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57" r:id="rId2"/>
    <p:sldMasterId id="2147483656" r:id="rId3"/>
  </p:sldMasterIdLst>
  <p:notesMasterIdLst>
    <p:notesMasterId r:id="rId40"/>
  </p:notesMasterIdLst>
  <p:handoutMasterIdLst>
    <p:handoutMasterId r:id="rId41"/>
  </p:handoutMasterIdLst>
  <p:sldIdLst>
    <p:sldId id="256" r:id="rId4"/>
    <p:sldId id="298" r:id="rId5"/>
    <p:sldId id="299" r:id="rId6"/>
    <p:sldId id="301" r:id="rId7"/>
    <p:sldId id="302" r:id="rId8"/>
    <p:sldId id="303" r:id="rId9"/>
    <p:sldId id="304" r:id="rId10"/>
    <p:sldId id="305" r:id="rId11"/>
    <p:sldId id="328" r:id="rId12"/>
    <p:sldId id="307" r:id="rId13"/>
    <p:sldId id="308" r:id="rId14"/>
    <p:sldId id="311" r:id="rId15"/>
    <p:sldId id="312" r:id="rId16"/>
    <p:sldId id="310" r:id="rId17"/>
    <p:sldId id="268" r:id="rId18"/>
    <p:sldId id="279" r:id="rId19"/>
    <p:sldId id="287" r:id="rId20"/>
    <p:sldId id="289" r:id="rId21"/>
    <p:sldId id="288" r:id="rId22"/>
    <p:sldId id="314" r:id="rId23"/>
    <p:sldId id="315" r:id="rId24"/>
    <p:sldId id="297" r:id="rId25"/>
    <p:sldId id="316" r:id="rId26"/>
    <p:sldId id="317" r:id="rId27"/>
    <p:sldId id="318" r:id="rId28"/>
    <p:sldId id="321" r:id="rId29"/>
    <p:sldId id="322" r:id="rId30"/>
    <p:sldId id="323" r:id="rId31"/>
    <p:sldId id="324" r:id="rId32"/>
    <p:sldId id="325" r:id="rId33"/>
    <p:sldId id="320" r:id="rId34"/>
    <p:sldId id="294" r:id="rId35"/>
    <p:sldId id="295" r:id="rId36"/>
    <p:sldId id="326" r:id="rId37"/>
    <p:sldId id="327" r:id="rId38"/>
    <p:sldId id="291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3333CC"/>
    <a:srgbClr val="C1A30B"/>
    <a:srgbClr val="009900"/>
    <a:srgbClr val="FFFF99"/>
    <a:srgbClr val="AAA97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7" autoAdjust="0"/>
    <p:restoredTop sz="93499" autoAdjust="0"/>
  </p:normalViewPr>
  <p:slideViewPr>
    <p:cSldViewPr snapToGrid="0">
      <p:cViewPr varScale="1">
        <p:scale>
          <a:sx n="110" d="100"/>
          <a:sy n="110" d="100"/>
        </p:scale>
        <p:origin x="-12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-300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ocuments\Documents\Soil%20K\KRecsComparison\KRecs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ocuments\Documents\Soil%20K\KRecsComparison\KRecs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urrell:Desktop:CurrentProjects:Current:2013%2011%2002%20Fertilizer%20x%20Mineral%20Interactions:WetVsDrySamplePrep:SSSAJv27p31%20Table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urrell:Desktop:XR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urrell:Documents:Scott%20Documents:Documents:Presentations:Quebec:2013:Ebelh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urrell:Documents:Scott%20Documents:Documents:Presentations:Quebec:2013:Villavicencio_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strRef>
              <c:f>Sheet5!$A$1:$A$30</c:f>
              <c:strCache>
                <c:ptCount val="30"/>
                <c:pt idx="0">
                  <c:v>AL</c:v>
                </c:pt>
                <c:pt idx="1">
                  <c:v>AR</c:v>
                </c:pt>
                <c:pt idx="2">
                  <c:v>CO</c:v>
                </c:pt>
                <c:pt idx="3">
                  <c:v>GA</c:v>
                </c:pt>
                <c:pt idx="4">
                  <c:v>IA</c:v>
                </c:pt>
                <c:pt idx="5">
                  <c:v>IL</c:v>
                </c:pt>
                <c:pt idx="6">
                  <c:v>IN</c:v>
                </c:pt>
                <c:pt idx="7">
                  <c:v>KS</c:v>
                </c:pt>
                <c:pt idx="8">
                  <c:v>KY</c:v>
                </c:pt>
                <c:pt idx="9">
                  <c:v>LA</c:v>
                </c:pt>
                <c:pt idx="10">
                  <c:v>MD</c:v>
                </c:pt>
                <c:pt idx="11">
                  <c:v>MI</c:v>
                </c:pt>
                <c:pt idx="12">
                  <c:v>MN</c:v>
                </c:pt>
                <c:pt idx="13">
                  <c:v>MO</c:v>
                </c:pt>
                <c:pt idx="14">
                  <c:v>MS</c:v>
                </c:pt>
                <c:pt idx="15">
                  <c:v>MT</c:v>
                </c:pt>
                <c:pt idx="16">
                  <c:v>NC</c:v>
                </c:pt>
                <c:pt idx="17">
                  <c:v>ND</c:v>
                </c:pt>
                <c:pt idx="18">
                  <c:v>NE</c:v>
                </c:pt>
                <c:pt idx="19">
                  <c:v>NM</c:v>
                </c:pt>
                <c:pt idx="20">
                  <c:v>NY</c:v>
                </c:pt>
                <c:pt idx="21">
                  <c:v>OH</c:v>
                </c:pt>
                <c:pt idx="22">
                  <c:v>OK</c:v>
                </c:pt>
                <c:pt idx="23">
                  <c:v>PA</c:v>
                </c:pt>
                <c:pt idx="24">
                  <c:v>SD</c:v>
                </c:pt>
                <c:pt idx="25">
                  <c:v>TN</c:v>
                </c:pt>
                <c:pt idx="26">
                  <c:v>TX</c:v>
                </c:pt>
                <c:pt idx="27">
                  <c:v>VA</c:v>
                </c:pt>
                <c:pt idx="28">
                  <c:v>WI</c:v>
                </c:pt>
                <c:pt idx="29">
                  <c:v>WY</c:v>
                </c:pt>
              </c:strCache>
            </c:strRef>
          </c:cat>
          <c:val>
            <c:numRef>
              <c:f>Sheet5!$B$1:$B$30</c:f>
              <c:numCache>
                <c:formatCode>General</c:formatCode>
                <c:ptCount val="30"/>
                <c:pt idx="0">
                  <c:v>2.0</c:v>
                </c:pt>
                <c:pt idx="1">
                  <c:v>4.0</c:v>
                </c:pt>
                <c:pt idx="2">
                  <c:v>1.0</c:v>
                </c:pt>
                <c:pt idx="3">
                  <c:v>3.0</c:v>
                </c:pt>
                <c:pt idx="4">
                  <c:v>6.0</c:v>
                </c:pt>
                <c:pt idx="5">
                  <c:v>8.0</c:v>
                </c:pt>
                <c:pt idx="6">
                  <c:v>5.0</c:v>
                </c:pt>
                <c:pt idx="7">
                  <c:v>5.0</c:v>
                </c:pt>
                <c:pt idx="8">
                  <c:v>2.0</c:v>
                </c:pt>
                <c:pt idx="9">
                  <c:v>1.0</c:v>
                </c:pt>
                <c:pt idx="10">
                  <c:v>4.0</c:v>
                </c:pt>
                <c:pt idx="11">
                  <c:v>5.0</c:v>
                </c:pt>
                <c:pt idx="12">
                  <c:v>3.0</c:v>
                </c:pt>
                <c:pt idx="13">
                  <c:v>3.0</c:v>
                </c:pt>
                <c:pt idx="14">
                  <c:v>2.0</c:v>
                </c:pt>
                <c:pt idx="15">
                  <c:v>4.0</c:v>
                </c:pt>
                <c:pt idx="16">
                  <c:v>1.0</c:v>
                </c:pt>
                <c:pt idx="17">
                  <c:v>4.0</c:v>
                </c:pt>
                <c:pt idx="18">
                  <c:v>3.0</c:v>
                </c:pt>
                <c:pt idx="19">
                  <c:v>1.0</c:v>
                </c:pt>
                <c:pt idx="20">
                  <c:v>2.0</c:v>
                </c:pt>
                <c:pt idx="21">
                  <c:v>4.0</c:v>
                </c:pt>
                <c:pt idx="22">
                  <c:v>1.0</c:v>
                </c:pt>
                <c:pt idx="23">
                  <c:v>3.0</c:v>
                </c:pt>
                <c:pt idx="24">
                  <c:v>3.0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4.0</c:v>
                </c:pt>
                <c:pt idx="29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2702120"/>
        <c:axId val="1812705288"/>
      </c:barChart>
      <c:catAx>
        <c:axId val="1812702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 rot="5400000" vert="horz"/>
          <a:lstStyle/>
          <a:p>
            <a:pPr>
              <a:defRPr sz="1800"/>
            </a:pPr>
            <a:endParaRPr lang="en-US"/>
          </a:p>
        </c:txPr>
        <c:crossAx val="1812705288"/>
        <c:crosses val="autoZero"/>
        <c:auto val="1"/>
        <c:lblAlgn val="ctr"/>
        <c:lblOffset val="100"/>
        <c:noMultiLvlLbl val="0"/>
      </c:catAx>
      <c:valAx>
        <c:axId val="18127052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127021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588193412803"/>
          <c:y val="0.129644234927405"/>
          <c:w val="0.428521138944654"/>
          <c:h val="0.8549737318724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Sheet2!$A$1:$A$18</c:f>
              <c:strCache>
                <c:ptCount val="18"/>
                <c:pt idx="0">
                  <c:v>Soil test K</c:v>
                </c:pt>
                <c:pt idx="1">
                  <c:v>Yield goal</c:v>
                </c:pt>
                <c:pt idx="2">
                  <c:v>Nutrient removal</c:v>
                </c:pt>
                <c:pt idx="3">
                  <c:v>CEC</c:v>
                </c:pt>
                <c:pt idx="4">
                  <c:v>Nutrient placement</c:v>
                </c:pt>
                <c:pt idx="5">
                  <c:v>Apparent buffer capacity</c:v>
                </c:pt>
                <c:pt idx="6">
                  <c:v>Soil association</c:v>
                </c:pt>
                <c:pt idx="7">
                  <c:v>Soil test interpretation philosophy</c:v>
                </c:pt>
                <c:pt idx="8">
                  <c:v>Soil texture</c:v>
                </c:pt>
                <c:pt idx="9">
                  <c:v>Years to build fertility to target level</c:v>
                </c:pt>
                <c:pt idx="10">
                  <c:v>Corn suitability rating of soil</c:v>
                </c:pt>
                <c:pt idx="11">
                  <c:v>Fertilizer:crop price ratio</c:v>
                </c:pt>
                <c:pt idx="12">
                  <c:v>Land tenure</c:v>
                </c:pt>
                <c:pt idx="13">
                  <c:v>Response of soil tests to build applications</c:v>
                </c:pt>
                <c:pt idx="14">
                  <c:v>Soil test P</c:v>
                </c:pt>
                <c:pt idx="15">
                  <c:v>Soil type</c:v>
                </c:pt>
                <c:pt idx="16">
                  <c:v>Subsoil K test</c:v>
                </c:pt>
                <c:pt idx="17">
                  <c:v>Tillage</c:v>
                </c:pt>
              </c:strCache>
            </c:strRef>
          </c:cat>
          <c:val>
            <c:numRef>
              <c:f>Sheet2!$B$1:$B$18</c:f>
              <c:numCache>
                <c:formatCode>General</c:formatCode>
                <c:ptCount val="18"/>
                <c:pt idx="0">
                  <c:v>30.0</c:v>
                </c:pt>
                <c:pt idx="1">
                  <c:v>18.0</c:v>
                </c:pt>
                <c:pt idx="2">
                  <c:v>10.0</c:v>
                </c:pt>
                <c:pt idx="3">
                  <c:v>8.0</c:v>
                </c:pt>
                <c:pt idx="4">
                  <c:v>7.0</c:v>
                </c:pt>
                <c:pt idx="5">
                  <c:v>3.0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2742344"/>
        <c:axId val="1812435080"/>
      </c:barChart>
      <c:catAx>
        <c:axId val="181274234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12435080"/>
        <c:crosses val="autoZero"/>
        <c:auto val="1"/>
        <c:lblAlgn val="ctr"/>
        <c:lblOffset val="100"/>
        <c:noMultiLvlLbl val="0"/>
      </c:catAx>
      <c:valAx>
        <c:axId val="1812435080"/>
        <c:scaling>
          <c:orientation val="minMax"/>
          <c:max val="30.0"/>
        </c:scaling>
        <c:delete val="0"/>
        <c:axPos val="t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12742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rgbClr val="C3B145"/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Sheet1!$M$3:$M$7</c:f>
              <c:numCache>
                <c:formatCode>General</c:formatCode>
                <c:ptCount val="5"/>
                <c:pt idx="0">
                  <c:v>16.1</c:v>
                </c:pt>
                <c:pt idx="1">
                  <c:v>15.2</c:v>
                </c:pt>
                <c:pt idx="2">
                  <c:v>8.5</c:v>
                </c:pt>
                <c:pt idx="3">
                  <c:v>7.3</c:v>
                </c:pt>
                <c:pt idx="4">
                  <c:v>5.1</c:v>
                </c:pt>
              </c:numCache>
            </c:numRef>
          </c:xVal>
          <c:yVal>
            <c:numRef>
              <c:f>Sheet1!$O$3:$O$7</c:f>
              <c:numCache>
                <c:formatCode>General</c:formatCode>
                <c:ptCount val="5"/>
                <c:pt idx="0">
                  <c:v>117.0</c:v>
                </c:pt>
                <c:pt idx="1">
                  <c:v>101.4</c:v>
                </c:pt>
                <c:pt idx="2">
                  <c:v>113.1</c:v>
                </c:pt>
                <c:pt idx="3">
                  <c:v>120.9</c:v>
                </c:pt>
                <c:pt idx="4">
                  <c:v>136.5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ymbol val="square"/>
            <c:size val="9"/>
            <c:spPr>
              <a:solidFill>
                <a:srgbClr val="4F81BD"/>
              </a:solidFill>
              <a:ln w="25400">
                <a:solidFill>
                  <a:schemeClr val="tx1"/>
                </a:solidFill>
              </a:ln>
            </c:spPr>
          </c:marker>
          <c:xVal>
            <c:numRef>
              <c:f>Sheet1!$P$3:$P$7</c:f>
              <c:numCache>
                <c:formatCode>General</c:formatCode>
                <c:ptCount val="5"/>
                <c:pt idx="0">
                  <c:v>27.3</c:v>
                </c:pt>
                <c:pt idx="1">
                  <c:v>17.4</c:v>
                </c:pt>
                <c:pt idx="2">
                  <c:v>7.5</c:v>
                </c:pt>
                <c:pt idx="3">
                  <c:v>7.0</c:v>
                </c:pt>
                <c:pt idx="4">
                  <c:v>4.8</c:v>
                </c:pt>
              </c:numCache>
            </c:numRef>
          </c:xVal>
          <c:yVal>
            <c:numRef>
              <c:f>Sheet1!$R$3:$R$7</c:f>
              <c:numCache>
                <c:formatCode>General</c:formatCode>
                <c:ptCount val="5"/>
                <c:pt idx="0">
                  <c:v>226.2</c:v>
                </c:pt>
                <c:pt idx="1">
                  <c:v>191.1</c:v>
                </c:pt>
                <c:pt idx="2">
                  <c:v>179.4</c:v>
                </c:pt>
                <c:pt idx="3">
                  <c:v>171.6</c:v>
                </c:pt>
                <c:pt idx="4">
                  <c:v>179.4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111480"/>
        <c:axId val="-2073514440"/>
      </c:scatterChart>
      <c:valAx>
        <c:axId val="-2073111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baseline="0">
                    <a:latin typeface="Arial" pitchFamily="34" charset="0"/>
                  </a:defRPr>
                </a:pPr>
                <a:r>
                  <a:rPr lang="en-US" sz="2000" b="0" i="0" baseline="0">
                    <a:latin typeface="Arial" pitchFamily="34" charset="0"/>
                  </a:rPr>
                  <a:t>Soil moisture (%)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73514440"/>
        <c:crosses val="autoZero"/>
        <c:crossBetween val="midCat"/>
      </c:valAx>
      <c:valAx>
        <c:axId val="-2073514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 i="0" baseline="0">
                    <a:latin typeface="Arial" pitchFamily="34" charset="0"/>
                  </a:defRPr>
                </a:pPr>
                <a:r>
                  <a:rPr lang="en-US" sz="2000" b="0" i="0" baseline="0">
                    <a:latin typeface="Arial" pitchFamily="34" charset="0"/>
                  </a:rPr>
                  <a:t>Soil test K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73111480"/>
        <c:crosses val="autoZero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Observed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Sheet1!$A$2:$A$171</c:f>
              <c:numCache>
                <c:formatCode>General</c:formatCode>
                <c:ptCount val="170"/>
                <c:pt idx="0">
                  <c:v>4.05</c:v>
                </c:pt>
                <c:pt idx="1">
                  <c:v>4.05</c:v>
                </c:pt>
                <c:pt idx="2">
                  <c:v>4.105</c:v>
                </c:pt>
                <c:pt idx="3">
                  <c:v>4.105</c:v>
                </c:pt>
                <c:pt idx="4">
                  <c:v>4.159999999999998</c:v>
                </c:pt>
                <c:pt idx="5">
                  <c:v>4.159999999999998</c:v>
                </c:pt>
                <c:pt idx="6">
                  <c:v>4.215</c:v>
                </c:pt>
                <c:pt idx="7">
                  <c:v>4.215</c:v>
                </c:pt>
                <c:pt idx="8">
                  <c:v>4.27</c:v>
                </c:pt>
                <c:pt idx="9">
                  <c:v>4.27</c:v>
                </c:pt>
                <c:pt idx="10">
                  <c:v>4.324999999999997</c:v>
                </c:pt>
                <c:pt idx="11">
                  <c:v>4.324999999999997</c:v>
                </c:pt>
                <c:pt idx="12">
                  <c:v>4.38</c:v>
                </c:pt>
                <c:pt idx="13">
                  <c:v>4.38</c:v>
                </c:pt>
                <c:pt idx="14">
                  <c:v>4.435</c:v>
                </c:pt>
                <c:pt idx="15">
                  <c:v>4.435</c:v>
                </c:pt>
                <c:pt idx="16">
                  <c:v>4.49</c:v>
                </c:pt>
                <c:pt idx="17">
                  <c:v>4.49</c:v>
                </c:pt>
                <c:pt idx="18">
                  <c:v>4.545</c:v>
                </c:pt>
                <c:pt idx="19">
                  <c:v>4.545</c:v>
                </c:pt>
                <c:pt idx="20">
                  <c:v>4.6</c:v>
                </c:pt>
                <c:pt idx="21">
                  <c:v>4.6</c:v>
                </c:pt>
                <c:pt idx="22">
                  <c:v>4.656</c:v>
                </c:pt>
                <c:pt idx="23">
                  <c:v>4.656</c:v>
                </c:pt>
                <c:pt idx="24">
                  <c:v>4.711</c:v>
                </c:pt>
                <c:pt idx="25">
                  <c:v>4.711</c:v>
                </c:pt>
                <c:pt idx="26">
                  <c:v>4.766</c:v>
                </c:pt>
                <c:pt idx="27">
                  <c:v>4.766</c:v>
                </c:pt>
                <c:pt idx="28">
                  <c:v>4.821</c:v>
                </c:pt>
                <c:pt idx="29">
                  <c:v>4.821</c:v>
                </c:pt>
                <c:pt idx="30">
                  <c:v>4.876</c:v>
                </c:pt>
                <c:pt idx="31">
                  <c:v>4.876</c:v>
                </c:pt>
                <c:pt idx="32">
                  <c:v>4.931</c:v>
                </c:pt>
                <c:pt idx="33">
                  <c:v>4.931</c:v>
                </c:pt>
                <c:pt idx="34">
                  <c:v>4.986</c:v>
                </c:pt>
                <c:pt idx="35">
                  <c:v>4.986</c:v>
                </c:pt>
                <c:pt idx="36">
                  <c:v>5.041</c:v>
                </c:pt>
                <c:pt idx="37">
                  <c:v>5.041</c:v>
                </c:pt>
                <c:pt idx="38">
                  <c:v>5.096</c:v>
                </c:pt>
                <c:pt idx="39">
                  <c:v>5.096</c:v>
                </c:pt>
                <c:pt idx="40">
                  <c:v>5.151</c:v>
                </c:pt>
                <c:pt idx="41">
                  <c:v>5.151</c:v>
                </c:pt>
                <c:pt idx="42">
                  <c:v>5.206</c:v>
                </c:pt>
                <c:pt idx="43">
                  <c:v>5.206</c:v>
                </c:pt>
                <c:pt idx="44">
                  <c:v>5.261</c:v>
                </c:pt>
                <c:pt idx="45">
                  <c:v>5.261</c:v>
                </c:pt>
                <c:pt idx="46">
                  <c:v>5.316</c:v>
                </c:pt>
                <c:pt idx="47">
                  <c:v>5.316</c:v>
                </c:pt>
                <c:pt idx="48">
                  <c:v>5.371</c:v>
                </c:pt>
                <c:pt idx="49">
                  <c:v>5.371</c:v>
                </c:pt>
                <c:pt idx="50">
                  <c:v>5.426</c:v>
                </c:pt>
                <c:pt idx="51">
                  <c:v>5.426</c:v>
                </c:pt>
                <c:pt idx="52">
                  <c:v>5.481</c:v>
                </c:pt>
                <c:pt idx="53">
                  <c:v>5.481</c:v>
                </c:pt>
                <c:pt idx="54">
                  <c:v>5.507</c:v>
                </c:pt>
                <c:pt idx="55">
                  <c:v>5.536</c:v>
                </c:pt>
                <c:pt idx="56">
                  <c:v>5.536</c:v>
                </c:pt>
                <c:pt idx="57">
                  <c:v>5.591</c:v>
                </c:pt>
                <c:pt idx="58">
                  <c:v>5.591</c:v>
                </c:pt>
                <c:pt idx="59">
                  <c:v>5.646</c:v>
                </c:pt>
                <c:pt idx="60">
                  <c:v>5.646</c:v>
                </c:pt>
                <c:pt idx="61">
                  <c:v>5.701</c:v>
                </c:pt>
                <c:pt idx="62">
                  <c:v>5.701</c:v>
                </c:pt>
                <c:pt idx="63">
                  <c:v>5.756</c:v>
                </c:pt>
                <c:pt idx="64">
                  <c:v>5.756</c:v>
                </c:pt>
                <c:pt idx="65">
                  <c:v>5.811</c:v>
                </c:pt>
                <c:pt idx="66">
                  <c:v>5.811</c:v>
                </c:pt>
                <c:pt idx="67">
                  <c:v>5.866</c:v>
                </c:pt>
                <c:pt idx="68">
                  <c:v>5.866</c:v>
                </c:pt>
                <c:pt idx="69">
                  <c:v>5.921</c:v>
                </c:pt>
                <c:pt idx="70">
                  <c:v>5.921</c:v>
                </c:pt>
                <c:pt idx="71">
                  <c:v>5.977</c:v>
                </c:pt>
                <c:pt idx="72">
                  <c:v>5.977</c:v>
                </c:pt>
                <c:pt idx="73">
                  <c:v>6.032</c:v>
                </c:pt>
                <c:pt idx="74">
                  <c:v>6.032</c:v>
                </c:pt>
                <c:pt idx="75">
                  <c:v>6.087</c:v>
                </c:pt>
                <c:pt idx="76">
                  <c:v>6.087</c:v>
                </c:pt>
                <c:pt idx="77">
                  <c:v>6.141999999999999</c:v>
                </c:pt>
                <c:pt idx="78">
                  <c:v>6.141999999999999</c:v>
                </c:pt>
                <c:pt idx="79">
                  <c:v>6.196999999999998</c:v>
                </c:pt>
                <c:pt idx="80">
                  <c:v>6.196999999999998</c:v>
                </c:pt>
                <c:pt idx="81">
                  <c:v>6.252</c:v>
                </c:pt>
                <c:pt idx="82">
                  <c:v>6.252</c:v>
                </c:pt>
                <c:pt idx="83">
                  <c:v>6.306999999999999</c:v>
                </c:pt>
                <c:pt idx="84">
                  <c:v>6.306999999999999</c:v>
                </c:pt>
                <c:pt idx="85">
                  <c:v>6.361999999999998</c:v>
                </c:pt>
                <c:pt idx="86">
                  <c:v>6.361999999999998</c:v>
                </c:pt>
                <c:pt idx="87">
                  <c:v>6.417</c:v>
                </c:pt>
                <c:pt idx="88">
                  <c:v>6.417</c:v>
                </c:pt>
                <c:pt idx="89">
                  <c:v>6.472</c:v>
                </c:pt>
                <c:pt idx="90">
                  <c:v>6.472</c:v>
                </c:pt>
                <c:pt idx="91">
                  <c:v>6.526999999999998</c:v>
                </c:pt>
                <c:pt idx="92">
                  <c:v>6.526999999999998</c:v>
                </c:pt>
                <c:pt idx="93">
                  <c:v>6.582</c:v>
                </c:pt>
                <c:pt idx="94">
                  <c:v>6.582</c:v>
                </c:pt>
                <c:pt idx="95">
                  <c:v>6.636999999999999</c:v>
                </c:pt>
                <c:pt idx="96">
                  <c:v>6.636999999999999</c:v>
                </c:pt>
                <c:pt idx="97">
                  <c:v>6.691999999999998</c:v>
                </c:pt>
                <c:pt idx="98">
                  <c:v>6.691999999999998</c:v>
                </c:pt>
                <c:pt idx="99">
                  <c:v>6.747</c:v>
                </c:pt>
                <c:pt idx="100">
                  <c:v>6.747</c:v>
                </c:pt>
                <c:pt idx="101">
                  <c:v>6.802</c:v>
                </c:pt>
                <c:pt idx="102">
                  <c:v>6.802</c:v>
                </c:pt>
                <c:pt idx="103">
                  <c:v>6.856999999999998</c:v>
                </c:pt>
                <c:pt idx="104">
                  <c:v>6.856999999999998</c:v>
                </c:pt>
                <c:pt idx="105">
                  <c:v>6.912</c:v>
                </c:pt>
                <c:pt idx="106">
                  <c:v>6.912</c:v>
                </c:pt>
                <c:pt idx="107">
                  <c:v>6.967</c:v>
                </c:pt>
                <c:pt idx="108">
                  <c:v>6.967</c:v>
                </c:pt>
                <c:pt idx="109">
                  <c:v>7.021999999999998</c:v>
                </c:pt>
                <c:pt idx="110">
                  <c:v>7.021999999999998</c:v>
                </c:pt>
                <c:pt idx="111">
                  <c:v>7.077</c:v>
                </c:pt>
                <c:pt idx="112">
                  <c:v>7.077</c:v>
                </c:pt>
                <c:pt idx="113">
                  <c:v>7.132</c:v>
                </c:pt>
                <c:pt idx="114">
                  <c:v>7.132</c:v>
                </c:pt>
                <c:pt idx="115">
                  <c:v>7.186999999999998</c:v>
                </c:pt>
                <c:pt idx="116">
                  <c:v>7.186999999999998</c:v>
                </c:pt>
                <c:pt idx="117">
                  <c:v>7.242</c:v>
                </c:pt>
                <c:pt idx="118">
                  <c:v>7.242</c:v>
                </c:pt>
                <c:pt idx="119">
                  <c:v>7.297</c:v>
                </c:pt>
                <c:pt idx="120">
                  <c:v>7.297</c:v>
                </c:pt>
                <c:pt idx="121">
                  <c:v>7.353</c:v>
                </c:pt>
                <c:pt idx="122">
                  <c:v>7.353</c:v>
                </c:pt>
                <c:pt idx="123">
                  <c:v>7.408</c:v>
                </c:pt>
                <c:pt idx="124">
                  <c:v>7.408</c:v>
                </c:pt>
                <c:pt idx="125">
                  <c:v>7.463</c:v>
                </c:pt>
                <c:pt idx="126">
                  <c:v>7.463</c:v>
                </c:pt>
                <c:pt idx="127">
                  <c:v>7.518</c:v>
                </c:pt>
                <c:pt idx="128">
                  <c:v>7.573</c:v>
                </c:pt>
                <c:pt idx="129">
                  <c:v>7.627999999999997</c:v>
                </c:pt>
                <c:pt idx="130">
                  <c:v>7.683</c:v>
                </c:pt>
                <c:pt idx="131">
                  <c:v>7.738</c:v>
                </c:pt>
                <c:pt idx="132">
                  <c:v>7.793</c:v>
                </c:pt>
                <c:pt idx="133">
                  <c:v>7.848</c:v>
                </c:pt>
                <c:pt idx="134">
                  <c:v>7.903</c:v>
                </c:pt>
                <c:pt idx="135">
                  <c:v>7.958</c:v>
                </c:pt>
                <c:pt idx="136">
                  <c:v>8.013</c:v>
                </c:pt>
                <c:pt idx="137">
                  <c:v>8.068</c:v>
                </c:pt>
                <c:pt idx="138">
                  <c:v>8.123</c:v>
                </c:pt>
                <c:pt idx="139">
                  <c:v>8.178000000000001</c:v>
                </c:pt>
                <c:pt idx="140">
                  <c:v>8.233000000000001</c:v>
                </c:pt>
                <c:pt idx="141">
                  <c:v>8.288</c:v>
                </c:pt>
                <c:pt idx="142">
                  <c:v>8.343</c:v>
                </c:pt>
                <c:pt idx="143">
                  <c:v>8.398</c:v>
                </c:pt>
                <c:pt idx="144">
                  <c:v>8.453</c:v>
                </c:pt>
                <c:pt idx="145">
                  <c:v>8.508</c:v>
                </c:pt>
                <c:pt idx="146">
                  <c:v>8.563</c:v>
                </c:pt>
                <c:pt idx="147">
                  <c:v>8.618</c:v>
                </c:pt>
                <c:pt idx="148">
                  <c:v>8.646000000000001</c:v>
                </c:pt>
                <c:pt idx="149">
                  <c:v>8.673</c:v>
                </c:pt>
                <c:pt idx="150">
                  <c:v>8.729</c:v>
                </c:pt>
                <c:pt idx="151">
                  <c:v>8.784000000000001</c:v>
                </c:pt>
                <c:pt idx="152">
                  <c:v>8.839</c:v>
                </c:pt>
                <c:pt idx="153">
                  <c:v>8.894</c:v>
                </c:pt>
                <c:pt idx="154">
                  <c:v>8.949</c:v>
                </c:pt>
                <c:pt idx="155">
                  <c:v>9.004</c:v>
                </c:pt>
                <c:pt idx="156">
                  <c:v>9.059</c:v>
                </c:pt>
                <c:pt idx="157">
                  <c:v>9.114000000000001</c:v>
                </c:pt>
                <c:pt idx="158">
                  <c:v>9.169</c:v>
                </c:pt>
                <c:pt idx="159">
                  <c:v>9.224</c:v>
                </c:pt>
                <c:pt idx="160">
                  <c:v>9.279</c:v>
                </c:pt>
                <c:pt idx="161">
                  <c:v>9.334</c:v>
                </c:pt>
                <c:pt idx="162">
                  <c:v>9.389</c:v>
                </c:pt>
                <c:pt idx="163">
                  <c:v>9.444000000000001</c:v>
                </c:pt>
                <c:pt idx="164">
                  <c:v>9.499</c:v>
                </c:pt>
                <c:pt idx="165">
                  <c:v>9.554</c:v>
                </c:pt>
                <c:pt idx="166">
                  <c:v>9.609</c:v>
                </c:pt>
                <c:pt idx="167">
                  <c:v>9.664</c:v>
                </c:pt>
                <c:pt idx="168">
                  <c:v>9.719</c:v>
                </c:pt>
                <c:pt idx="169">
                  <c:v>9.774</c:v>
                </c:pt>
              </c:numCache>
            </c:numRef>
          </c:xVal>
          <c:yVal>
            <c:numRef>
              <c:f>Sheet1!$B$2:$B$171</c:f>
              <c:numCache>
                <c:formatCode>General</c:formatCode>
                <c:ptCount val="170"/>
                <c:pt idx="0">
                  <c:v>2.98</c:v>
                </c:pt>
                <c:pt idx="1">
                  <c:v>2.655</c:v>
                </c:pt>
                <c:pt idx="2">
                  <c:v>3.955999999999999</c:v>
                </c:pt>
                <c:pt idx="3">
                  <c:v>3.955999999999999</c:v>
                </c:pt>
                <c:pt idx="4">
                  <c:v>4.932</c:v>
                </c:pt>
                <c:pt idx="5">
                  <c:v>4.932</c:v>
                </c:pt>
                <c:pt idx="6">
                  <c:v>7.209</c:v>
                </c:pt>
                <c:pt idx="7">
                  <c:v>6.883999999999999</c:v>
                </c:pt>
                <c:pt idx="8">
                  <c:v>8.51</c:v>
                </c:pt>
                <c:pt idx="9">
                  <c:v>8.185</c:v>
                </c:pt>
                <c:pt idx="10">
                  <c:v>10.137</c:v>
                </c:pt>
                <c:pt idx="11">
                  <c:v>10.137</c:v>
                </c:pt>
                <c:pt idx="12">
                  <c:v>11.438</c:v>
                </c:pt>
                <c:pt idx="13">
                  <c:v>11.438</c:v>
                </c:pt>
                <c:pt idx="14">
                  <c:v>13.715</c:v>
                </c:pt>
                <c:pt idx="15">
                  <c:v>13.715</c:v>
                </c:pt>
                <c:pt idx="16">
                  <c:v>15.992</c:v>
                </c:pt>
                <c:pt idx="17">
                  <c:v>15.992</c:v>
                </c:pt>
                <c:pt idx="18">
                  <c:v>18.269</c:v>
                </c:pt>
                <c:pt idx="19">
                  <c:v>18.269</c:v>
                </c:pt>
                <c:pt idx="20">
                  <c:v>24.125</c:v>
                </c:pt>
                <c:pt idx="21">
                  <c:v>24.125</c:v>
                </c:pt>
                <c:pt idx="22">
                  <c:v>27.703</c:v>
                </c:pt>
                <c:pt idx="23">
                  <c:v>27.703</c:v>
                </c:pt>
                <c:pt idx="24">
                  <c:v>30.956</c:v>
                </c:pt>
                <c:pt idx="25">
                  <c:v>31.281</c:v>
                </c:pt>
                <c:pt idx="26">
                  <c:v>34.86</c:v>
                </c:pt>
                <c:pt idx="27">
                  <c:v>34.86</c:v>
                </c:pt>
                <c:pt idx="28">
                  <c:v>37.462</c:v>
                </c:pt>
                <c:pt idx="29">
                  <c:v>37.787</c:v>
                </c:pt>
                <c:pt idx="30">
                  <c:v>41.04</c:v>
                </c:pt>
                <c:pt idx="31">
                  <c:v>41.04</c:v>
                </c:pt>
                <c:pt idx="32">
                  <c:v>43.643</c:v>
                </c:pt>
                <c:pt idx="33">
                  <c:v>43.643</c:v>
                </c:pt>
                <c:pt idx="34">
                  <c:v>45.92</c:v>
                </c:pt>
                <c:pt idx="35">
                  <c:v>45.92</c:v>
                </c:pt>
                <c:pt idx="36">
                  <c:v>47.872</c:v>
                </c:pt>
                <c:pt idx="37">
                  <c:v>47.872</c:v>
                </c:pt>
                <c:pt idx="38">
                  <c:v>49.823</c:v>
                </c:pt>
                <c:pt idx="39">
                  <c:v>49.823</c:v>
                </c:pt>
                <c:pt idx="40">
                  <c:v>52.101</c:v>
                </c:pt>
                <c:pt idx="41">
                  <c:v>52.101</c:v>
                </c:pt>
                <c:pt idx="42">
                  <c:v>53.076</c:v>
                </c:pt>
                <c:pt idx="43">
                  <c:v>53.076</c:v>
                </c:pt>
                <c:pt idx="44">
                  <c:v>56.655</c:v>
                </c:pt>
                <c:pt idx="45">
                  <c:v>56.655</c:v>
                </c:pt>
                <c:pt idx="46">
                  <c:v>60.558</c:v>
                </c:pt>
                <c:pt idx="47">
                  <c:v>60.558</c:v>
                </c:pt>
                <c:pt idx="48">
                  <c:v>63.811</c:v>
                </c:pt>
                <c:pt idx="49">
                  <c:v>63.811</c:v>
                </c:pt>
                <c:pt idx="50">
                  <c:v>67.39</c:v>
                </c:pt>
                <c:pt idx="51">
                  <c:v>67.39</c:v>
                </c:pt>
                <c:pt idx="52">
                  <c:v>69.342</c:v>
                </c:pt>
                <c:pt idx="53">
                  <c:v>69.342</c:v>
                </c:pt>
                <c:pt idx="54">
                  <c:v>69.911</c:v>
                </c:pt>
                <c:pt idx="55">
                  <c:v>74.221</c:v>
                </c:pt>
                <c:pt idx="56">
                  <c:v>74.221</c:v>
                </c:pt>
                <c:pt idx="57">
                  <c:v>78.45</c:v>
                </c:pt>
                <c:pt idx="58">
                  <c:v>78.45</c:v>
                </c:pt>
                <c:pt idx="59">
                  <c:v>84.631</c:v>
                </c:pt>
                <c:pt idx="60">
                  <c:v>84.631</c:v>
                </c:pt>
                <c:pt idx="61">
                  <c:v>87.55800000000001</c:v>
                </c:pt>
                <c:pt idx="62">
                  <c:v>87.55800000000001</c:v>
                </c:pt>
                <c:pt idx="63">
                  <c:v>90.811</c:v>
                </c:pt>
                <c:pt idx="64">
                  <c:v>90.811</c:v>
                </c:pt>
                <c:pt idx="65">
                  <c:v>92.763</c:v>
                </c:pt>
                <c:pt idx="66">
                  <c:v>92.763</c:v>
                </c:pt>
                <c:pt idx="67">
                  <c:v>94.715</c:v>
                </c:pt>
                <c:pt idx="68">
                  <c:v>94.715</c:v>
                </c:pt>
                <c:pt idx="69">
                  <c:v>96.667</c:v>
                </c:pt>
                <c:pt idx="70">
                  <c:v>96.667</c:v>
                </c:pt>
                <c:pt idx="71">
                  <c:v>98.619</c:v>
                </c:pt>
                <c:pt idx="72">
                  <c:v>98.619</c:v>
                </c:pt>
                <c:pt idx="73">
                  <c:v>99.92</c:v>
                </c:pt>
                <c:pt idx="74">
                  <c:v>99.92</c:v>
                </c:pt>
                <c:pt idx="75">
                  <c:v>100.245</c:v>
                </c:pt>
                <c:pt idx="76">
                  <c:v>100.245</c:v>
                </c:pt>
                <c:pt idx="77">
                  <c:v>97.317</c:v>
                </c:pt>
                <c:pt idx="78">
                  <c:v>97.643</c:v>
                </c:pt>
                <c:pt idx="79">
                  <c:v>93.739</c:v>
                </c:pt>
                <c:pt idx="80">
                  <c:v>93.739</c:v>
                </c:pt>
                <c:pt idx="81">
                  <c:v>92.113</c:v>
                </c:pt>
                <c:pt idx="82">
                  <c:v>91.787</c:v>
                </c:pt>
                <c:pt idx="83">
                  <c:v>87.884</c:v>
                </c:pt>
                <c:pt idx="84">
                  <c:v>88.209</c:v>
                </c:pt>
                <c:pt idx="85">
                  <c:v>86.582</c:v>
                </c:pt>
                <c:pt idx="86">
                  <c:v>86.582</c:v>
                </c:pt>
                <c:pt idx="87">
                  <c:v>81.703</c:v>
                </c:pt>
                <c:pt idx="88">
                  <c:v>81.703</c:v>
                </c:pt>
                <c:pt idx="89">
                  <c:v>78.45</c:v>
                </c:pt>
                <c:pt idx="90">
                  <c:v>78.45</c:v>
                </c:pt>
                <c:pt idx="91">
                  <c:v>74.87199999999998</c:v>
                </c:pt>
                <c:pt idx="92">
                  <c:v>74.87199999999998</c:v>
                </c:pt>
                <c:pt idx="93">
                  <c:v>72.595</c:v>
                </c:pt>
                <c:pt idx="94">
                  <c:v>72.595</c:v>
                </c:pt>
                <c:pt idx="95">
                  <c:v>70.643</c:v>
                </c:pt>
                <c:pt idx="96">
                  <c:v>70.643</c:v>
                </c:pt>
                <c:pt idx="97">
                  <c:v>68.691</c:v>
                </c:pt>
                <c:pt idx="98">
                  <c:v>68.691</c:v>
                </c:pt>
                <c:pt idx="99">
                  <c:v>66.414</c:v>
                </c:pt>
                <c:pt idx="100">
                  <c:v>66.414</c:v>
                </c:pt>
                <c:pt idx="101">
                  <c:v>66.414</c:v>
                </c:pt>
                <c:pt idx="102">
                  <c:v>66.089</c:v>
                </c:pt>
                <c:pt idx="103">
                  <c:v>65.438</c:v>
                </c:pt>
                <c:pt idx="104">
                  <c:v>65.438</c:v>
                </c:pt>
                <c:pt idx="105">
                  <c:v>64.137</c:v>
                </c:pt>
                <c:pt idx="106">
                  <c:v>64.137</c:v>
                </c:pt>
                <c:pt idx="107">
                  <c:v>63.486</c:v>
                </c:pt>
                <c:pt idx="108">
                  <c:v>63.486</c:v>
                </c:pt>
                <c:pt idx="109">
                  <c:v>62.185</c:v>
                </c:pt>
                <c:pt idx="110">
                  <c:v>62.185</c:v>
                </c:pt>
                <c:pt idx="111">
                  <c:v>60.884</c:v>
                </c:pt>
                <c:pt idx="112">
                  <c:v>60.884</c:v>
                </c:pt>
                <c:pt idx="113">
                  <c:v>60.233</c:v>
                </c:pt>
                <c:pt idx="114">
                  <c:v>60.233</c:v>
                </c:pt>
                <c:pt idx="115">
                  <c:v>59.257</c:v>
                </c:pt>
                <c:pt idx="116">
                  <c:v>59.257</c:v>
                </c:pt>
                <c:pt idx="117">
                  <c:v>58.607</c:v>
                </c:pt>
                <c:pt idx="118">
                  <c:v>58.607</c:v>
                </c:pt>
                <c:pt idx="119">
                  <c:v>57.956</c:v>
                </c:pt>
                <c:pt idx="120">
                  <c:v>57.956</c:v>
                </c:pt>
                <c:pt idx="121">
                  <c:v>55.354</c:v>
                </c:pt>
                <c:pt idx="122">
                  <c:v>55.354</c:v>
                </c:pt>
                <c:pt idx="123">
                  <c:v>54.378</c:v>
                </c:pt>
                <c:pt idx="124">
                  <c:v>54.378</c:v>
                </c:pt>
                <c:pt idx="125">
                  <c:v>51.775</c:v>
                </c:pt>
                <c:pt idx="126">
                  <c:v>51.775</c:v>
                </c:pt>
                <c:pt idx="127">
                  <c:v>50.474</c:v>
                </c:pt>
                <c:pt idx="128">
                  <c:v>49.823</c:v>
                </c:pt>
                <c:pt idx="129">
                  <c:v>48.197</c:v>
                </c:pt>
                <c:pt idx="130">
                  <c:v>47.546</c:v>
                </c:pt>
                <c:pt idx="131">
                  <c:v>47.546</c:v>
                </c:pt>
                <c:pt idx="132">
                  <c:v>48.197</c:v>
                </c:pt>
                <c:pt idx="133">
                  <c:v>49.498</c:v>
                </c:pt>
                <c:pt idx="134">
                  <c:v>49.823</c:v>
                </c:pt>
                <c:pt idx="135">
                  <c:v>51.775</c:v>
                </c:pt>
                <c:pt idx="136">
                  <c:v>53.402</c:v>
                </c:pt>
                <c:pt idx="137">
                  <c:v>54.378</c:v>
                </c:pt>
                <c:pt idx="138">
                  <c:v>54.703</c:v>
                </c:pt>
                <c:pt idx="139">
                  <c:v>56.329</c:v>
                </c:pt>
                <c:pt idx="140">
                  <c:v>58.281</c:v>
                </c:pt>
                <c:pt idx="141">
                  <c:v>63.161</c:v>
                </c:pt>
                <c:pt idx="142">
                  <c:v>66.739</c:v>
                </c:pt>
                <c:pt idx="143">
                  <c:v>69.667</c:v>
                </c:pt>
                <c:pt idx="144">
                  <c:v>73.896</c:v>
                </c:pt>
                <c:pt idx="145">
                  <c:v>81.37799999999998</c:v>
                </c:pt>
                <c:pt idx="146">
                  <c:v>89.51</c:v>
                </c:pt>
                <c:pt idx="147">
                  <c:v>97.317</c:v>
                </c:pt>
                <c:pt idx="148">
                  <c:v>99.095</c:v>
                </c:pt>
                <c:pt idx="149">
                  <c:v>97.643</c:v>
                </c:pt>
                <c:pt idx="150">
                  <c:v>89.51</c:v>
                </c:pt>
                <c:pt idx="151">
                  <c:v>71.619</c:v>
                </c:pt>
                <c:pt idx="152">
                  <c:v>55.354</c:v>
                </c:pt>
                <c:pt idx="153">
                  <c:v>41.691</c:v>
                </c:pt>
                <c:pt idx="154">
                  <c:v>30.305</c:v>
                </c:pt>
                <c:pt idx="155">
                  <c:v>23.474</c:v>
                </c:pt>
                <c:pt idx="156">
                  <c:v>18.92</c:v>
                </c:pt>
                <c:pt idx="157">
                  <c:v>15.667</c:v>
                </c:pt>
                <c:pt idx="158">
                  <c:v>12.088</c:v>
                </c:pt>
                <c:pt idx="159">
                  <c:v>9.811</c:v>
                </c:pt>
                <c:pt idx="160">
                  <c:v>6.233</c:v>
                </c:pt>
                <c:pt idx="161">
                  <c:v>4.606999999999998</c:v>
                </c:pt>
                <c:pt idx="162">
                  <c:v>3.305</c:v>
                </c:pt>
                <c:pt idx="163">
                  <c:v>1.354</c:v>
                </c:pt>
                <c:pt idx="164">
                  <c:v>1.028</c:v>
                </c:pt>
                <c:pt idx="165">
                  <c:v>0.378</c:v>
                </c:pt>
                <c:pt idx="166">
                  <c:v>0.378</c:v>
                </c:pt>
                <c:pt idx="167">
                  <c:v>0.378</c:v>
                </c:pt>
                <c:pt idx="168">
                  <c:v>0.052</c:v>
                </c:pt>
                <c:pt idx="169">
                  <c:v>0.052</c:v>
                </c:pt>
              </c:numCache>
            </c:numRef>
          </c:yVal>
          <c:smooth val="1"/>
        </c:ser>
        <c:ser>
          <c:idx val="1"/>
          <c:order val="1"/>
          <c:tx>
            <c:v>1.46 nm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Sheet1!$C$2:$C$122</c:f>
              <c:numCache>
                <c:formatCode>General</c:formatCode>
                <c:ptCount val="121"/>
                <c:pt idx="0">
                  <c:v>4.0</c:v>
                </c:pt>
                <c:pt idx="1">
                  <c:v>4.05</c:v>
                </c:pt>
                <c:pt idx="2">
                  <c:v>4.1</c:v>
                </c:pt>
                <c:pt idx="3">
                  <c:v>4.149999999999999</c:v>
                </c:pt>
                <c:pt idx="4">
                  <c:v>4.2</c:v>
                </c:pt>
                <c:pt idx="5">
                  <c:v>4.25</c:v>
                </c:pt>
                <c:pt idx="6">
                  <c:v>4.3</c:v>
                </c:pt>
                <c:pt idx="7">
                  <c:v>4.35</c:v>
                </c:pt>
                <c:pt idx="8">
                  <c:v>4.4</c:v>
                </c:pt>
                <c:pt idx="9">
                  <c:v>4.45</c:v>
                </c:pt>
                <c:pt idx="10">
                  <c:v>4.5</c:v>
                </c:pt>
                <c:pt idx="11">
                  <c:v>4.55</c:v>
                </c:pt>
                <c:pt idx="12">
                  <c:v>4.6</c:v>
                </c:pt>
                <c:pt idx="13">
                  <c:v>4.649999999999998</c:v>
                </c:pt>
                <c:pt idx="14">
                  <c:v>4.7</c:v>
                </c:pt>
                <c:pt idx="15">
                  <c:v>4.75</c:v>
                </c:pt>
                <c:pt idx="16">
                  <c:v>4.8</c:v>
                </c:pt>
                <c:pt idx="17">
                  <c:v>4.85</c:v>
                </c:pt>
                <c:pt idx="18">
                  <c:v>4.9</c:v>
                </c:pt>
                <c:pt idx="19">
                  <c:v>4.95</c:v>
                </c:pt>
                <c:pt idx="20">
                  <c:v>5.0</c:v>
                </c:pt>
                <c:pt idx="21">
                  <c:v>5.05</c:v>
                </c:pt>
                <c:pt idx="22">
                  <c:v>5.1</c:v>
                </c:pt>
                <c:pt idx="23">
                  <c:v>5.149999999999999</c:v>
                </c:pt>
                <c:pt idx="24">
                  <c:v>5.2</c:v>
                </c:pt>
                <c:pt idx="25">
                  <c:v>5.25</c:v>
                </c:pt>
                <c:pt idx="26">
                  <c:v>5.3</c:v>
                </c:pt>
                <c:pt idx="27">
                  <c:v>5.35</c:v>
                </c:pt>
                <c:pt idx="28">
                  <c:v>5.4</c:v>
                </c:pt>
                <c:pt idx="29">
                  <c:v>5.44999999999999</c:v>
                </c:pt>
                <c:pt idx="30">
                  <c:v>5.49999999999999</c:v>
                </c:pt>
                <c:pt idx="31">
                  <c:v>5.54999999999999</c:v>
                </c:pt>
                <c:pt idx="32">
                  <c:v>5.59999999999999</c:v>
                </c:pt>
                <c:pt idx="33">
                  <c:v>5.64999999999999</c:v>
                </c:pt>
                <c:pt idx="34">
                  <c:v>5.699999999999989</c:v>
                </c:pt>
                <c:pt idx="35">
                  <c:v>5.74999999999999</c:v>
                </c:pt>
                <c:pt idx="36">
                  <c:v>5.79999999999999</c:v>
                </c:pt>
                <c:pt idx="37">
                  <c:v>5.84999999999999</c:v>
                </c:pt>
                <c:pt idx="38">
                  <c:v>5.89999999999999</c:v>
                </c:pt>
                <c:pt idx="39">
                  <c:v>5.94999999999999</c:v>
                </c:pt>
                <c:pt idx="40">
                  <c:v>5.99999999999999</c:v>
                </c:pt>
                <c:pt idx="41">
                  <c:v>6.04999999999999</c:v>
                </c:pt>
                <c:pt idx="42">
                  <c:v>6.09999999999999</c:v>
                </c:pt>
                <c:pt idx="43">
                  <c:v>6.14999999999999</c:v>
                </c:pt>
                <c:pt idx="44">
                  <c:v>6.199999999999989</c:v>
                </c:pt>
                <c:pt idx="45">
                  <c:v>6.24999999999999</c:v>
                </c:pt>
                <c:pt idx="46">
                  <c:v>6.29999999999999</c:v>
                </c:pt>
                <c:pt idx="47">
                  <c:v>6.34999999999999</c:v>
                </c:pt>
                <c:pt idx="48">
                  <c:v>6.39999999999999</c:v>
                </c:pt>
                <c:pt idx="49">
                  <c:v>6.44999999999999</c:v>
                </c:pt>
                <c:pt idx="50">
                  <c:v>6.49999999999999</c:v>
                </c:pt>
                <c:pt idx="51">
                  <c:v>6.54999999999999</c:v>
                </c:pt>
                <c:pt idx="52">
                  <c:v>6.59999999999999</c:v>
                </c:pt>
                <c:pt idx="53">
                  <c:v>6.64999999999999</c:v>
                </c:pt>
                <c:pt idx="54">
                  <c:v>6.699999999999989</c:v>
                </c:pt>
                <c:pt idx="55">
                  <c:v>6.74999999999999</c:v>
                </c:pt>
                <c:pt idx="56">
                  <c:v>6.79999999999999</c:v>
                </c:pt>
                <c:pt idx="57">
                  <c:v>6.84999999999999</c:v>
                </c:pt>
                <c:pt idx="58">
                  <c:v>6.89999999999999</c:v>
                </c:pt>
                <c:pt idx="59">
                  <c:v>6.94999999999999</c:v>
                </c:pt>
                <c:pt idx="60">
                  <c:v>6.99999999999999</c:v>
                </c:pt>
                <c:pt idx="61">
                  <c:v>7.04999999999999</c:v>
                </c:pt>
                <c:pt idx="62">
                  <c:v>7.09999999999999</c:v>
                </c:pt>
                <c:pt idx="63">
                  <c:v>7.14999999999999</c:v>
                </c:pt>
                <c:pt idx="64">
                  <c:v>7.199999999999989</c:v>
                </c:pt>
                <c:pt idx="65">
                  <c:v>7.24999999999999</c:v>
                </c:pt>
                <c:pt idx="66">
                  <c:v>7.29999999999999</c:v>
                </c:pt>
                <c:pt idx="67">
                  <c:v>7.34999999999999</c:v>
                </c:pt>
                <c:pt idx="68">
                  <c:v>7.39999999999999</c:v>
                </c:pt>
                <c:pt idx="69">
                  <c:v>7.44999999999999</c:v>
                </c:pt>
                <c:pt idx="70">
                  <c:v>7.49999999999999</c:v>
                </c:pt>
                <c:pt idx="71">
                  <c:v>7.54999999999999</c:v>
                </c:pt>
                <c:pt idx="72">
                  <c:v>7.59999999999999</c:v>
                </c:pt>
                <c:pt idx="73">
                  <c:v>7.64999999999999</c:v>
                </c:pt>
                <c:pt idx="74">
                  <c:v>7.699999999999989</c:v>
                </c:pt>
                <c:pt idx="75">
                  <c:v>7.74999999999999</c:v>
                </c:pt>
                <c:pt idx="76">
                  <c:v>7.79999999999999</c:v>
                </c:pt>
                <c:pt idx="77">
                  <c:v>7.84999999999999</c:v>
                </c:pt>
                <c:pt idx="78">
                  <c:v>7.89999999999999</c:v>
                </c:pt>
                <c:pt idx="79">
                  <c:v>7.94999999999999</c:v>
                </c:pt>
                <c:pt idx="80">
                  <c:v>7.99999999999999</c:v>
                </c:pt>
                <c:pt idx="81">
                  <c:v>8.04999999999999</c:v>
                </c:pt>
                <c:pt idx="82">
                  <c:v>8.09999999999999</c:v>
                </c:pt>
                <c:pt idx="83">
                  <c:v>8.14999999999999</c:v>
                </c:pt>
                <c:pt idx="84">
                  <c:v>8.19999999999999</c:v>
                </c:pt>
                <c:pt idx="85">
                  <c:v>8.24999999999998</c:v>
                </c:pt>
                <c:pt idx="86">
                  <c:v>8.29999999999998</c:v>
                </c:pt>
                <c:pt idx="87">
                  <c:v>8.34999999999998</c:v>
                </c:pt>
                <c:pt idx="88">
                  <c:v>8.39999999999998</c:v>
                </c:pt>
                <c:pt idx="89">
                  <c:v>8.44999999999998</c:v>
                </c:pt>
                <c:pt idx="90">
                  <c:v>8.49999999999998</c:v>
                </c:pt>
                <c:pt idx="91">
                  <c:v>8.54999999999998</c:v>
                </c:pt>
                <c:pt idx="92">
                  <c:v>8.59999999999998</c:v>
                </c:pt>
                <c:pt idx="93">
                  <c:v>8.64999999999998</c:v>
                </c:pt>
                <c:pt idx="94">
                  <c:v>8.69999999999998</c:v>
                </c:pt>
                <c:pt idx="95">
                  <c:v>8.74999999999998</c:v>
                </c:pt>
                <c:pt idx="96">
                  <c:v>8.79999999999998</c:v>
                </c:pt>
                <c:pt idx="97">
                  <c:v>8.84999999999998</c:v>
                </c:pt>
                <c:pt idx="98">
                  <c:v>8.89999999999998</c:v>
                </c:pt>
                <c:pt idx="99">
                  <c:v>8.94999999999998</c:v>
                </c:pt>
                <c:pt idx="100">
                  <c:v>8.99999999999998</c:v>
                </c:pt>
                <c:pt idx="101">
                  <c:v>9.04999999999998</c:v>
                </c:pt>
                <c:pt idx="102">
                  <c:v>9.09999999999998</c:v>
                </c:pt>
                <c:pt idx="103">
                  <c:v>9.14999999999998</c:v>
                </c:pt>
                <c:pt idx="104">
                  <c:v>9.19999999999998</c:v>
                </c:pt>
                <c:pt idx="105">
                  <c:v>9.24999999999998</c:v>
                </c:pt>
                <c:pt idx="106">
                  <c:v>9.29999999999998</c:v>
                </c:pt>
                <c:pt idx="107">
                  <c:v>9.34999999999998</c:v>
                </c:pt>
                <c:pt idx="108">
                  <c:v>9.39999999999998</c:v>
                </c:pt>
                <c:pt idx="109">
                  <c:v>9.44999999999998</c:v>
                </c:pt>
                <c:pt idx="110">
                  <c:v>9.49999999999998</c:v>
                </c:pt>
                <c:pt idx="111">
                  <c:v>9.54999999999998</c:v>
                </c:pt>
                <c:pt idx="112">
                  <c:v>9.59999999999998</c:v>
                </c:pt>
                <c:pt idx="113">
                  <c:v>9.64999999999998</c:v>
                </c:pt>
                <c:pt idx="114">
                  <c:v>9.69999999999998</c:v>
                </c:pt>
                <c:pt idx="115">
                  <c:v>9.74999999999998</c:v>
                </c:pt>
                <c:pt idx="116">
                  <c:v>9.79999999999998</c:v>
                </c:pt>
                <c:pt idx="117">
                  <c:v>9.84999999999998</c:v>
                </c:pt>
                <c:pt idx="118">
                  <c:v>9.89999999999998</c:v>
                </c:pt>
                <c:pt idx="119">
                  <c:v>9.94999999999998</c:v>
                </c:pt>
                <c:pt idx="120">
                  <c:v>9.99999999999998</c:v>
                </c:pt>
              </c:numCache>
            </c:numRef>
          </c:xVal>
          <c:yVal>
            <c:numRef>
              <c:f>Sheet1!$E$2:$E$122</c:f>
              <c:numCache>
                <c:formatCode>General</c:formatCode>
                <c:ptCount val="121"/>
                <c:pt idx="0">
                  <c:v>2.463892423977253</c:v>
                </c:pt>
                <c:pt idx="1">
                  <c:v>2.966717127302076</c:v>
                </c:pt>
                <c:pt idx="2">
                  <c:v>3.554320305118728</c:v>
                </c:pt>
                <c:pt idx="3">
                  <c:v>4.237044384232697</c:v>
                </c:pt>
                <c:pt idx="4">
                  <c:v>5.025687624717424</c:v>
                </c:pt>
                <c:pt idx="5">
                  <c:v>5.931356066921668</c:v>
                </c:pt>
                <c:pt idx="6">
                  <c:v>6.965279173994198</c:v>
                </c:pt>
                <c:pt idx="7">
                  <c:v>8.138588434761441</c:v>
                </c:pt>
                <c:pt idx="8">
                  <c:v>9.46205946182472</c:v>
                </c:pt>
                <c:pt idx="9">
                  <c:v>10.94581959469305</c:v>
                </c:pt>
                <c:pt idx="10">
                  <c:v>12.59902466222291</c:v>
                </c:pt>
                <c:pt idx="11">
                  <c:v>14.42951032191797</c:v>
                </c:pt>
                <c:pt idx="12">
                  <c:v>16.44342521019758</c:v>
                </c:pt>
                <c:pt idx="13">
                  <c:v>18.64485492855047</c:v>
                </c:pt>
                <c:pt idx="14">
                  <c:v>21.03544756556987</c:v>
                </c:pt>
                <c:pt idx="15">
                  <c:v>23.61405291687461</c:v>
                </c:pt>
                <c:pt idx="16">
                  <c:v>26.37638871374633</c:v>
                </c:pt>
                <c:pt idx="17">
                  <c:v>29.31474790954704</c:v>
                </c:pt>
                <c:pt idx="18">
                  <c:v>32.41776131191409</c:v>
                </c:pt>
                <c:pt idx="19">
                  <c:v>35.67022951467622</c:v>
                </c:pt>
                <c:pt idx="20">
                  <c:v>39.05303712383444</c:v>
                </c:pt>
                <c:pt idx="21">
                  <c:v>42.54316066094604</c:v>
                </c:pt>
                <c:pt idx="22">
                  <c:v>46.11377927019912</c:v>
                </c:pt>
                <c:pt idx="23">
                  <c:v>49.73449449200595</c:v>
                </c:pt>
                <c:pt idx="24">
                  <c:v>53.37166197125081</c:v>
                </c:pt>
                <c:pt idx="25">
                  <c:v>56.98883415225578</c:v>
                </c:pt>
                <c:pt idx="26">
                  <c:v>60.54730891653294</c:v>
                </c:pt>
                <c:pt idx="27">
                  <c:v>64.00677491122059</c:v>
                </c:pt>
                <c:pt idx="28">
                  <c:v>67.3260401823832</c:v>
                </c:pt>
                <c:pt idx="29">
                  <c:v>70.46382686449564</c:v>
                </c:pt>
                <c:pt idx="30">
                  <c:v>73.37961128119843</c:v>
                </c:pt>
                <c:pt idx="31">
                  <c:v>76.03448606684585</c:v>
                </c:pt>
                <c:pt idx="32">
                  <c:v>78.39201898487051</c:v>
                </c:pt>
                <c:pt idx="33">
                  <c:v>80.41908212582108</c:v>
                </c:pt>
                <c:pt idx="34">
                  <c:v>82.08662520173903</c:v>
                </c:pt>
                <c:pt idx="35">
                  <c:v>83.37036775240132</c:v>
                </c:pt>
                <c:pt idx="36">
                  <c:v>84.25138722860109</c:v>
                </c:pt>
                <c:pt idx="37">
                  <c:v>84.7165830503756</c:v>
                </c:pt>
                <c:pt idx="38">
                  <c:v>84.75900073510664</c:v>
                </c:pt>
                <c:pt idx="39">
                  <c:v>84.37800488708307</c:v>
                </c:pt>
                <c:pt idx="40">
                  <c:v>83.5792950342817</c:v>
                </c:pt>
                <c:pt idx="41">
                  <c:v>82.37476376067695</c:v>
                </c:pt>
                <c:pt idx="42">
                  <c:v>80.782202069613</c:v>
                </c:pt>
                <c:pt idx="43">
                  <c:v>78.82486218059555</c:v>
                </c:pt>
                <c:pt idx="44">
                  <c:v>76.530892775231</c:v>
                </c:pt>
                <c:pt idx="45">
                  <c:v>73.9326658594879</c:v>
                </c:pt>
                <c:pt idx="46">
                  <c:v>71.06601772611818</c:v>
                </c:pt>
                <c:pt idx="47">
                  <c:v>67.96942885444335</c:v>
                </c:pt>
                <c:pt idx="48">
                  <c:v>64.6831688965877</c:v>
                </c:pt>
                <c:pt idx="49">
                  <c:v>61.24843314464088</c:v>
                </c:pt>
                <c:pt idx="50">
                  <c:v>57.70649608001813</c:v>
                </c:pt>
                <c:pt idx="51">
                  <c:v>54.0979058517967</c:v>
                </c:pt>
                <c:pt idx="52">
                  <c:v>50.46174093566987</c:v>
                </c:pt>
                <c:pt idx="53">
                  <c:v>46.83494694490346</c:v>
                </c:pt>
                <c:pt idx="54">
                  <c:v>43.25176777969851</c:v>
                </c:pt>
                <c:pt idx="55">
                  <c:v>39.74328120596994</c:v>
                </c:pt>
                <c:pt idx="56">
                  <c:v>36.33704474588485</c:v>
                </c:pt>
                <c:pt idx="57">
                  <c:v>33.05685362993452</c:v>
                </c:pt>
                <c:pt idx="58">
                  <c:v>29.92260867600556</c:v>
                </c:pt>
                <c:pt idx="59">
                  <c:v>26.95028847209132</c:v>
                </c:pt>
                <c:pt idx="60">
                  <c:v>24.15201726242841</c:v>
                </c:pt>
                <c:pt idx="61">
                  <c:v>21.53621755420641</c:v>
                </c:pt>
                <c:pt idx="62">
                  <c:v>19.1078347202946</c:v>
                </c:pt>
                <c:pt idx="63">
                  <c:v>16.86861978467378</c:v>
                </c:pt>
                <c:pt idx="64">
                  <c:v>14.8174561215233</c:v>
                </c:pt>
                <c:pt idx="65">
                  <c:v>12.95071592855576</c:v>
                </c:pt>
                <c:pt idx="66">
                  <c:v>11.26263298027013</c:v>
                </c:pt>
                <c:pt idx="67">
                  <c:v>9.745679241107005</c:v>
                </c:pt>
                <c:pt idx="68">
                  <c:v>8.390934325866126</c:v>
                </c:pt>
                <c:pt idx="69">
                  <c:v>7.188438435159904</c:v>
                </c:pt>
                <c:pt idx="70">
                  <c:v>6.127521168832359</c:v>
                </c:pt>
                <c:pt idx="71">
                  <c:v>5.197100438392891</c:v>
                </c:pt>
                <c:pt idx="72">
                  <c:v>4.385947479154838</c:v>
                </c:pt>
                <c:pt idx="73">
                  <c:v>3.682915635530376</c:v>
                </c:pt>
                <c:pt idx="74">
                  <c:v>3.077132105103574</c:v>
                </c:pt>
                <c:pt idx="75">
                  <c:v>2.558153140229193</c:v>
                </c:pt>
                <c:pt idx="76">
                  <c:v>2.11608429646113</c:v>
                </c:pt>
                <c:pt idx="77">
                  <c:v>1.741668175396228</c:v>
                </c:pt>
                <c:pt idx="78">
                  <c:v>1.42634273794792</c:v>
                </c:pt>
                <c:pt idx="79">
                  <c:v>1.162273675111032</c:v>
                </c:pt>
                <c:pt idx="80">
                  <c:v>0.942364537170009</c:v>
                </c:pt>
                <c:pt idx="81">
                  <c:v>0.760248364698533</c:v>
                </c:pt>
                <c:pt idx="82">
                  <c:v>0.610264464471291</c:v>
                </c:pt>
                <c:pt idx="83">
                  <c:v>0.487423760640959</c:v>
                </c:pt>
                <c:pt idx="84">
                  <c:v>0.387365855811815</c:v>
                </c:pt>
                <c:pt idx="85">
                  <c:v>0.30631058569</c:v>
                </c:pt>
                <c:pt idx="86">
                  <c:v>0.241006469662433</c:v>
                </c:pt>
                <c:pt idx="87">
                  <c:v>0.188678069275577</c:v>
                </c:pt>
                <c:pt idx="88">
                  <c:v>0.146973884598722</c:v>
                </c:pt>
                <c:pt idx="89">
                  <c:v>0.11391605837452</c:v>
                </c:pt>
                <c:pt idx="90">
                  <c:v>0.0878528294027327</c:v>
                </c:pt>
                <c:pt idx="91">
                  <c:v>0.0674143860343545</c:v>
                </c:pt>
                <c:pt idx="92">
                  <c:v>0.051472521210244</c:v>
                </c:pt>
                <c:pt idx="93">
                  <c:v>0.03910428287997</c:v>
                </c:pt>
                <c:pt idx="94">
                  <c:v>0.0295596466060679</c:v>
                </c:pt>
                <c:pt idx="95">
                  <c:v>0.0222331079373141</c:v>
                </c:pt>
                <c:pt idx="96">
                  <c:v>0.0166389969529905</c:v>
                </c:pt>
                <c:pt idx="97">
                  <c:v>0.0123902518764391</c:v>
                </c:pt>
                <c:pt idx="98">
                  <c:v>0.00918034822443761</c:v>
                </c:pt>
                <c:pt idx="99">
                  <c:v>0.00676806002731688</c:v>
                </c:pt>
                <c:pt idx="100">
                  <c:v>0.00496472589498073</c:v>
                </c:pt>
                <c:pt idx="101">
                  <c:v>0.00362370117576533</c:v>
                </c:pt>
                <c:pt idx="102">
                  <c:v>0.00263169469471299</c:v>
                </c:pt>
                <c:pt idx="103">
                  <c:v>0.00190171161963062</c:v>
                </c:pt>
                <c:pt idx="104">
                  <c:v>0.00136735046364009</c:v>
                </c:pt>
                <c:pt idx="105">
                  <c:v>0.000978230166582933</c:v>
                </c:pt>
                <c:pt idx="106">
                  <c:v>0.000696351134795991</c:v>
                </c:pt>
                <c:pt idx="107">
                  <c:v>0.000493220990422979</c:v>
                </c:pt>
                <c:pt idx="108">
                  <c:v>0.000347600859211788</c:v>
                </c:pt>
                <c:pt idx="109">
                  <c:v>0.000243750861125202</c:v>
                </c:pt>
                <c:pt idx="110">
                  <c:v>0.000170073834344565</c:v>
                </c:pt>
                <c:pt idx="111">
                  <c:v>0.000118074162694354</c:v>
                </c:pt>
                <c:pt idx="112">
                  <c:v>8.15639543729068E-5</c:v>
                </c:pt>
                <c:pt idx="113">
                  <c:v>5.606188530635E-5</c:v>
                </c:pt>
                <c:pt idx="114">
                  <c:v>3.83409748665977E-5</c:v>
                </c:pt>
                <c:pt idx="115">
                  <c:v>2.60906338943708E-5</c:v>
                </c:pt>
                <c:pt idx="116">
                  <c:v>1.76657523312338E-5</c:v>
                </c:pt>
                <c:pt idx="117">
                  <c:v>1.1901608801606E-5</c:v>
                </c:pt>
                <c:pt idx="118">
                  <c:v>7.97820574625123E-6</c:v>
                </c:pt>
                <c:pt idx="119">
                  <c:v>5.32146021710023E-6</c:v>
                </c:pt>
                <c:pt idx="120">
                  <c:v>3.53168885285421E-6</c:v>
                </c:pt>
              </c:numCache>
            </c:numRef>
          </c:yVal>
          <c:smooth val="0"/>
        </c:ser>
        <c:ser>
          <c:idx val="2"/>
          <c:order val="2"/>
          <c:tx>
            <c:v>1.42 nm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Sheet1!$C$2:$C$122</c:f>
              <c:numCache>
                <c:formatCode>General</c:formatCode>
                <c:ptCount val="121"/>
                <c:pt idx="0">
                  <c:v>4.0</c:v>
                </c:pt>
                <c:pt idx="1">
                  <c:v>4.05</c:v>
                </c:pt>
                <c:pt idx="2">
                  <c:v>4.1</c:v>
                </c:pt>
                <c:pt idx="3">
                  <c:v>4.149999999999999</c:v>
                </c:pt>
                <c:pt idx="4">
                  <c:v>4.2</c:v>
                </c:pt>
                <c:pt idx="5">
                  <c:v>4.25</c:v>
                </c:pt>
                <c:pt idx="6">
                  <c:v>4.3</c:v>
                </c:pt>
                <c:pt idx="7">
                  <c:v>4.35</c:v>
                </c:pt>
                <c:pt idx="8">
                  <c:v>4.4</c:v>
                </c:pt>
                <c:pt idx="9">
                  <c:v>4.45</c:v>
                </c:pt>
                <c:pt idx="10">
                  <c:v>4.5</c:v>
                </c:pt>
                <c:pt idx="11">
                  <c:v>4.55</c:v>
                </c:pt>
                <c:pt idx="12">
                  <c:v>4.6</c:v>
                </c:pt>
                <c:pt idx="13">
                  <c:v>4.649999999999998</c:v>
                </c:pt>
                <c:pt idx="14">
                  <c:v>4.7</c:v>
                </c:pt>
                <c:pt idx="15">
                  <c:v>4.75</c:v>
                </c:pt>
                <c:pt idx="16">
                  <c:v>4.8</c:v>
                </c:pt>
                <c:pt idx="17">
                  <c:v>4.85</c:v>
                </c:pt>
                <c:pt idx="18">
                  <c:v>4.9</c:v>
                </c:pt>
                <c:pt idx="19">
                  <c:v>4.95</c:v>
                </c:pt>
                <c:pt idx="20">
                  <c:v>5.0</c:v>
                </c:pt>
                <c:pt idx="21">
                  <c:v>5.05</c:v>
                </c:pt>
                <c:pt idx="22">
                  <c:v>5.1</c:v>
                </c:pt>
                <c:pt idx="23">
                  <c:v>5.149999999999999</c:v>
                </c:pt>
                <c:pt idx="24">
                  <c:v>5.2</c:v>
                </c:pt>
                <c:pt idx="25">
                  <c:v>5.25</c:v>
                </c:pt>
                <c:pt idx="26">
                  <c:v>5.3</c:v>
                </c:pt>
                <c:pt idx="27">
                  <c:v>5.35</c:v>
                </c:pt>
                <c:pt idx="28">
                  <c:v>5.4</c:v>
                </c:pt>
                <c:pt idx="29">
                  <c:v>5.44999999999999</c:v>
                </c:pt>
                <c:pt idx="30">
                  <c:v>5.49999999999999</c:v>
                </c:pt>
                <c:pt idx="31">
                  <c:v>5.54999999999999</c:v>
                </c:pt>
                <c:pt idx="32">
                  <c:v>5.59999999999999</c:v>
                </c:pt>
                <c:pt idx="33">
                  <c:v>5.64999999999999</c:v>
                </c:pt>
                <c:pt idx="34">
                  <c:v>5.699999999999989</c:v>
                </c:pt>
                <c:pt idx="35">
                  <c:v>5.74999999999999</c:v>
                </c:pt>
                <c:pt idx="36">
                  <c:v>5.79999999999999</c:v>
                </c:pt>
                <c:pt idx="37">
                  <c:v>5.84999999999999</c:v>
                </c:pt>
                <c:pt idx="38">
                  <c:v>5.89999999999999</c:v>
                </c:pt>
                <c:pt idx="39">
                  <c:v>5.94999999999999</c:v>
                </c:pt>
                <c:pt idx="40">
                  <c:v>5.99999999999999</c:v>
                </c:pt>
                <c:pt idx="41">
                  <c:v>6.04999999999999</c:v>
                </c:pt>
                <c:pt idx="42">
                  <c:v>6.09999999999999</c:v>
                </c:pt>
                <c:pt idx="43">
                  <c:v>6.14999999999999</c:v>
                </c:pt>
                <c:pt idx="44">
                  <c:v>6.199999999999989</c:v>
                </c:pt>
                <c:pt idx="45">
                  <c:v>6.24999999999999</c:v>
                </c:pt>
                <c:pt idx="46">
                  <c:v>6.29999999999999</c:v>
                </c:pt>
                <c:pt idx="47">
                  <c:v>6.34999999999999</c:v>
                </c:pt>
                <c:pt idx="48">
                  <c:v>6.39999999999999</c:v>
                </c:pt>
                <c:pt idx="49">
                  <c:v>6.44999999999999</c:v>
                </c:pt>
                <c:pt idx="50">
                  <c:v>6.49999999999999</c:v>
                </c:pt>
                <c:pt idx="51">
                  <c:v>6.54999999999999</c:v>
                </c:pt>
                <c:pt idx="52">
                  <c:v>6.59999999999999</c:v>
                </c:pt>
                <c:pt idx="53">
                  <c:v>6.64999999999999</c:v>
                </c:pt>
                <c:pt idx="54">
                  <c:v>6.699999999999989</c:v>
                </c:pt>
                <c:pt idx="55">
                  <c:v>6.74999999999999</c:v>
                </c:pt>
                <c:pt idx="56">
                  <c:v>6.79999999999999</c:v>
                </c:pt>
                <c:pt idx="57">
                  <c:v>6.84999999999999</c:v>
                </c:pt>
                <c:pt idx="58">
                  <c:v>6.89999999999999</c:v>
                </c:pt>
                <c:pt idx="59">
                  <c:v>6.94999999999999</c:v>
                </c:pt>
                <c:pt idx="60">
                  <c:v>6.99999999999999</c:v>
                </c:pt>
                <c:pt idx="61">
                  <c:v>7.04999999999999</c:v>
                </c:pt>
                <c:pt idx="62">
                  <c:v>7.09999999999999</c:v>
                </c:pt>
                <c:pt idx="63">
                  <c:v>7.14999999999999</c:v>
                </c:pt>
                <c:pt idx="64">
                  <c:v>7.199999999999989</c:v>
                </c:pt>
                <c:pt idx="65">
                  <c:v>7.24999999999999</c:v>
                </c:pt>
                <c:pt idx="66">
                  <c:v>7.29999999999999</c:v>
                </c:pt>
                <c:pt idx="67">
                  <c:v>7.34999999999999</c:v>
                </c:pt>
                <c:pt idx="68">
                  <c:v>7.39999999999999</c:v>
                </c:pt>
                <c:pt idx="69">
                  <c:v>7.44999999999999</c:v>
                </c:pt>
                <c:pt idx="70">
                  <c:v>7.49999999999999</c:v>
                </c:pt>
                <c:pt idx="71">
                  <c:v>7.54999999999999</c:v>
                </c:pt>
                <c:pt idx="72">
                  <c:v>7.59999999999999</c:v>
                </c:pt>
                <c:pt idx="73">
                  <c:v>7.64999999999999</c:v>
                </c:pt>
                <c:pt idx="74">
                  <c:v>7.699999999999989</c:v>
                </c:pt>
                <c:pt idx="75">
                  <c:v>7.74999999999999</c:v>
                </c:pt>
                <c:pt idx="76">
                  <c:v>7.79999999999999</c:v>
                </c:pt>
                <c:pt idx="77">
                  <c:v>7.84999999999999</c:v>
                </c:pt>
                <c:pt idx="78">
                  <c:v>7.89999999999999</c:v>
                </c:pt>
                <c:pt idx="79">
                  <c:v>7.94999999999999</c:v>
                </c:pt>
                <c:pt idx="80">
                  <c:v>7.99999999999999</c:v>
                </c:pt>
                <c:pt idx="81">
                  <c:v>8.04999999999999</c:v>
                </c:pt>
                <c:pt idx="82">
                  <c:v>8.09999999999999</c:v>
                </c:pt>
                <c:pt idx="83">
                  <c:v>8.14999999999999</c:v>
                </c:pt>
                <c:pt idx="84">
                  <c:v>8.19999999999999</c:v>
                </c:pt>
                <c:pt idx="85">
                  <c:v>8.24999999999998</c:v>
                </c:pt>
                <c:pt idx="86">
                  <c:v>8.29999999999998</c:v>
                </c:pt>
                <c:pt idx="87">
                  <c:v>8.34999999999998</c:v>
                </c:pt>
                <c:pt idx="88">
                  <c:v>8.39999999999998</c:v>
                </c:pt>
                <c:pt idx="89">
                  <c:v>8.44999999999998</c:v>
                </c:pt>
                <c:pt idx="90">
                  <c:v>8.49999999999998</c:v>
                </c:pt>
                <c:pt idx="91">
                  <c:v>8.54999999999998</c:v>
                </c:pt>
                <c:pt idx="92">
                  <c:v>8.59999999999998</c:v>
                </c:pt>
                <c:pt idx="93">
                  <c:v>8.64999999999998</c:v>
                </c:pt>
                <c:pt idx="94">
                  <c:v>8.69999999999998</c:v>
                </c:pt>
                <c:pt idx="95">
                  <c:v>8.74999999999998</c:v>
                </c:pt>
                <c:pt idx="96">
                  <c:v>8.79999999999998</c:v>
                </c:pt>
                <c:pt idx="97">
                  <c:v>8.84999999999998</c:v>
                </c:pt>
                <c:pt idx="98">
                  <c:v>8.89999999999998</c:v>
                </c:pt>
                <c:pt idx="99">
                  <c:v>8.94999999999998</c:v>
                </c:pt>
                <c:pt idx="100">
                  <c:v>8.99999999999998</c:v>
                </c:pt>
                <c:pt idx="101">
                  <c:v>9.04999999999998</c:v>
                </c:pt>
                <c:pt idx="102">
                  <c:v>9.09999999999998</c:v>
                </c:pt>
                <c:pt idx="103">
                  <c:v>9.14999999999998</c:v>
                </c:pt>
                <c:pt idx="104">
                  <c:v>9.19999999999998</c:v>
                </c:pt>
                <c:pt idx="105">
                  <c:v>9.24999999999998</c:v>
                </c:pt>
                <c:pt idx="106">
                  <c:v>9.29999999999998</c:v>
                </c:pt>
                <c:pt idx="107">
                  <c:v>9.34999999999998</c:v>
                </c:pt>
                <c:pt idx="108">
                  <c:v>9.39999999999998</c:v>
                </c:pt>
                <c:pt idx="109">
                  <c:v>9.44999999999998</c:v>
                </c:pt>
                <c:pt idx="110">
                  <c:v>9.49999999999998</c:v>
                </c:pt>
                <c:pt idx="111">
                  <c:v>9.54999999999998</c:v>
                </c:pt>
                <c:pt idx="112">
                  <c:v>9.59999999999998</c:v>
                </c:pt>
                <c:pt idx="113">
                  <c:v>9.64999999999998</c:v>
                </c:pt>
                <c:pt idx="114">
                  <c:v>9.69999999999998</c:v>
                </c:pt>
                <c:pt idx="115">
                  <c:v>9.74999999999998</c:v>
                </c:pt>
                <c:pt idx="116">
                  <c:v>9.79999999999998</c:v>
                </c:pt>
                <c:pt idx="117">
                  <c:v>9.84999999999998</c:v>
                </c:pt>
                <c:pt idx="118">
                  <c:v>9.89999999999998</c:v>
                </c:pt>
                <c:pt idx="119">
                  <c:v>9.94999999999998</c:v>
                </c:pt>
                <c:pt idx="120">
                  <c:v>9.99999999999998</c:v>
                </c:pt>
              </c:numCache>
            </c:numRef>
          </c:xVal>
          <c:yVal>
            <c:numRef>
              <c:f>Sheet1!$G$2:$G$122</c:f>
              <c:numCache>
                <c:formatCode>General</c:formatCode>
                <c:ptCount val="121"/>
                <c:pt idx="0">
                  <c:v>4.62583903279094E-56</c:v>
                </c:pt>
                <c:pt idx="1">
                  <c:v>2.21534158125441E-53</c:v>
                </c:pt>
                <c:pt idx="2">
                  <c:v>9.12948402184786E-51</c:v>
                </c:pt>
                <c:pt idx="3">
                  <c:v>3.23748017419323E-48</c:v>
                </c:pt>
                <c:pt idx="4">
                  <c:v>9.87923584050955E-46</c:v>
                </c:pt>
                <c:pt idx="5">
                  <c:v>2.59414913593732E-43</c:v>
                </c:pt>
                <c:pt idx="6">
                  <c:v>5.86167691604965E-41</c:v>
                </c:pt>
                <c:pt idx="7">
                  <c:v>1.13973573647582E-38</c:v>
                </c:pt>
                <c:pt idx="8">
                  <c:v>1.90696097390643E-36</c:v>
                </c:pt>
                <c:pt idx="9">
                  <c:v>2.74558438165981E-34</c:v>
                </c:pt>
                <c:pt idx="10">
                  <c:v>3.40159917131832E-32</c:v>
                </c:pt>
                <c:pt idx="11">
                  <c:v>3.62649288188762E-30</c:v>
                </c:pt>
                <c:pt idx="12">
                  <c:v>3.32694692530327E-28</c:v>
                </c:pt>
                <c:pt idx="13">
                  <c:v>2.62639635422207E-26</c:v>
                </c:pt>
                <c:pt idx="14">
                  <c:v>1.78414444476194E-24</c:v>
                </c:pt>
                <c:pt idx="15">
                  <c:v>1.04292987517385E-22</c:v>
                </c:pt>
                <c:pt idx="16">
                  <c:v>5.24608780594629E-21</c:v>
                </c:pt>
                <c:pt idx="17">
                  <c:v>2.27076061653316E-19</c:v>
                </c:pt>
                <c:pt idx="18">
                  <c:v>8.45789914841267E-18</c:v>
                </c:pt>
                <c:pt idx="19">
                  <c:v>2.71087194028382E-16</c:v>
                </c:pt>
                <c:pt idx="20">
                  <c:v>7.4767154619433E-15</c:v>
                </c:pt>
                <c:pt idx="21">
                  <c:v>1.77446752278904E-13</c:v>
                </c:pt>
                <c:pt idx="22">
                  <c:v>3.62393673951211E-12</c:v>
                </c:pt>
                <c:pt idx="23">
                  <c:v>6.36866656386522E-11</c:v>
                </c:pt>
                <c:pt idx="24">
                  <c:v>9.63100850576189E-10</c:v>
                </c:pt>
                <c:pt idx="25">
                  <c:v>1.25328653026898E-8</c:v>
                </c:pt>
                <c:pt idx="26">
                  <c:v>1.40340923083475E-7</c:v>
                </c:pt>
                <c:pt idx="27">
                  <c:v>1.3523018318756E-6</c:v>
                </c:pt>
                <c:pt idx="28">
                  <c:v>1.12129089306176E-5</c:v>
                </c:pt>
                <c:pt idx="29">
                  <c:v>8.00052164308372E-5</c:v>
                </c:pt>
                <c:pt idx="30">
                  <c:v>0.000491217312682477</c:v>
                </c:pt>
                <c:pt idx="31">
                  <c:v>0.00259528093428281</c:v>
                </c:pt>
                <c:pt idx="32">
                  <c:v>0.0117991422952594</c:v>
                </c:pt>
                <c:pt idx="33">
                  <c:v>0.0461606432389493</c:v>
                </c:pt>
                <c:pt idx="34">
                  <c:v>0.155399141878554</c:v>
                </c:pt>
                <c:pt idx="35">
                  <c:v>0.450174334808234</c:v>
                </c:pt>
                <c:pt idx="36">
                  <c:v>1.12219465984843</c:v>
                </c:pt>
                <c:pt idx="37">
                  <c:v>2.407193571078175</c:v>
                </c:pt>
                <c:pt idx="38">
                  <c:v>4.44333628264202</c:v>
                </c:pt>
                <c:pt idx="39">
                  <c:v>7.057692005472916</c:v>
                </c:pt>
                <c:pt idx="40">
                  <c:v>9.64654005689917</c:v>
                </c:pt>
                <c:pt idx="41">
                  <c:v>11.34581748539813</c:v>
                </c:pt>
                <c:pt idx="42">
                  <c:v>11.48300000267825</c:v>
                </c:pt>
                <c:pt idx="43">
                  <c:v>10.00069742679591</c:v>
                </c:pt>
                <c:pt idx="44">
                  <c:v>7.494808862046074</c:v>
                </c:pt>
                <c:pt idx="45">
                  <c:v>4.83332708889367</c:v>
                </c:pt>
                <c:pt idx="46">
                  <c:v>2.682175320811098</c:v>
                </c:pt>
                <c:pt idx="47">
                  <c:v>1.280806399548909</c:v>
                </c:pt>
                <c:pt idx="48">
                  <c:v>0.526302177100275</c:v>
                </c:pt>
                <c:pt idx="49">
                  <c:v>0.186098209689375</c:v>
                </c:pt>
                <c:pt idx="50">
                  <c:v>0.0566245253620982</c:v>
                </c:pt>
                <c:pt idx="51">
                  <c:v>0.0148259422871231</c:v>
                </c:pt>
                <c:pt idx="52">
                  <c:v>0.00334037624605271</c:v>
                </c:pt>
                <c:pt idx="53">
                  <c:v>0.000647625318850349</c:v>
                </c:pt>
                <c:pt idx="54">
                  <c:v>0.000108045728604152</c:v>
                </c:pt>
                <c:pt idx="55">
                  <c:v>1.55112478308322E-5</c:v>
                </c:pt>
                <c:pt idx="56">
                  <c:v>1.91620170443916E-6</c:v>
                </c:pt>
                <c:pt idx="57">
                  <c:v>2.03700013779421E-7</c:v>
                </c:pt>
                <c:pt idx="58">
                  <c:v>1.86335775670585E-8</c:v>
                </c:pt>
                <c:pt idx="59">
                  <c:v>1.46675231971714E-9</c:v>
                </c:pt>
                <c:pt idx="60">
                  <c:v>9.93510983848166E-11</c:v>
                </c:pt>
                <c:pt idx="61">
                  <c:v>5.79087129889591E-12</c:v>
                </c:pt>
                <c:pt idx="62">
                  <c:v>2.90449413564081E-13</c:v>
                </c:pt>
                <c:pt idx="63">
                  <c:v>1.25358112940506E-14</c:v>
                </c:pt>
                <c:pt idx="64">
                  <c:v>4.65575093177421E-16</c:v>
                </c:pt>
                <c:pt idx="65">
                  <c:v>1.48792959755572E-17</c:v>
                </c:pt>
                <c:pt idx="66">
                  <c:v>4.0919505578673E-19</c:v>
                </c:pt>
                <c:pt idx="67">
                  <c:v>9.68353046891175E-21</c:v>
                </c:pt>
                <c:pt idx="68">
                  <c:v>1.97193420427015E-22</c:v>
                </c:pt>
                <c:pt idx="69">
                  <c:v>3.45546475683248E-24</c:v>
                </c:pt>
                <c:pt idx="70">
                  <c:v>5.2104576039162E-26</c:v>
                </c:pt>
                <c:pt idx="71">
                  <c:v>6.76083934543687E-28</c:v>
                </c:pt>
                <c:pt idx="72">
                  <c:v>7.54884862554689E-30</c:v>
                </c:pt>
                <c:pt idx="73">
                  <c:v>7.2529747948882E-32</c:v>
                </c:pt>
                <c:pt idx="74">
                  <c:v>5.99662610058306E-34</c:v>
                </c:pt>
                <c:pt idx="75">
                  <c:v>4.26631702427471E-36</c:v>
                </c:pt>
                <c:pt idx="76">
                  <c:v>2.61188847187674E-38</c:v>
                </c:pt>
                <c:pt idx="77">
                  <c:v>1.37597798007026E-40</c:v>
                </c:pt>
                <c:pt idx="78">
                  <c:v>6.23768860328326E-43</c:v>
                </c:pt>
                <c:pt idx="79">
                  <c:v>2.43327529888766E-45</c:v>
                </c:pt>
                <c:pt idx="80">
                  <c:v>8.16797040806388E-48</c:v>
                </c:pt>
                <c:pt idx="81">
                  <c:v>2.35935023547451E-50</c:v>
                </c:pt>
                <c:pt idx="82">
                  <c:v>5.86443294648677E-53</c:v>
                </c:pt>
                <c:pt idx="83">
                  <c:v>1.25433917456069E-55</c:v>
                </c:pt>
                <c:pt idx="84">
                  <c:v>2.30865638346994E-58</c:v>
                </c:pt>
                <c:pt idx="85">
                  <c:v>3.65644429172792E-61</c:v>
                </c:pt>
                <c:pt idx="86">
                  <c:v>4.98326491173349E-64</c:v>
                </c:pt>
                <c:pt idx="87">
                  <c:v>5.84419017616547E-67</c:v>
                </c:pt>
                <c:pt idx="88">
                  <c:v>5.89780019857466E-70</c:v>
                </c:pt>
                <c:pt idx="89">
                  <c:v>5.12166445764296E-73</c:v>
                </c:pt>
                <c:pt idx="90">
                  <c:v>3.82725624455762E-76</c:v>
                </c:pt>
                <c:pt idx="91">
                  <c:v>2.4610436072491E-79</c:v>
                </c:pt>
                <c:pt idx="92">
                  <c:v>1.36177836056688E-82</c:v>
                </c:pt>
                <c:pt idx="93">
                  <c:v>6.48408798527919E-86</c:v>
                </c:pt>
                <c:pt idx="94">
                  <c:v>2.65672572427938E-89</c:v>
                </c:pt>
                <c:pt idx="95">
                  <c:v>9.36698648161193E-93</c:v>
                </c:pt>
                <c:pt idx="96">
                  <c:v>2.84189754562854E-96</c:v>
                </c:pt>
                <c:pt idx="97">
                  <c:v>7.41945989078876E-100</c:v>
                </c:pt>
                <c:pt idx="98">
                  <c:v>1.666830799888E-103</c:v>
                </c:pt>
                <c:pt idx="99">
                  <c:v>3.22230090412734E-107</c:v>
                </c:pt>
                <c:pt idx="100">
                  <c:v>5.36038545964526E-111</c:v>
                </c:pt>
                <c:pt idx="101">
                  <c:v>7.67328446533975E-115</c:v>
                </c:pt>
                <c:pt idx="102">
                  <c:v>9.45196115132519E-119</c:v>
                </c:pt>
                <c:pt idx="103">
                  <c:v>1.00188507761975E-122</c:v>
                </c:pt>
                <c:pt idx="104">
                  <c:v>9.13838054645174E-127</c:v>
                </c:pt>
                <c:pt idx="105">
                  <c:v>7.17258859587302E-131</c:v>
                </c:pt>
                <c:pt idx="106">
                  <c:v>4.84437723281156E-135</c:v>
                </c:pt>
                <c:pt idx="107">
                  <c:v>2.81549874700064E-139</c:v>
                </c:pt>
                <c:pt idx="108">
                  <c:v>1.40808241035161E-143</c:v>
                </c:pt>
                <c:pt idx="109">
                  <c:v>6.05977025856063E-148</c:v>
                </c:pt>
                <c:pt idx="110">
                  <c:v>2.24408651554714E-152</c:v>
                </c:pt>
                <c:pt idx="111">
                  <c:v>7.15119110280821E-157</c:v>
                </c:pt>
                <c:pt idx="112">
                  <c:v>1.96097710289769E-161</c:v>
                </c:pt>
                <c:pt idx="113">
                  <c:v>4.62723986045816E-166</c:v>
                </c:pt>
                <c:pt idx="114">
                  <c:v>9.39565049199293E-171</c:v>
                </c:pt>
                <c:pt idx="115">
                  <c:v>1.64167447120547E-175</c:v>
                </c:pt>
                <c:pt idx="116">
                  <c:v>2.46832639495133E-180</c:v>
                </c:pt>
                <c:pt idx="117">
                  <c:v>3.19354824102971E-185</c:v>
                </c:pt>
                <c:pt idx="118">
                  <c:v>3.55549216049763E-190</c:v>
                </c:pt>
                <c:pt idx="119">
                  <c:v>3.4062876571874E-195</c:v>
                </c:pt>
                <c:pt idx="120">
                  <c:v>2.80813684133477E-200</c:v>
                </c:pt>
              </c:numCache>
            </c:numRef>
          </c:yVal>
          <c:smooth val="0"/>
        </c:ser>
        <c:ser>
          <c:idx val="3"/>
          <c:order val="3"/>
          <c:tx>
            <c:v>1.16 nm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Sheet1!$C$2:$C$122</c:f>
              <c:numCache>
                <c:formatCode>General</c:formatCode>
                <c:ptCount val="121"/>
                <c:pt idx="0">
                  <c:v>4.0</c:v>
                </c:pt>
                <c:pt idx="1">
                  <c:v>4.05</c:v>
                </c:pt>
                <c:pt idx="2">
                  <c:v>4.1</c:v>
                </c:pt>
                <c:pt idx="3">
                  <c:v>4.149999999999999</c:v>
                </c:pt>
                <c:pt idx="4">
                  <c:v>4.2</c:v>
                </c:pt>
                <c:pt idx="5">
                  <c:v>4.25</c:v>
                </c:pt>
                <c:pt idx="6">
                  <c:v>4.3</c:v>
                </c:pt>
                <c:pt idx="7">
                  <c:v>4.35</c:v>
                </c:pt>
                <c:pt idx="8">
                  <c:v>4.4</c:v>
                </c:pt>
                <c:pt idx="9">
                  <c:v>4.45</c:v>
                </c:pt>
                <c:pt idx="10">
                  <c:v>4.5</c:v>
                </c:pt>
                <c:pt idx="11">
                  <c:v>4.55</c:v>
                </c:pt>
                <c:pt idx="12">
                  <c:v>4.6</c:v>
                </c:pt>
                <c:pt idx="13">
                  <c:v>4.649999999999998</c:v>
                </c:pt>
                <c:pt idx="14">
                  <c:v>4.7</c:v>
                </c:pt>
                <c:pt idx="15">
                  <c:v>4.75</c:v>
                </c:pt>
                <c:pt idx="16">
                  <c:v>4.8</c:v>
                </c:pt>
                <c:pt idx="17">
                  <c:v>4.85</c:v>
                </c:pt>
                <c:pt idx="18">
                  <c:v>4.9</c:v>
                </c:pt>
                <c:pt idx="19">
                  <c:v>4.95</c:v>
                </c:pt>
                <c:pt idx="20">
                  <c:v>5.0</c:v>
                </c:pt>
                <c:pt idx="21">
                  <c:v>5.05</c:v>
                </c:pt>
                <c:pt idx="22">
                  <c:v>5.1</c:v>
                </c:pt>
                <c:pt idx="23">
                  <c:v>5.149999999999999</c:v>
                </c:pt>
                <c:pt idx="24">
                  <c:v>5.2</c:v>
                </c:pt>
                <c:pt idx="25">
                  <c:v>5.25</c:v>
                </c:pt>
                <c:pt idx="26">
                  <c:v>5.3</c:v>
                </c:pt>
                <c:pt idx="27">
                  <c:v>5.35</c:v>
                </c:pt>
                <c:pt idx="28">
                  <c:v>5.4</c:v>
                </c:pt>
                <c:pt idx="29">
                  <c:v>5.44999999999999</c:v>
                </c:pt>
                <c:pt idx="30">
                  <c:v>5.49999999999999</c:v>
                </c:pt>
                <c:pt idx="31">
                  <c:v>5.54999999999999</c:v>
                </c:pt>
                <c:pt idx="32">
                  <c:v>5.59999999999999</c:v>
                </c:pt>
                <c:pt idx="33">
                  <c:v>5.64999999999999</c:v>
                </c:pt>
                <c:pt idx="34">
                  <c:v>5.699999999999989</c:v>
                </c:pt>
                <c:pt idx="35">
                  <c:v>5.74999999999999</c:v>
                </c:pt>
                <c:pt idx="36">
                  <c:v>5.79999999999999</c:v>
                </c:pt>
                <c:pt idx="37">
                  <c:v>5.84999999999999</c:v>
                </c:pt>
                <c:pt idx="38">
                  <c:v>5.89999999999999</c:v>
                </c:pt>
                <c:pt idx="39">
                  <c:v>5.94999999999999</c:v>
                </c:pt>
                <c:pt idx="40">
                  <c:v>5.99999999999999</c:v>
                </c:pt>
                <c:pt idx="41">
                  <c:v>6.04999999999999</c:v>
                </c:pt>
                <c:pt idx="42">
                  <c:v>6.09999999999999</c:v>
                </c:pt>
                <c:pt idx="43">
                  <c:v>6.14999999999999</c:v>
                </c:pt>
                <c:pt idx="44">
                  <c:v>6.199999999999989</c:v>
                </c:pt>
                <c:pt idx="45">
                  <c:v>6.24999999999999</c:v>
                </c:pt>
                <c:pt idx="46">
                  <c:v>6.29999999999999</c:v>
                </c:pt>
                <c:pt idx="47">
                  <c:v>6.34999999999999</c:v>
                </c:pt>
                <c:pt idx="48">
                  <c:v>6.39999999999999</c:v>
                </c:pt>
                <c:pt idx="49">
                  <c:v>6.44999999999999</c:v>
                </c:pt>
                <c:pt idx="50">
                  <c:v>6.49999999999999</c:v>
                </c:pt>
                <c:pt idx="51">
                  <c:v>6.54999999999999</c:v>
                </c:pt>
                <c:pt idx="52">
                  <c:v>6.59999999999999</c:v>
                </c:pt>
                <c:pt idx="53">
                  <c:v>6.64999999999999</c:v>
                </c:pt>
                <c:pt idx="54">
                  <c:v>6.699999999999989</c:v>
                </c:pt>
                <c:pt idx="55">
                  <c:v>6.74999999999999</c:v>
                </c:pt>
                <c:pt idx="56">
                  <c:v>6.79999999999999</c:v>
                </c:pt>
                <c:pt idx="57">
                  <c:v>6.84999999999999</c:v>
                </c:pt>
                <c:pt idx="58">
                  <c:v>6.89999999999999</c:v>
                </c:pt>
                <c:pt idx="59">
                  <c:v>6.94999999999999</c:v>
                </c:pt>
                <c:pt idx="60">
                  <c:v>6.99999999999999</c:v>
                </c:pt>
                <c:pt idx="61">
                  <c:v>7.04999999999999</c:v>
                </c:pt>
                <c:pt idx="62">
                  <c:v>7.09999999999999</c:v>
                </c:pt>
                <c:pt idx="63">
                  <c:v>7.14999999999999</c:v>
                </c:pt>
                <c:pt idx="64">
                  <c:v>7.199999999999989</c:v>
                </c:pt>
                <c:pt idx="65">
                  <c:v>7.24999999999999</c:v>
                </c:pt>
                <c:pt idx="66">
                  <c:v>7.29999999999999</c:v>
                </c:pt>
                <c:pt idx="67">
                  <c:v>7.34999999999999</c:v>
                </c:pt>
                <c:pt idx="68">
                  <c:v>7.39999999999999</c:v>
                </c:pt>
                <c:pt idx="69">
                  <c:v>7.44999999999999</c:v>
                </c:pt>
                <c:pt idx="70">
                  <c:v>7.49999999999999</c:v>
                </c:pt>
                <c:pt idx="71">
                  <c:v>7.54999999999999</c:v>
                </c:pt>
                <c:pt idx="72">
                  <c:v>7.59999999999999</c:v>
                </c:pt>
                <c:pt idx="73">
                  <c:v>7.64999999999999</c:v>
                </c:pt>
                <c:pt idx="74">
                  <c:v>7.699999999999989</c:v>
                </c:pt>
                <c:pt idx="75">
                  <c:v>7.74999999999999</c:v>
                </c:pt>
                <c:pt idx="76">
                  <c:v>7.79999999999999</c:v>
                </c:pt>
                <c:pt idx="77">
                  <c:v>7.84999999999999</c:v>
                </c:pt>
                <c:pt idx="78">
                  <c:v>7.89999999999999</c:v>
                </c:pt>
                <c:pt idx="79">
                  <c:v>7.94999999999999</c:v>
                </c:pt>
                <c:pt idx="80">
                  <c:v>7.99999999999999</c:v>
                </c:pt>
                <c:pt idx="81">
                  <c:v>8.04999999999999</c:v>
                </c:pt>
                <c:pt idx="82">
                  <c:v>8.09999999999999</c:v>
                </c:pt>
                <c:pt idx="83">
                  <c:v>8.14999999999999</c:v>
                </c:pt>
                <c:pt idx="84">
                  <c:v>8.19999999999999</c:v>
                </c:pt>
                <c:pt idx="85">
                  <c:v>8.24999999999998</c:v>
                </c:pt>
                <c:pt idx="86">
                  <c:v>8.29999999999998</c:v>
                </c:pt>
                <c:pt idx="87">
                  <c:v>8.34999999999998</c:v>
                </c:pt>
                <c:pt idx="88">
                  <c:v>8.39999999999998</c:v>
                </c:pt>
                <c:pt idx="89">
                  <c:v>8.44999999999998</c:v>
                </c:pt>
                <c:pt idx="90">
                  <c:v>8.49999999999998</c:v>
                </c:pt>
                <c:pt idx="91">
                  <c:v>8.54999999999998</c:v>
                </c:pt>
                <c:pt idx="92">
                  <c:v>8.59999999999998</c:v>
                </c:pt>
                <c:pt idx="93">
                  <c:v>8.64999999999998</c:v>
                </c:pt>
                <c:pt idx="94">
                  <c:v>8.69999999999998</c:v>
                </c:pt>
                <c:pt idx="95">
                  <c:v>8.74999999999998</c:v>
                </c:pt>
                <c:pt idx="96">
                  <c:v>8.79999999999998</c:v>
                </c:pt>
                <c:pt idx="97">
                  <c:v>8.84999999999998</c:v>
                </c:pt>
                <c:pt idx="98">
                  <c:v>8.89999999999998</c:v>
                </c:pt>
                <c:pt idx="99">
                  <c:v>8.94999999999998</c:v>
                </c:pt>
                <c:pt idx="100">
                  <c:v>8.99999999999998</c:v>
                </c:pt>
                <c:pt idx="101">
                  <c:v>9.04999999999998</c:v>
                </c:pt>
                <c:pt idx="102">
                  <c:v>9.09999999999998</c:v>
                </c:pt>
                <c:pt idx="103">
                  <c:v>9.14999999999998</c:v>
                </c:pt>
                <c:pt idx="104">
                  <c:v>9.19999999999998</c:v>
                </c:pt>
                <c:pt idx="105">
                  <c:v>9.24999999999998</c:v>
                </c:pt>
                <c:pt idx="106">
                  <c:v>9.29999999999998</c:v>
                </c:pt>
                <c:pt idx="107">
                  <c:v>9.34999999999998</c:v>
                </c:pt>
                <c:pt idx="108">
                  <c:v>9.39999999999998</c:v>
                </c:pt>
                <c:pt idx="109">
                  <c:v>9.44999999999998</c:v>
                </c:pt>
                <c:pt idx="110">
                  <c:v>9.49999999999998</c:v>
                </c:pt>
                <c:pt idx="111">
                  <c:v>9.54999999999998</c:v>
                </c:pt>
                <c:pt idx="112">
                  <c:v>9.59999999999998</c:v>
                </c:pt>
                <c:pt idx="113">
                  <c:v>9.64999999999998</c:v>
                </c:pt>
                <c:pt idx="114">
                  <c:v>9.69999999999998</c:v>
                </c:pt>
                <c:pt idx="115">
                  <c:v>9.74999999999998</c:v>
                </c:pt>
                <c:pt idx="116">
                  <c:v>9.79999999999998</c:v>
                </c:pt>
                <c:pt idx="117">
                  <c:v>9.84999999999998</c:v>
                </c:pt>
                <c:pt idx="118">
                  <c:v>9.89999999999998</c:v>
                </c:pt>
                <c:pt idx="119">
                  <c:v>9.94999999999998</c:v>
                </c:pt>
                <c:pt idx="120">
                  <c:v>9.99999999999998</c:v>
                </c:pt>
              </c:numCache>
            </c:numRef>
          </c:xVal>
          <c:yVal>
            <c:numRef>
              <c:f>Sheet1!$I$2:$I$122</c:f>
              <c:numCache>
                <c:formatCode>General</c:formatCode>
                <c:ptCount val="121"/>
                <c:pt idx="0">
                  <c:v>5.60603861580342E-5</c:v>
                </c:pt>
                <c:pt idx="1">
                  <c:v>8.25717372845453E-5</c:v>
                </c:pt>
                <c:pt idx="2">
                  <c:v>0.000120939655972503</c:v>
                </c:pt>
                <c:pt idx="3">
                  <c:v>0.000176144061177826</c:v>
                </c:pt>
                <c:pt idx="4">
                  <c:v>0.000255111038786676</c:v>
                </c:pt>
                <c:pt idx="5">
                  <c:v>0.000367411264038026</c:v>
                </c:pt>
                <c:pt idx="6">
                  <c:v>0.000526184016668337</c:v>
                </c:pt>
                <c:pt idx="7">
                  <c:v>0.000749350163819551</c:v>
                </c:pt>
                <c:pt idx="8">
                  <c:v>0.00106119191109385</c:v>
                </c:pt>
                <c:pt idx="9">
                  <c:v>0.00149439368915989</c:v>
                </c:pt>
                <c:pt idx="10">
                  <c:v>0.00209265718257955</c:v>
                </c:pt>
                <c:pt idx="11">
                  <c:v>0.00291402398127468</c:v>
                </c:pt>
                <c:pt idx="12">
                  <c:v>0.00403506118302236</c:v>
                </c:pt>
                <c:pt idx="13">
                  <c:v>0.00555608775551111</c:v>
                </c:pt>
                <c:pt idx="14">
                  <c:v>0.00760764149363643</c:v>
                </c:pt>
                <c:pt idx="15">
                  <c:v>0.0103584064945559</c:v>
                </c:pt>
                <c:pt idx="16">
                  <c:v>0.0140248372794353</c:v>
                </c:pt>
                <c:pt idx="17">
                  <c:v>0.0188827255891417</c:v>
                </c:pt>
                <c:pt idx="18">
                  <c:v>0.0252809565464972</c:v>
                </c:pt>
                <c:pt idx="19">
                  <c:v>0.0336576889137182</c:v>
                </c:pt>
                <c:pt idx="20">
                  <c:v>0.044559165784391</c:v>
                </c:pt>
                <c:pt idx="21">
                  <c:v>0.0586613131682473</c:v>
                </c:pt>
                <c:pt idx="22">
                  <c:v>0.0767942104123563</c:v>
                </c:pt>
                <c:pt idx="23">
                  <c:v>0.0999694143055187</c:v>
                </c:pt>
                <c:pt idx="24">
                  <c:v>0.129409984622016</c:v>
                </c:pt>
                <c:pt idx="25">
                  <c:v>0.166582890317467</c:v>
                </c:pt>
                <c:pt idx="26">
                  <c:v>0.213233271563305</c:v>
                </c:pt>
                <c:pt idx="27">
                  <c:v>0.271419794212804</c:v>
                </c:pt>
                <c:pt idx="28">
                  <c:v>0.343550063518404</c:v>
                </c:pt>
                <c:pt idx="29">
                  <c:v>0.432414769323696</c:v>
                </c:pt>
                <c:pt idx="30">
                  <c:v>0.541218925275687</c:v>
                </c:pt>
                <c:pt idx="31">
                  <c:v>0.673608253248722</c:v>
                </c:pt>
                <c:pt idx="32">
                  <c:v>0.8336884682923</c:v>
                </c:pt>
                <c:pt idx="33">
                  <c:v>1.026034959722766</c:v>
                </c:pt>
                <c:pt idx="34">
                  <c:v>1.255690164259499</c:v>
                </c:pt>
                <c:pt idx="35">
                  <c:v>1.528145813359316</c:v>
                </c:pt>
                <c:pt idx="36">
                  <c:v>1.849307236118247</c:v>
                </c:pt>
                <c:pt idx="37">
                  <c:v>2.22543703766041</c:v>
                </c:pt>
                <c:pt idx="38">
                  <c:v>2.66307577464342</c:v>
                </c:pt>
                <c:pt idx="39">
                  <c:v>3.168937733459249</c:v>
                </c:pt>
                <c:pt idx="40">
                  <c:v>3.74978059491157</c:v>
                </c:pt>
                <c:pt idx="41">
                  <c:v>4.412248644236518</c:v>
                </c:pt>
                <c:pt idx="42">
                  <c:v>5.1626902484495</c:v>
                </c:pt>
                <c:pt idx="43">
                  <c:v>6.006951552115208</c:v>
                </c:pt>
                <c:pt idx="44">
                  <c:v>6.950149701481507</c:v>
                </c:pt>
                <c:pt idx="45">
                  <c:v>7.996430344755079</c:v>
                </c:pt>
                <c:pt idx="46">
                  <c:v>9.148715608709113</c:v>
                </c:pt>
                <c:pt idx="47">
                  <c:v>10.40845014260056</c:v>
                </c:pt>
                <c:pt idx="48">
                  <c:v>11.7753540646407</c:v>
                </c:pt>
                <c:pt idx="49">
                  <c:v>13.24719265460844</c:v>
                </c:pt>
                <c:pt idx="50">
                  <c:v>14.81957331991073</c:v>
                </c:pt>
                <c:pt idx="51">
                  <c:v>16.48578063935537</c:v>
                </c:pt>
                <c:pt idx="52">
                  <c:v>18.2366600898649</c:v>
                </c:pt>
                <c:pt idx="53">
                  <c:v>20.06056033618552</c:v>
                </c:pt>
                <c:pt idx="54">
                  <c:v>21.9433426869902</c:v>
                </c:pt>
                <c:pt idx="55">
                  <c:v>23.8684644967338</c:v>
                </c:pt>
                <c:pt idx="56">
                  <c:v>25.81714095785158</c:v>
                </c:pt>
                <c:pt idx="57">
                  <c:v>27.76858695279363</c:v>
                </c:pt>
                <c:pt idx="58">
                  <c:v>29.70033752304062</c:v>
                </c:pt>
                <c:pt idx="59">
                  <c:v>31.58864219496736</c:v>
                </c:pt>
                <c:pt idx="60">
                  <c:v>33.4089250359651</c:v>
                </c:pt>
                <c:pt idx="61">
                  <c:v>35.13629906984841</c:v>
                </c:pt>
                <c:pt idx="62">
                  <c:v>36.74612073535782</c:v>
                </c:pt>
                <c:pt idx="63">
                  <c:v>38.21456759767319</c:v>
                </c:pt>
                <c:pt idx="64">
                  <c:v>39.51922067630817</c:v>
                </c:pt>
                <c:pt idx="65">
                  <c:v>40.63963166266301</c:v>
                </c:pt>
                <c:pt idx="66">
                  <c:v>41.55785505950877</c:v>
                </c:pt>
                <c:pt idx="67">
                  <c:v>42.2589259313311</c:v>
                </c:pt>
                <c:pt idx="68">
                  <c:v>42.73126550841445</c:v>
                </c:pt>
                <c:pt idx="69">
                  <c:v>42.96699928767795</c:v>
                </c:pt>
                <c:pt idx="70">
                  <c:v>42.96217541933765</c:v>
                </c:pt>
                <c:pt idx="71">
                  <c:v>42.7168749160247</c:v>
                </c:pt>
                <c:pt idx="72">
                  <c:v>42.23520938945651</c:v>
                </c:pt>
                <c:pt idx="73">
                  <c:v>41.52520640302247</c:v>
                </c:pt>
                <c:pt idx="74">
                  <c:v>40.59858690748106</c:v>
                </c:pt>
                <c:pt idx="75">
                  <c:v>39.47044338242372</c:v>
                </c:pt>
                <c:pt idx="76">
                  <c:v>38.15883103291375</c:v>
                </c:pt>
                <c:pt idx="77">
                  <c:v>36.68428750943596</c:v>
                </c:pt>
                <c:pt idx="78">
                  <c:v>35.0692989871866</c:v>
                </c:pt>
                <c:pt idx="79">
                  <c:v>33.33773195943596</c:v>
                </c:pt>
                <c:pt idx="80">
                  <c:v>31.51425072011918</c:v>
                </c:pt>
                <c:pt idx="81">
                  <c:v>29.62374023459336</c:v>
                </c:pt>
                <c:pt idx="82">
                  <c:v>27.69075297510255</c:v>
                </c:pt>
                <c:pt idx="83">
                  <c:v>25.73899642315907</c:v>
                </c:pt>
                <c:pt idx="84">
                  <c:v>23.79087544516342</c:v>
                </c:pt>
                <c:pt idx="85">
                  <c:v>21.86710078702831</c:v>
                </c:pt>
                <c:pt idx="86">
                  <c:v>19.98637168090598</c:v>
                </c:pt>
                <c:pt idx="87">
                  <c:v>18.16513718942432</c:v>
                </c:pt>
                <c:pt idx="88">
                  <c:v>16.4174376008838</c:v>
                </c:pt>
                <c:pt idx="89">
                  <c:v>14.75482408766067</c:v>
                </c:pt>
                <c:pt idx="90">
                  <c:v>13.18635208080081</c:v>
                </c:pt>
                <c:pt idx="91">
                  <c:v>11.71864149832494</c:v>
                </c:pt>
                <c:pt idx="92">
                  <c:v>10.35599516213887</c:v>
                </c:pt>
                <c:pt idx="93">
                  <c:v>9.100565483978773</c:v>
                </c:pt>
                <c:pt idx="94">
                  <c:v>7.95255879735805</c:v>
                </c:pt>
                <c:pt idx="95">
                  <c:v>6.910466533597002</c:v>
                </c:pt>
                <c:pt idx="96">
                  <c:v>5.97131273468335</c:v>
                </c:pt>
                <c:pt idx="97">
                  <c:v>5.13090809405117</c:v>
                </c:pt>
                <c:pt idx="98">
                  <c:v>4.384101735877132</c:v>
                </c:pt>
                <c:pt idx="99">
                  <c:v>3.725023195319564</c:v>
                </c:pt>
                <c:pt idx="100">
                  <c:v>3.147308456964474</c:v>
                </c:pt>
                <c:pt idx="101">
                  <c:v>2.644305361964526</c:v>
                </c:pt>
                <c:pt idx="102">
                  <c:v>2.209255130184221</c:v>
                </c:pt>
                <c:pt idx="103">
                  <c:v>1.835448098199174</c:v>
                </c:pt>
                <c:pt idx="104">
                  <c:v>1.516352997070112</c:v>
                </c:pt>
                <c:pt idx="105">
                  <c:v>1.245720149738705</c:v>
                </c:pt>
                <c:pt idx="106">
                  <c:v>1.017659835189771</c:v>
                </c:pt>
                <c:pt idx="107">
                  <c:v>0.826697736835949</c:v>
                </c:pt>
                <c:pt idx="108">
                  <c:v>0.66780986895608</c:v>
                </c:pt>
                <c:pt idx="109">
                  <c:v>0.536439669795776</c:v>
                </c:pt>
                <c:pt idx="110">
                  <c:v>0.428500082435054</c:v>
                </c:pt>
                <c:pt idx="111">
                  <c:v>0.340363438708298</c:v>
                </c:pt>
                <c:pt idx="112">
                  <c:v>0.268841843759649</c:v>
                </c:pt>
                <c:pt idx="113">
                  <c:v>0.211160556210578</c:v>
                </c:pt>
                <c:pt idx="114">
                  <c:v>0.164926597338536</c:v>
                </c:pt>
                <c:pt idx="115">
                  <c:v>0.128094525791784</c:v>
                </c:pt>
                <c:pt idx="116">
                  <c:v>0.0989310027741636</c:v>
                </c:pt>
                <c:pt idx="117">
                  <c:v>0.0759794633264011</c:v>
                </c:pt>
                <c:pt idx="118">
                  <c:v>0.0580259155638624</c:v>
                </c:pt>
                <c:pt idx="119">
                  <c:v>0.0440666211037889</c:v>
                </c:pt>
                <c:pt idx="120">
                  <c:v>0.0332781726573112</c:v>
                </c:pt>
              </c:numCache>
            </c:numRef>
          </c:yVal>
          <c:smooth val="0"/>
        </c:ser>
        <c:ser>
          <c:idx val="4"/>
          <c:order val="4"/>
          <c:tx>
            <c:v>1.02 nm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Sheet1!$C$2:$C$122</c:f>
              <c:numCache>
                <c:formatCode>General</c:formatCode>
                <c:ptCount val="121"/>
                <c:pt idx="0">
                  <c:v>4.0</c:v>
                </c:pt>
                <c:pt idx="1">
                  <c:v>4.05</c:v>
                </c:pt>
                <c:pt idx="2">
                  <c:v>4.1</c:v>
                </c:pt>
                <c:pt idx="3">
                  <c:v>4.149999999999999</c:v>
                </c:pt>
                <c:pt idx="4">
                  <c:v>4.2</c:v>
                </c:pt>
                <c:pt idx="5">
                  <c:v>4.25</c:v>
                </c:pt>
                <c:pt idx="6">
                  <c:v>4.3</c:v>
                </c:pt>
                <c:pt idx="7">
                  <c:v>4.35</c:v>
                </c:pt>
                <c:pt idx="8">
                  <c:v>4.4</c:v>
                </c:pt>
                <c:pt idx="9">
                  <c:v>4.45</c:v>
                </c:pt>
                <c:pt idx="10">
                  <c:v>4.5</c:v>
                </c:pt>
                <c:pt idx="11">
                  <c:v>4.55</c:v>
                </c:pt>
                <c:pt idx="12">
                  <c:v>4.6</c:v>
                </c:pt>
                <c:pt idx="13">
                  <c:v>4.649999999999998</c:v>
                </c:pt>
                <c:pt idx="14">
                  <c:v>4.7</c:v>
                </c:pt>
                <c:pt idx="15">
                  <c:v>4.75</c:v>
                </c:pt>
                <c:pt idx="16">
                  <c:v>4.8</c:v>
                </c:pt>
                <c:pt idx="17">
                  <c:v>4.85</c:v>
                </c:pt>
                <c:pt idx="18">
                  <c:v>4.9</c:v>
                </c:pt>
                <c:pt idx="19">
                  <c:v>4.95</c:v>
                </c:pt>
                <c:pt idx="20">
                  <c:v>5.0</c:v>
                </c:pt>
                <c:pt idx="21">
                  <c:v>5.05</c:v>
                </c:pt>
                <c:pt idx="22">
                  <c:v>5.1</c:v>
                </c:pt>
                <c:pt idx="23">
                  <c:v>5.149999999999999</c:v>
                </c:pt>
                <c:pt idx="24">
                  <c:v>5.2</c:v>
                </c:pt>
                <c:pt idx="25">
                  <c:v>5.25</c:v>
                </c:pt>
                <c:pt idx="26">
                  <c:v>5.3</c:v>
                </c:pt>
                <c:pt idx="27">
                  <c:v>5.35</c:v>
                </c:pt>
                <c:pt idx="28">
                  <c:v>5.4</c:v>
                </c:pt>
                <c:pt idx="29">
                  <c:v>5.44999999999999</c:v>
                </c:pt>
                <c:pt idx="30">
                  <c:v>5.49999999999999</c:v>
                </c:pt>
                <c:pt idx="31">
                  <c:v>5.54999999999999</c:v>
                </c:pt>
                <c:pt idx="32">
                  <c:v>5.59999999999999</c:v>
                </c:pt>
                <c:pt idx="33">
                  <c:v>5.64999999999999</c:v>
                </c:pt>
                <c:pt idx="34">
                  <c:v>5.699999999999989</c:v>
                </c:pt>
                <c:pt idx="35">
                  <c:v>5.74999999999999</c:v>
                </c:pt>
                <c:pt idx="36">
                  <c:v>5.79999999999999</c:v>
                </c:pt>
                <c:pt idx="37">
                  <c:v>5.84999999999999</c:v>
                </c:pt>
                <c:pt idx="38">
                  <c:v>5.89999999999999</c:v>
                </c:pt>
                <c:pt idx="39">
                  <c:v>5.94999999999999</c:v>
                </c:pt>
                <c:pt idx="40">
                  <c:v>5.99999999999999</c:v>
                </c:pt>
                <c:pt idx="41">
                  <c:v>6.04999999999999</c:v>
                </c:pt>
                <c:pt idx="42">
                  <c:v>6.09999999999999</c:v>
                </c:pt>
                <c:pt idx="43">
                  <c:v>6.14999999999999</c:v>
                </c:pt>
                <c:pt idx="44">
                  <c:v>6.199999999999989</c:v>
                </c:pt>
                <c:pt idx="45">
                  <c:v>6.24999999999999</c:v>
                </c:pt>
                <c:pt idx="46">
                  <c:v>6.29999999999999</c:v>
                </c:pt>
                <c:pt idx="47">
                  <c:v>6.34999999999999</c:v>
                </c:pt>
                <c:pt idx="48">
                  <c:v>6.39999999999999</c:v>
                </c:pt>
                <c:pt idx="49">
                  <c:v>6.44999999999999</c:v>
                </c:pt>
                <c:pt idx="50">
                  <c:v>6.49999999999999</c:v>
                </c:pt>
                <c:pt idx="51">
                  <c:v>6.54999999999999</c:v>
                </c:pt>
                <c:pt idx="52">
                  <c:v>6.59999999999999</c:v>
                </c:pt>
                <c:pt idx="53">
                  <c:v>6.64999999999999</c:v>
                </c:pt>
                <c:pt idx="54">
                  <c:v>6.699999999999989</c:v>
                </c:pt>
                <c:pt idx="55">
                  <c:v>6.74999999999999</c:v>
                </c:pt>
                <c:pt idx="56">
                  <c:v>6.79999999999999</c:v>
                </c:pt>
                <c:pt idx="57">
                  <c:v>6.84999999999999</c:v>
                </c:pt>
                <c:pt idx="58">
                  <c:v>6.89999999999999</c:v>
                </c:pt>
                <c:pt idx="59">
                  <c:v>6.94999999999999</c:v>
                </c:pt>
                <c:pt idx="60">
                  <c:v>6.99999999999999</c:v>
                </c:pt>
                <c:pt idx="61">
                  <c:v>7.04999999999999</c:v>
                </c:pt>
                <c:pt idx="62">
                  <c:v>7.09999999999999</c:v>
                </c:pt>
                <c:pt idx="63">
                  <c:v>7.14999999999999</c:v>
                </c:pt>
                <c:pt idx="64">
                  <c:v>7.199999999999989</c:v>
                </c:pt>
                <c:pt idx="65">
                  <c:v>7.24999999999999</c:v>
                </c:pt>
                <c:pt idx="66">
                  <c:v>7.29999999999999</c:v>
                </c:pt>
                <c:pt idx="67">
                  <c:v>7.34999999999999</c:v>
                </c:pt>
                <c:pt idx="68">
                  <c:v>7.39999999999999</c:v>
                </c:pt>
                <c:pt idx="69">
                  <c:v>7.44999999999999</c:v>
                </c:pt>
                <c:pt idx="70">
                  <c:v>7.49999999999999</c:v>
                </c:pt>
                <c:pt idx="71">
                  <c:v>7.54999999999999</c:v>
                </c:pt>
                <c:pt idx="72">
                  <c:v>7.59999999999999</c:v>
                </c:pt>
                <c:pt idx="73">
                  <c:v>7.64999999999999</c:v>
                </c:pt>
                <c:pt idx="74">
                  <c:v>7.699999999999989</c:v>
                </c:pt>
                <c:pt idx="75">
                  <c:v>7.74999999999999</c:v>
                </c:pt>
                <c:pt idx="76">
                  <c:v>7.79999999999999</c:v>
                </c:pt>
                <c:pt idx="77">
                  <c:v>7.84999999999999</c:v>
                </c:pt>
                <c:pt idx="78">
                  <c:v>7.89999999999999</c:v>
                </c:pt>
                <c:pt idx="79">
                  <c:v>7.94999999999999</c:v>
                </c:pt>
                <c:pt idx="80">
                  <c:v>7.99999999999999</c:v>
                </c:pt>
                <c:pt idx="81">
                  <c:v>8.04999999999999</c:v>
                </c:pt>
                <c:pt idx="82">
                  <c:v>8.09999999999999</c:v>
                </c:pt>
                <c:pt idx="83">
                  <c:v>8.14999999999999</c:v>
                </c:pt>
                <c:pt idx="84">
                  <c:v>8.19999999999999</c:v>
                </c:pt>
                <c:pt idx="85">
                  <c:v>8.24999999999998</c:v>
                </c:pt>
                <c:pt idx="86">
                  <c:v>8.29999999999998</c:v>
                </c:pt>
                <c:pt idx="87">
                  <c:v>8.34999999999998</c:v>
                </c:pt>
                <c:pt idx="88">
                  <c:v>8.39999999999998</c:v>
                </c:pt>
                <c:pt idx="89">
                  <c:v>8.44999999999998</c:v>
                </c:pt>
                <c:pt idx="90">
                  <c:v>8.49999999999998</c:v>
                </c:pt>
                <c:pt idx="91">
                  <c:v>8.54999999999998</c:v>
                </c:pt>
                <c:pt idx="92">
                  <c:v>8.59999999999998</c:v>
                </c:pt>
                <c:pt idx="93">
                  <c:v>8.64999999999998</c:v>
                </c:pt>
                <c:pt idx="94">
                  <c:v>8.69999999999998</c:v>
                </c:pt>
                <c:pt idx="95">
                  <c:v>8.74999999999998</c:v>
                </c:pt>
                <c:pt idx="96">
                  <c:v>8.79999999999998</c:v>
                </c:pt>
                <c:pt idx="97">
                  <c:v>8.84999999999998</c:v>
                </c:pt>
                <c:pt idx="98">
                  <c:v>8.89999999999998</c:v>
                </c:pt>
                <c:pt idx="99">
                  <c:v>8.94999999999998</c:v>
                </c:pt>
                <c:pt idx="100">
                  <c:v>8.99999999999998</c:v>
                </c:pt>
                <c:pt idx="101">
                  <c:v>9.04999999999998</c:v>
                </c:pt>
                <c:pt idx="102">
                  <c:v>9.09999999999998</c:v>
                </c:pt>
                <c:pt idx="103">
                  <c:v>9.14999999999998</c:v>
                </c:pt>
                <c:pt idx="104">
                  <c:v>9.19999999999998</c:v>
                </c:pt>
                <c:pt idx="105">
                  <c:v>9.24999999999998</c:v>
                </c:pt>
                <c:pt idx="106">
                  <c:v>9.29999999999998</c:v>
                </c:pt>
                <c:pt idx="107">
                  <c:v>9.34999999999998</c:v>
                </c:pt>
                <c:pt idx="108">
                  <c:v>9.39999999999998</c:v>
                </c:pt>
                <c:pt idx="109">
                  <c:v>9.44999999999998</c:v>
                </c:pt>
                <c:pt idx="110">
                  <c:v>9.49999999999998</c:v>
                </c:pt>
                <c:pt idx="111">
                  <c:v>9.54999999999998</c:v>
                </c:pt>
                <c:pt idx="112">
                  <c:v>9.59999999999998</c:v>
                </c:pt>
                <c:pt idx="113">
                  <c:v>9.64999999999998</c:v>
                </c:pt>
                <c:pt idx="114">
                  <c:v>9.69999999999998</c:v>
                </c:pt>
                <c:pt idx="115">
                  <c:v>9.74999999999998</c:v>
                </c:pt>
                <c:pt idx="116">
                  <c:v>9.79999999999998</c:v>
                </c:pt>
                <c:pt idx="117">
                  <c:v>9.84999999999998</c:v>
                </c:pt>
                <c:pt idx="118">
                  <c:v>9.89999999999998</c:v>
                </c:pt>
                <c:pt idx="119">
                  <c:v>9.94999999999998</c:v>
                </c:pt>
                <c:pt idx="120">
                  <c:v>9.99999999999998</c:v>
                </c:pt>
              </c:numCache>
            </c:numRef>
          </c:xVal>
          <c:yVal>
            <c:numRef>
              <c:f>Sheet1!$K$2:$K$122</c:f>
              <c:numCache>
                <c:formatCode>General</c:formatCode>
                <c:ptCount val="121"/>
                <c:pt idx="0">
                  <c:v>6.11794610785807E-39</c:v>
                </c:pt>
                <c:pt idx="1">
                  <c:v>4.61010257261148E-38</c:v>
                </c:pt>
                <c:pt idx="2">
                  <c:v>3.39674869949421E-37</c:v>
                </c:pt>
                <c:pt idx="3">
                  <c:v>2.44716997416379E-36</c:v>
                </c:pt>
                <c:pt idx="4">
                  <c:v>1.72390266522699E-35</c:v>
                </c:pt>
                <c:pt idx="5">
                  <c:v>1.18743333001026E-34</c:v>
                </c:pt>
                <c:pt idx="6">
                  <c:v>7.99748836510422E-34</c:v>
                </c:pt>
                <c:pt idx="7">
                  <c:v>5.26678860235242E-33</c:v>
                </c:pt>
                <c:pt idx="8">
                  <c:v>3.39145489350711E-32</c:v>
                </c:pt>
                <c:pt idx="9">
                  <c:v>2.13537469413565E-31</c:v>
                </c:pt>
                <c:pt idx="10">
                  <c:v>1.3146496381148E-30</c:v>
                </c:pt>
                <c:pt idx="11">
                  <c:v>7.9139599635256E-30</c:v>
                </c:pt>
                <c:pt idx="12">
                  <c:v>4.65827967896715E-29</c:v>
                </c:pt>
                <c:pt idx="13">
                  <c:v>2.68105151343828E-28</c:v>
                </c:pt>
                <c:pt idx="14">
                  <c:v>1.50880337063546E-27</c:v>
                </c:pt>
                <c:pt idx="15">
                  <c:v>8.3024834924945E-27</c:v>
                </c:pt>
                <c:pt idx="16">
                  <c:v>4.46715769845278E-26</c:v>
                </c:pt>
                <c:pt idx="17">
                  <c:v>2.35018708600293E-25</c:v>
                </c:pt>
                <c:pt idx="18">
                  <c:v>1.20898656606054E-24</c:v>
                </c:pt>
                <c:pt idx="19">
                  <c:v>6.08118762187509E-24</c:v>
                </c:pt>
                <c:pt idx="20">
                  <c:v>2.99090913146923E-23</c:v>
                </c:pt>
                <c:pt idx="21">
                  <c:v>1.43835445446742E-22</c:v>
                </c:pt>
                <c:pt idx="22">
                  <c:v>6.7635781859829E-22</c:v>
                </c:pt>
                <c:pt idx="23">
                  <c:v>3.10981815780962E-21</c:v>
                </c:pt>
                <c:pt idx="24">
                  <c:v>1.39811006881306E-20</c:v>
                </c:pt>
                <c:pt idx="25">
                  <c:v>6.14604336073191E-20</c:v>
                </c:pt>
                <c:pt idx="26">
                  <c:v>2.64178679212794E-19</c:v>
                </c:pt>
                <c:pt idx="27">
                  <c:v>1.11031906574485E-18</c:v>
                </c:pt>
                <c:pt idx="28">
                  <c:v>4.56295008784834E-18</c:v>
                </c:pt>
                <c:pt idx="29">
                  <c:v>1.8335448063349E-17</c:v>
                </c:pt>
                <c:pt idx="30">
                  <c:v>7.20419109938369E-17</c:v>
                </c:pt>
                <c:pt idx="31">
                  <c:v>2.76774968342983E-16</c:v>
                </c:pt>
                <c:pt idx="32">
                  <c:v>1.03971972489802E-15</c:v>
                </c:pt>
                <c:pt idx="33">
                  <c:v>3.81903505493858E-15</c:v>
                </c:pt>
                <c:pt idx="34">
                  <c:v>1.37163606124517E-14</c:v>
                </c:pt>
                <c:pt idx="35">
                  <c:v>4.81694882403589E-14</c:v>
                </c:pt>
                <c:pt idx="36">
                  <c:v>1.65406685186323E-13</c:v>
                </c:pt>
                <c:pt idx="37">
                  <c:v>5.5536943234911E-13</c:v>
                </c:pt>
                <c:pt idx="38">
                  <c:v>1.82330269817062E-12</c:v>
                </c:pt>
                <c:pt idx="39">
                  <c:v>5.85306658918068E-12</c:v>
                </c:pt>
                <c:pt idx="40">
                  <c:v>1.83719833657804E-11</c:v>
                </c:pt>
                <c:pt idx="41">
                  <c:v>5.63866781459208E-11</c:v>
                </c:pt>
                <c:pt idx="42">
                  <c:v>1.69217340403037E-10</c:v>
                </c:pt>
                <c:pt idx="43">
                  <c:v>4.96547852360436E-10</c:v>
                </c:pt>
                <c:pt idx="44">
                  <c:v>1.42470595273566E-9</c:v>
                </c:pt>
                <c:pt idx="45">
                  <c:v>3.99702862088399E-9</c:v>
                </c:pt>
                <c:pt idx="46">
                  <c:v>1.09647103944861E-8</c:v>
                </c:pt>
                <c:pt idx="47">
                  <c:v>2.94106728834359E-8</c:v>
                </c:pt>
                <c:pt idx="48">
                  <c:v>7.71366270136761E-8</c:v>
                </c:pt>
                <c:pt idx="49">
                  <c:v>1.97817275479517E-7</c:v>
                </c:pt>
                <c:pt idx="50">
                  <c:v>4.96038831644056E-7</c:v>
                </c:pt>
                <c:pt idx="51">
                  <c:v>1.21622807379913E-6</c:v>
                </c:pt>
                <c:pt idx="52">
                  <c:v>2.91583040294686E-6</c:v>
                </c:pt>
                <c:pt idx="53">
                  <c:v>6.83529691178933E-6</c:v>
                </c:pt>
                <c:pt idx="54">
                  <c:v>1.56675250078454E-5</c:v>
                </c:pt>
                <c:pt idx="55">
                  <c:v>3.51148887694684E-5</c:v>
                </c:pt>
                <c:pt idx="56">
                  <c:v>7.69538027341258E-5</c:v>
                </c:pt>
                <c:pt idx="57">
                  <c:v>0.000164898521784948</c:v>
                </c:pt>
                <c:pt idx="58">
                  <c:v>0.00034550260594278</c:v>
                </c:pt>
                <c:pt idx="59">
                  <c:v>0.000707837847697842</c:v>
                </c:pt>
                <c:pt idx="60">
                  <c:v>0.00141796046297742</c:v>
                </c:pt>
                <c:pt idx="61">
                  <c:v>0.00277742506741215</c:v>
                </c:pt>
                <c:pt idx="62">
                  <c:v>0.00531947127805021</c:v>
                </c:pt>
                <c:pt idx="63">
                  <c:v>0.00996190678978228</c:v>
                </c:pt>
                <c:pt idx="64">
                  <c:v>0.0182416604521076</c:v>
                </c:pt>
                <c:pt idx="65">
                  <c:v>0.0326613513400196</c:v>
                </c:pt>
                <c:pt idx="66">
                  <c:v>0.0571810096360783</c:v>
                </c:pt>
                <c:pt idx="67">
                  <c:v>0.0978852777455808</c:v>
                </c:pt>
                <c:pt idx="68">
                  <c:v>0.163844106247487</c:v>
                </c:pt>
                <c:pt idx="69">
                  <c:v>0.268158864550994</c:v>
                </c:pt>
                <c:pt idx="70">
                  <c:v>0.429142355390845</c:v>
                </c:pt>
                <c:pt idx="71">
                  <c:v>0.671519287656268</c:v>
                </c:pt>
                <c:pt idx="72">
                  <c:v>1.027456608738955</c:v>
                </c:pt>
                <c:pt idx="73">
                  <c:v>1.537150450984718</c:v>
                </c:pt>
                <c:pt idx="74">
                  <c:v>2.248625606062841</c:v>
                </c:pt>
                <c:pt idx="75">
                  <c:v>3.216368610190826</c:v>
                </c:pt>
                <c:pt idx="76">
                  <c:v>4.498444495954026</c:v>
                </c:pt>
                <c:pt idx="77">
                  <c:v>6.151865130866011</c:v>
                </c:pt>
                <c:pt idx="78">
                  <c:v>8.226197522053805</c:v>
                </c:pt>
                <c:pt idx="79">
                  <c:v>10.75571656066685</c:v>
                </c:pt>
                <c:pt idx="80">
                  <c:v>13.75078376783795</c:v>
                </c:pt>
                <c:pt idx="81">
                  <c:v>17.18950793380447</c:v>
                </c:pt>
                <c:pt idx="82">
                  <c:v>21.01102912931525</c:v>
                </c:pt>
                <c:pt idx="83">
                  <c:v>25.11187223517382</c:v>
                </c:pt>
                <c:pt idx="84">
                  <c:v>29.34666465828837</c:v>
                </c:pt>
                <c:pt idx="85">
                  <c:v>33.5340721134281</c:v>
                </c:pt>
                <c:pt idx="86">
                  <c:v>37.46810482174433</c:v>
                </c:pt>
                <c:pt idx="87">
                  <c:v>40.93408125471531</c:v>
                </c:pt>
                <c:pt idx="88">
                  <c:v>43.72766187775244</c:v>
                </c:pt>
                <c:pt idx="89">
                  <c:v>45.67466316048311</c:v>
                </c:pt>
                <c:pt idx="90">
                  <c:v>46.64900000298743</c:v>
                </c:pt>
                <c:pt idx="91">
                  <c:v>46.5861919368884</c:v>
                </c:pt>
                <c:pt idx="92">
                  <c:v>45.49042277779498</c:v>
                </c:pt>
                <c:pt idx="93">
                  <c:v>43.43407957102774</c:v>
                </c:pt>
                <c:pt idx="94">
                  <c:v>40.54984143761919</c:v>
                </c:pt>
                <c:pt idx="95">
                  <c:v>37.01651989228542</c:v>
                </c:pt>
                <c:pt idx="96">
                  <c:v>33.04075024208135</c:v>
                </c:pt>
                <c:pt idx="97">
                  <c:v>28.83713444300057</c:v>
                </c:pt>
                <c:pt idx="98">
                  <c:v>24.60946613256927</c:v>
                </c:pt>
                <c:pt idx="99">
                  <c:v>20.53525833856162</c:v>
                </c:pt>
                <c:pt idx="100">
                  <c:v>16.75506192334413</c:v>
                </c:pt>
                <c:pt idx="101">
                  <c:v>13.36717986568176</c:v>
                </c:pt>
                <c:pt idx="102">
                  <c:v>10.42752967882268</c:v>
                </c:pt>
                <c:pt idx="103">
                  <c:v>7.953732221479226</c:v>
                </c:pt>
                <c:pt idx="104">
                  <c:v>5.932098920910454</c:v>
                </c:pt>
                <c:pt idx="105">
                  <c:v>4.326071486136881</c:v>
                </c:pt>
                <c:pt idx="106">
                  <c:v>3.084799110123014</c:v>
                </c:pt>
                <c:pt idx="107">
                  <c:v>2.150839335053174</c:v>
                </c:pt>
                <c:pt idx="108">
                  <c:v>1.466347631088788</c:v>
                </c:pt>
                <c:pt idx="109">
                  <c:v>0.977493327638087</c:v>
                </c:pt>
                <c:pt idx="110">
                  <c:v>0.63714539622164</c:v>
                </c:pt>
                <c:pt idx="111">
                  <c:v>0.406079611900363</c:v>
                </c:pt>
                <c:pt idx="112">
                  <c:v>0.253064781457854</c:v>
                </c:pt>
                <c:pt idx="113">
                  <c:v>0.154205591539298</c:v>
                </c:pt>
                <c:pt idx="114">
                  <c:v>0.0918790343256385</c:v>
                </c:pt>
                <c:pt idx="115">
                  <c:v>0.0535279499099299</c:v>
                </c:pt>
                <c:pt idx="116">
                  <c:v>0.0304924757484687</c:v>
                </c:pt>
                <c:pt idx="117">
                  <c:v>0.016984495520462</c:v>
                </c:pt>
                <c:pt idx="118">
                  <c:v>0.00925039983113064</c:v>
                </c:pt>
                <c:pt idx="119">
                  <c:v>0.00492624770692936</c:v>
                </c:pt>
                <c:pt idx="120">
                  <c:v>0.0025651919884157</c:v>
                </c:pt>
              </c:numCache>
            </c:numRef>
          </c:yVal>
          <c:smooth val="0"/>
        </c:ser>
        <c:ser>
          <c:idx val="5"/>
          <c:order val="5"/>
          <c:tx>
            <c:v>1.0 nm</c:v>
          </c:tx>
          <c:spPr>
            <a:ln w="190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Sheet1!$C$2:$C$122</c:f>
              <c:numCache>
                <c:formatCode>General</c:formatCode>
                <c:ptCount val="121"/>
                <c:pt idx="0">
                  <c:v>4.0</c:v>
                </c:pt>
                <c:pt idx="1">
                  <c:v>4.05</c:v>
                </c:pt>
                <c:pt idx="2">
                  <c:v>4.1</c:v>
                </c:pt>
                <c:pt idx="3">
                  <c:v>4.149999999999999</c:v>
                </c:pt>
                <c:pt idx="4">
                  <c:v>4.2</c:v>
                </c:pt>
                <c:pt idx="5">
                  <c:v>4.25</c:v>
                </c:pt>
                <c:pt idx="6">
                  <c:v>4.3</c:v>
                </c:pt>
                <c:pt idx="7">
                  <c:v>4.35</c:v>
                </c:pt>
                <c:pt idx="8">
                  <c:v>4.4</c:v>
                </c:pt>
                <c:pt idx="9">
                  <c:v>4.45</c:v>
                </c:pt>
                <c:pt idx="10">
                  <c:v>4.5</c:v>
                </c:pt>
                <c:pt idx="11">
                  <c:v>4.55</c:v>
                </c:pt>
                <c:pt idx="12">
                  <c:v>4.6</c:v>
                </c:pt>
                <c:pt idx="13">
                  <c:v>4.649999999999998</c:v>
                </c:pt>
                <c:pt idx="14">
                  <c:v>4.7</c:v>
                </c:pt>
                <c:pt idx="15">
                  <c:v>4.75</c:v>
                </c:pt>
                <c:pt idx="16">
                  <c:v>4.8</c:v>
                </c:pt>
                <c:pt idx="17">
                  <c:v>4.85</c:v>
                </c:pt>
                <c:pt idx="18">
                  <c:v>4.9</c:v>
                </c:pt>
                <c:pt idx="19">
                  <c:v>4.95</c:v>
                </c:pt>
                <c:pt idx="20">
                  <c:v>5.0</c:v>
                </c:pt>
                <c:pt idx="21">
                  <c:v>5.05</c:v>
                </c:pt>
                <c:pt idx="22">
                  <c:v>5.1</c:v>
                </c:pt>
                <c:pt idx="23">
                  <c:v>5.149999999999999</c:v>
                </c:pt>
                <c:pt idx="24">
                  <c:v>5.2</c:v>
                </c:pt>
                <c:pt idx="25">
                  <c:v>5.25</c:v>
                </c:pt>
                <c:pt idx="26">
                  <c:v>5.3</c:v>
                </c:pt>
                <c:pt idx="27">
                  <c:v>5.35</c:v>
                </c:pt>
                <c:pt idx="28">
                  <c:v>5.4</c:v>
                </c:pt>
                <c:pt idx="29">
                  <c:v>5.44999999999999</c:v>
                </c:pt>
                <c:pt idx="30">
                  <c:v>5.49999999999999</c:v>
                </c:pt>
                <c:pt idx="31">
                  <c:v>5.54999999999999</c:v>
                </c:pt>
                <c:pt idx="32">
                  <c:v>5.59999999999999</c:v>
                </c:pt>
                <c:pt idx="33">
                  <c:v>5.64999999999999</c:v>
                </c:pt>
                <c:pt idx="34">
                  <c:v>5.699999999999989</c:v>
                </c:pt>
                <c:pt idx="35">
                  <c:v>5.74999999999999</c:v>
                </c:pt>
                <c:pt idx="36">
                  <c:v>5.79999999999999</c:v>
                </c:pt>
                <c:pt idx="37">
                  <c:v>5.84999999999999</c:v>
                </c:pt>
                <c:pt idx="38">
                  <c:v>5.89999999999999</c:v>
                </c:pt>
                <c:pt idx="39">
                  <c:v>5.94999999999999</c:v>
                </c:pt>
                <c:pt idx="40">
                  <c:v>5.99999999999999</c:v>
                </c:pt>
                <c:pt idx="41">
                  <c:v>6.04999999999999</c:v>
                </c:pt>
                <c:pt idx="42">
                  <c:v>6.09999999999999</c:v>
                </c:pt>
                <c:pt idx="43">
                  <c:v>6.14999999999999</c:v>
                </c:pt>
                <c:pt idx="44">
                  <c:v>6.199999999999989</c:v>
                </c:pt>
                <c:pt idx="45">
                  <c:v>6.24999999999999</c:v>
                </c:pt>
                <c:pt idx="46">
                  <c:v>6.29999999999999</c:v>
                </c:pt>
                <c:pt idx="47">
                  <c:v>6.34999999999999</c:v>
                </c:pt>
                <c:pt idx="48">
                  <c:v>6.39999999999999</c:v>
                </c:pt>
                <c:pt idx="49">
                  <c:v>6.44999999999999</c:v>
                </c:pt>
                <c:pt idx="50">
                  <c:v>6.49999999999999</c:v>
                </c:pt>
                <c:pt idx="51">
                  <c:v>6.54999999999999</c:v>
                </c:pt>
                <c:pt idx="52">
                  <c:v>6.59999999999999</c:v>
                </c:pt>
                <c:pt idx="53">
                  <c:v>6.64999999999999</c:v>
                </c:pt>
                <c:pt idx="54">
                  <c:v>6.699999999999989</c:v>
                </c:pt>
                <c:pt idx="55">
                  <c:v>6.74999999999999</c:v>
                </c:pt>
                <c:pt idx="56">
                  <c:v>6.79999999999999</c:v>
                </c:pt>
                <c:pt idx="57">
                  <c:v>6.84999999999999</c:v>
                </c:pt>
                <c:pt idx="58">
                  <c:v>6.89999999999999</c:v>
                </c:pt>
                <c:pt idx="59">
                  <c:v>6.94999999999999</c:v>
                </c:pt>
                <c:pt idx="60">
                  <c:v>6.99999999999999</c:v>
                </c:pt>
                <c:pt idx="61">
                  <c:v>7.04999999999999</c:v>
                </c:pt>
                <c:pt idx="62">
                  <c:v>7.09999999999999</c:v>
                </c:pt>
                <c:pt idx="63">
                  <c:v>7.14999999999999</c:v>
                </c:pt>
                <c:pt idx="64">
                  <c:v>7.199999999999989</c:v>
                </c:pt>
                <c:pt idx="65">
                  <c:v>7.24999999999999</c:v>
                </c:pt>
                <c:pt idx="66">
                  <c:v>7.29999999999999</c:v>
                </c:pt>
                <c:pt idx="67">
                  <c:v>7.34999999999999</c:v>
                </c:pt>
                <c:pt idx="68">
                  <c:v>7.39999999999999</c:v>
                </c:pt>
                <c:pt idx="69">
                  <c:v>7.44999999999999</c:v>
                </c:pt>
                <c:pt idx="70">
                  <c:v>7.49999999999999</c:v>
                </c:pt>
                <c:pt idx="71">
                  <c:v>7.54999999999999</c:v>
                </c:pt>
                <c:pt idx="72">
                  <c:v>7.59999999999999</c:v>
                </c:pt>
                <c:pt idx="73">
                  <c:v>7.64999999999999</c:v>
                </c:pt>
                <c:pt idx="74">
                  <c:v>7.699999999999989</c:v>
                </c:pt>
                <c:pt idx="75">
                  <c:v>7.74999999999999</c:v>
                </c:pt>
                <c:pt idx="76">
                  <c:v>7.79999999999999</c:v>
                </c:pt>
                <c:pt idx="77">
                  <c:v>7.84999999999999</c:v>
                </c:pt>
                <c:pt idx="78">
                  <c:v>7.89999999999999</c:v>
                </c:pt>
                <c:pt idx="79">
                  <c:v>7.94999999999999</c:v>
                </c:pt>
                <c:pt idx="80">
                  <c:v>7.99999999999999</c:v>
                </c:pt>
                <c:pt idx="81">
                  <c:v>8.04999999999999</c:v>
                </c:pt>
                <c:pt idx="82">
                  <c:v>8.09999999999999</c:v>
                </c:pt>
                <c:pt idx="83">
                  <c:v>8.14999999999999</c:v>
                </c:pt>
                <c:pt idx="84">
                  <c:v>8.19999999999999</c:v>
                </c:pt>
                <c:pt idx="85">
                  <c:v>8.24999999999998</c:v>
                </c:pt>
                <c:pt idx="86">
                  <c:v>8.29999999999998</c:v>
                </c:pt>
                <c:pt idx="87">
                  <c:v>8.34999999999998</c:v>
                </c:pt>
                <c:pt idx="88">
                  <c:v>8.39999999999998</c:v>
                </c:pt>
                <c:pt idx="89">
                  <c:v>8.44999999999998</c:v>
                </c:pt>
                <c:pt idx="90">
                  <c:v>8.49999999999998</c:v>
                </c:pt>
                <c:pt idx="91">
                  <c:v>8.54999999999998</c:v>
                </c:pt>
                <c:pt idx="92">
                  <c:v>8.59999999999998</c:v>
                </c:pt>
                <c:pt idx="93">
                  <c:v>8.64999999999998</c:v>
                </c:pt>
                <c:pt idx="94">
                  <c:v>8.69999999999998</c:v>
                </c:pt>
                <c:pt idx="95">
                  <c:v>8.74999999999998</c:v>
                </c:pt>
                <c:pt idx="96">
                  <c:v>8.79999999999998</c:v>
                </c:pt>
                <c:pt idx="97">
                  <c:v>8.84999999999998</c:v>
                </c:pt>
                <c:pt idx="98">
                  <c:v>8.89999999999998</c:v>
                </c:pt>
                <c:pt idx="99">
                  <c:v>8.94999999999998</c:v>
                </c:pt>
                <c:pt idx="100">
                  <c:v>8.99999999999998</c:v>
                </c:pt>
                <c:pt idx="101">
                  <c:v>9.04999999999998</c:v>
                </c:pt>
                <c:pt idx="102">
                  <c:v>9.09999999999998</c:v>
                </c:pt>
                <c:pt idx="103">
                  <c:v>9.14999999999998</c:v>
                </c:pt>
                <c:pt idx="104">
                  <c:v>9.19999999999998</c:v>
                </c:pt>
                <c:pt idx="105">
                  <c:v>9.24999999999998</c:v>
                </c:pt>
                <c:pt idx="106">
                  <c:v>9.29999999999998</c:v>
                </c:pt>
                <c:pt idx="107">
                  <c:v>9.34999999999998</c:v>
                </c:pt>
                <c:pt idx="108">
                  <c:v>9.39999999999998</c:v>
                </c:pt>
                <c:pt idx="109">
                  <c:v>9.44999999999998</c:v>
                </c:pt>
                <c:pt idx="110">
                  <c:v>9.49999999999998</c:v>
                </c:pt>
                <c:pt idx="111">
                  <c:v>9.54999999999998</c:v>
                </c:pt>
                <c:pt idx="112">
                  <c:v>9.59999999999998</c:v>
                </c:pt>
                <c:pt idx="113">
                  <c:v>9.64999999999998</c:v>
                </c:pt>
                <c:pt idx="114">
                  <c:v>9.69999999999998</c:v>
                </c:pt>
                <c:pt idx="115">
                  <c:v>9.74999999999998</c:v>
                </c:pt>
                <c:pt idx="116">
                  <c:v>9.79999999999998</c:v>
                </c:pt>
                <c:pt idx="117">
                  <c:v>9.84999999999998</c:v>
                </c:pt>
                <c:pt idx="118">
                  <c:v>9.89999999999998</c:v>
                </c:pt>
                <c:pt idx="119">
                  <c:v>9.94999999999998</c:v>
                </c:pt>
                <c:pt idx="120">
                  <c:v>9.99999999999998</c:v>
                </c:pt>
              </c:numCache>
            </c:numRef>
          </c:xVal>
          <c:yVal>
            <c:numRef>
              <c:f>Sheet1!$M$2:$M$122</c:f>
              <c:numCache>
                <c:formatCode>General</c:formatCode>
                <c:ptCount val="121"/>
                <c:pt idx="0">
                  <c:v>7.2327625783528E-231</c:v>
                </c:pt>
                <c:pt idx="1">
                  <c:v>6.0623265805421E-226</c:v>
                </c:pt>
                <c:pt idx="2">
                  <c:v>4.49910658332293E-221</c:v>
                </c:pt>
                <c:pt idx="3">
                  <c:v>2.95641276856038E-216</c:v>
                </c:pt>
                <c:pt idx="4">
                  <c:v>1.7201079029481E-211</c:v>
                </c:pt>
                <c:pt idx="5">
                  <c:v>8.86131443568046E-207</c:v>
                </c:pt>
                <c:pt idx="6">
                  <c:v>4.04196396924994E-202</c:v>
                </c:pt>
                <c:pt idx="7">
                  <c:v>1.63244501694963E-197</c:v>
                </c:pt>
                <c:pt idx="8">
                  <c:v>5.83762941416241E-193</c:v>
                </c:pt>
                <c:pt idx="9">
                  <c:v>1.84835895020994E-188</c:v>
                </c:pt>
                <c:pt idx="10">
                  <c:v>5.18188704933356E-184</c:v>
                </c:pt>
                <c:pt idx="11">
                  <c:v>1.28629743661933E-179</c:v>
                </c:pt>
                <c:pt idx="12">
                  <c:v>2.82713599625971E-175</c:v>
                </c:pt>
                <c:pt idx="13">
                  <c:v>5.50178773235444E-171</c:v>
                </c:pt>
                <c:pt idx="14">
                  <c:v>9.4800973099796E-167</c:v>
                </c:pt>
                <c:pt idx="15">
                  <c:v>1.44635064684837E-162</c:v>
                </c:pt>
                <c:pt idx="16">
                  <c:v>1.9538275421074E-158</c:v>
                </c:pt>
                <c:pt idx="17">
                  <c:v>2.33695685656484E-154</c:v>
                </c:pt>
                <c:pt idx="18">
                  <c:v>2.47495323102758E-150</c:v>
                </c:pt>
                <c:pt idx="19">
                  <c:v>2.32078619546592E-146</c:v>
                </c:pt>
                <c:pt idx="20">
                  <c:v>1.92688192465534E-142</c:v>
                </c:pt>
                <c:pt idx="21">
                  <c:v>1.41653368794263E-138</c:v>
                </c:pt>
                <c:pt idx="22">
                  <c:v>9.22041664749738E-135</c:v>
                </c:pt>
                <c:pt idx="23">
                  <c:v>5.31405468510613E-131</c:v>
                </c:pt>
                <c:pt idx="24">
                  <c:v>2.71177296449536E-127</c:v>
                </c:pt>
                <c:pt idx="25">
                  <c:v>1.22527188485989E-123</c:v>
                </c:pt>
                <c:pt idx="26">
                  <c:v>4.9018886781484E-120</c:v>
                </c:pt>
                <c:pt idx="27">
                  <c:v>1.73638591528017E-116</c:v>
                </c:pt>
                <c:pt idx="28">
                  <c:v>5.44604090342434E-113</c:v>
                </c:pt>
                <c:pt idx="29">
                  <c:v>1.51240246871804E-109</c:v>
                </c:pt>
                <c:pt idx="30">
                  <c:v>3.71882456109603E-106</c:v>
                </c:pt>
                <c:pt idx="31">
                  <c:v>8.09647236531682E-103</c:v>
                </c:pt>
                <c:pt idx="32">
                  <c:v>1.56076608520649E-99</c:v>
                </c:pt>
                <c:pt idx="33">
                  <c:v>2.66398414211728E-96</c:v>
                </c:pt>
                <c:pt idx="34">
                  <c:v>4.02603258339796E-93</c:v>
                </c:pt>
                <c:pt idx="35">
                  <c:v>5.38734477128752E-90</c:v>
                </c:pt>
                <c:pt idx="36">
                  <c:v>6.3829888886449E-87</c:v>
                </c:pt>
                <c:pt idx="37">
                  <c:v>6.69615104308588E-84</c:v>
                </c:pt>
                <c:pt idx="38">
                  <c:v>6.21982590117592E-81</c:v>
                </c:pt>
                <c:pt idx="39">
                  <c:v>5.1154406468088E-78</c:v>
                </c:pt>
                <c:pt idx="40">
                  <c:v>3.72511518132559E-75</c:v>
                </c:pt>
                <c:pt idx="41">
                  <c:v>2.40186279957932E-72</c:v>
                </c:pt>
                <c:pt idx="42">
                  <c:v>1.37122436040394E-69</c:v>
                </c:pt>
                <c:pt idx="43">
                  <c:v>6.93139547749848E-67</c:v>
                </c:pt>
                <c:pt idx="44">
                  <c:v>3.10230627640932E-64</c:v>
                </c:pt>
                <c:pt idx="45">
                  <c:v>1.22942063617441E-61</c:v>
                </c:pt>
                <c:pt idx="46">
                  <c:v>4.31388099236878E-59</c:v>
                </c:pt>
                <c:pt idx="47">
                  <c:v>1.34025567756505E-56</c:v>
                </c:pt>
                <c:pt idx="48">
                  <c:v>3.68687985652365E-54</c:v>
                </c:pt>
                <c:pt idx="49">
                  <c:v>8.98012020007093E-52</c:v>
                </c:pt>
                <c:pt idx="50">
                  <c:v>1.93667679209286E-49</c:v>
                </c:pt>
                <c:pt idx="51">
                  <c:v>3.69814538904946E-47</c:v>
                </c:pt>
                <c:pt idx="52">
                  <c:v>6.25262881997239E-45</c:v>
                </c:pt>
                <c:pt idx="53">
                  <c:v>9.36037287387308E-43</c:v>
                </c:pt>
                <c:pt idx="54">
                  <c:v>1.24072486230169E-40</c:v>
                </c:pt>
                <c:pt idx="55">
                  <c:v>1.45616187014559E-38</c:v>
                </c:pt>
                <c:pt idx="56">
                  <c:v>1.51319765261044E-36</c:v>
                </c:pt>
                <c:pt idx="57">
                  <c:v>1.39230216130825E-34</c:v>
                </c:pt>
                <c:pt idx="58">
                  <c:v>1.13428756229338E-32</c:v>
                </c:pt>
                <c:pt idx="59">
                  <c:v>8.18209800039683E-31</c:v>
                </c:pt>
                <c:pt idx="60">
                  <c:v>5.22586297543044E-29</c:v>
                </c:pt>
                <c:pt idx="61">
                  <c:v>2.95531102273559E-27</c:v>
                </c:pt>
                <c:pt idx="62">
                  <c:v>1.47979039264025E-25</c:v>
                </c:pt>
                <c:pt idx="63">
                  <c:v>6.56068290128305E-24</c:v>
                </c:pt>
                <c:pt idx="64">
                  <c:v>2.57542985444012E-22</c:v>
                </c:pt>
                <c:pt idx="65">
                  <c:v>8.95163237523813E-21</c:v>
                </c:pt>
                <c:pt idx="66">
                  <c:v>2.75490473309096E-19</c:v>
                </c:pt>
                <c:pt idx="67">
                  <c:v>7.50693691588029E-18</c:v>
                </c:pt>
                <c:pt idx="68">
                  <c:v>1.81121823413792E-16</c:v>
                </c:pt>
                <c:pt idx="69">
                  <c:v>3.86928421294367E-15</c:v>
                </c:pt>
                <c:pt idx="70">
                  <c:v>7.31884105101015E-14</c:v>
                </c:pt>
                <c:pt idx="71">
                  <c:v>1.22576109672917E-12</c:v>
                </c:pt>
                <c:pt idx="72">
                  <c:v>1.81769572610094E-11</c:v>
                </c:pt>
                <c:pt idx="73">
                  <c:v>2.38664801091767E-10</c:v>
                </c:pt>
                <c:pt idx="74">
                  <c:v>2.7746447979813E-9</c:v>
                </c:pt>
                <c:pt idx="75">
                  <c:v>2.856131829907E-8</c:v>
                </c:pt>
                <c:pt idx="76">
                  <c:v>2.60316045855518E-7</c:v>
                </c:pt>
                <c:pt idx="77">
                  <c:v>2.10075527470638E-6</c:v>
                </c:pt>
                <c:pt idx="78">
                  <c:v>1.50107302591143E-5</c:v>
                </c:pt>
                <c:pt idx="79">
                  <c:v>9.49685950619265E-5</c:v>
                </c:pt>
                <c:pt idx="80">
                  <c:v>0.000531998049372297</c:v>
                </c:pt>
                <c:pt idx="81">
                  <c:v>0.00263871144570223</c:v>
                </c:pt>
                <c:pt idx="82">
                  <c:v>0.0115884565327336</c:v>
                </c:pt>
                <c:pt idx="83">
                  <c:v>0.0450620687277751</c:v>
                </c:pt>
                <c:pt idx="84">
                  <c:v>0.155148824476989</c:v>
                </c:pt>
                <c:pt idx="85">
                  <c:v>0.472974457179157</c:v>
                </c:pt>
                <c:pt idx="86">
                  <c:v>1.276670195784175</c:v>
                </c:pt>
                <c:pt idx="87">
                  <c:v>3.051206398100744</c:v>
                </c:pt>
                <c:pt idx="88">
                  <c:v>6.456784433223794</c:v>
                </c:pt>
                <c:pt idx="89">
                  <c:v>12.09797889110101</c:v>
                </c:pt>
                <c:pt idx="90">
                  <c:v>20.07063864157656</c:v>
                </c:pt>
                <c:pt idx="91">
                  <c:v>29.48230233769083</c:v>
                </c:pt>
                <c:pt idx="92">
                  <c:v>38.3454142168566</c:v>
                </c:pt>
                <c:pt idx="93">
                  <c:v>44.15880433684975</c:v>
                </c:pt>
                <c:pt idx="94">
                  <c:v>45.0269999923307</c:v>
                </c:pt>
                <c:pt idx="95">
                  <c:v>40.65187233574982</c:v>
                </c:pt>
                <c:pt idx="96">
                  <c:v>32.49674990592432</c:v>
                </c:pt>
                <c:pt idx="97">
                  <c:v>23.00123406371317</c:v>
                </c:pt>
                <c:pt idx="98">
                  <c:v>14.41498454342304</c:v>
                </c:pt>
                <c:pt idx="99">
                  <c:v>7.998877742396671</c:v>
                </c:pt>
                <c:pt idx="100">
                  <c:v>3.930029144868187</c:v>
                </c:pt>
                <c:pt idx="101">
                  <c:v>1.709677977396274</c:v>
                </c:pt>
                <c:pt idx="102">
                  <c:v>0.658543849849714</c:v>
                </c:pt>
                <c:pt idx="103">
                  <c:v>0.22459853192942</c:v>
                </c:pt>
                <c:pt idx="104">
                  <c:v>0.0678236194494561</c:v>
                </c:pt>
                <c:pt idx="105">
                  <c:v>0.0181345526195693</c:v>
                </c:pt>
                <c:pt idx="106">
                  <c:v>0.00429323403665126</c:v>
                </c:pt>
                <c:pt idx="107">
                  <c:v>0.000899941161132802</c:v>
                </c:pt>
                <c:pt idx="108">
                  <c:v>0.000167030392709167</c:v>
                </c:pt>
                <c:pt idx="109">
                  <c:v>2.7449138770854E-5</c:v>
                </c:pt>
                <c:pt idx="110">
                  <c:v>3.99405257845857E-6</c:v>
                </c:pt>
                <c:pt idx="111">
                  <c:v>5.14577350936042E-7</c:v>
                </c:pt>
                <c:pt idx="112">
                  <c:v>5.87001742324374E-8</c:v>
                </c:pt>
                <c:pt idx="113">
                  <c:v>5.92897949032091E-9</c:v>
                </c:pt>
                <c:pt idx="114">
                  <c:v>5.30239820856649E-10</c:v>
                </c:pt>
                <c:pt idx="115">
                  <c:v>4.19871664001291E-11</c:v>
                </c:pt>
                <c:pt idx="116">
                  <c:v>2.94382932222303E-12</c:v>
                </c:pt>
                <c:pt idx="117">
                  <c:v>1.82751319617925E-13</c:v>
                </c:pt>
                <c:pt idx="118">
                  <c:v>1.00452384585749E-14</c:v>
                </c:pt>
                <c:pt idx="119">
                  <c:v>4.88890742933526E-16</c:v>
                </c:pt>
                <c:pt idx="120">
                  <c:v>2.10676071621431E-17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07220888"/>
        <c:axId val="-2007235256"/>
      </c:scatterChart>
      <c:valAx>
        <c:axId val="-2007220888"/>
        <c:scaling>
          <c:orientation val="minMax"/>
          <c:max val="10.0"/>
          <c:min val="4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 baseline="0"/>
            </a:pPr>
            <a:endParaRPr lang="en-US"/>
          </a:p>
        </c:txPr>
        <c:crossAx val="-2007235256"/>
        <c:crosses val="autoZero"/>
        <c:crossBetween val="midCat"/>
      </c:valAx>
      <c:valAx>
        <c:axId val="-2007235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Arial"/>
                    <a:cs typeface="Arial"/>
                  </a:defRPr>
                </a:pPr>
                <a:r>
                  <a:rPr lang="en-US" sz="2000" b="0">
                    <a:latin typeface="Arial"/>
                    <a:cs typeface="Arial"/>
                  </a:rPr>
                  <a:t>Intensity</a:t>
                </a:r>
              </a:p>
            </c:rich>
          </c:tx>
          <c:layout>
            <c:manualLayout>
              <c:xMode val="edge"/>
              <c:yMode val="edge"/>
              <c:x val="0.0102564102564103"/>
              <c:y val="0.353426719450124"/>
            </c:manualLayout>
          </c:layout>
          <c:overlay val="0"/>
        </c:title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-200722088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705667276051"/>
          <c:y val="0.0459302325581395"/>
          <c:w val="0.78112884883905"/>
          <c:h val="0.735978758469145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9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-5317.247</c:v>
                </c:pt>
                <c:pt idx="1">
                  <c:v>-4523.339</c:v>
                </c:pt>
                <c:pt idx="2">
                  <c:v>-4055.125</c:v>
                </c:pt>
                <c:pt idx="3">
                  <c:v>-414.894</c:v>
                </c:pt>
                <c:pt idx="4">
                  <c:v>606.184</c:v>
                </c:pt>
                <c:pt idx="5">
                  <c:v>2689.261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1.32</c:v>
                </c:pt>
                <c:pt idx="1">
                  <c:v>1.325</c:v>
                </c:pt>
                <c:pt idx="2">
                  <c:v>1.322</c:v>
                </c:pt>
                <c:pt idx="3">
                  <c:v>1.303</c:v>
                </c:pt>
                <c:pt idx="4">
                  <c:v>1.301</c:v>
                </c:pt>
                <c:pt idx="5">
                  <c:v>1.291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489736"/>
        <c:axId val="-2082495320"/>
      </c:scatterChart>
      <c:valAx>
        <c:axId val="-2082489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/>
                  <a:t>K Budget (kg K ha</a:t>
                </a:r>
                <a:r>
                  <a:rPr lang="en-US" baseline="30000"/>
                  <a:t>-1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82495320"/>
        <c:crosses val="autoZero"/>
        <c:crossBetween val="midCat"/>
      </c:valAx>
      <c:valAx>
        <c:axId val="-2082495320"/>
        <c:scaling>
          <c:orientation val="minMax"/>
          <c:max val="1.34"/>
          <c:min val="1.2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/>
                  <a:t>cg position (nm)</a:t>
                </a:r>
              </a:p>
            </c:rich>
          </c:tx>
          <c:layout>
            <c:manualLayout>
              <c:xMode val="edge"/>
              <c:yMode val="edge"/>
              <c:x val="0.0101954120645709"/>
              <c:y val="0.182667073157911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82489736"/>
        <c:crossesAt val="-6000.0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Soil test K</c:v>
          </c:tx>
          <c:spPr>
            <a:ln w="1905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 w="19050">
                <a:solidFill>
                  <a:schemeClr val="tx1"/>
                </a:solidFill>
              </a:ln>
            </c:spPr>
          </c:marker>
          <c:cat>
            <c:strRef>
              <c:f>Sheet1!$D$2:$D$36</c:f>
              <c:strCache>
                <c:ptCount val="35"/>
                <c:pt idx="0">
                  <c:v>J</c:v>
                </c:pt>
                <c:pt idx="1">
                  <c:v>J</c:v>
                </c:pt>
                <c:pt idx="2">
                  <c:v>A</c:v>
                </c:pt>
                <c:pt idx="3">
                  <c:v>S</c:v>
                </c:pt>
                <c:pt idx="4">
                  <c:v>O</c:v>
                </c:pt>
                <c:pt idx="5">
                  <c:v>N</c:v>
                </c:pt>
                <c:pt idx="6">
                  <c:v>D</c:v>
                </c:pt>
                <c:pt idx="7">
                  <c:v>J</c:v>
                </c:pt>
                <c:pt idx="8">
                  <c:v>F</c:v>
                </c:pt>
                <c:pt idx="9">
                  <c:v>M</c:v>
                </c:pt>
                <c:pt idx="10">
                  <c:v>A</c:v>
                </c:pt>
                <c:pt idx="11">
                  <c:v>M</c:v>
                </c:pt>
                <c:pt idx="12">
                  <c:v>J</c:v>
                </c:pt>
                <c:pt idx="13">
                  <c:v>J</c:v>
                </c:pt>
                <c:pt idx="14">
                  <c:v>A</c:v>
                </c:pt>
                <c:pt idx="15">
                  <c:v>S</c:v>
                </c:pt>
                <c:pt idx="16">
                  <c:v>O</c:v>
                </c:pt>
                <c:pt idx="17">
                  <c:v>N</c:v>
                </c:pt>
                <c:pt idx="18">
                  <c:v>D</c:v>
                </c:pt>
                <c:pt idx="19">
                  <c:v>J</c:v>
                </c:pt>
                <c:pt idx="20">
                  <c:v>F</c:v>
                </c:pt>
                <c:pt idx="21">
                  <c:v>M</c:v>
                </c:pt>
                <c:pt idx="22">
                  <c:v>A</c:v>
                </c:pt>
                <c:pt idx="23">
                  <c:v>M</c:v>
                </c:pt>
                <c:pt idx="24">
                  <c:v>J</c:v>
                </c:pt>
                <c:pt idx="25">
                  <c:v>J</c:v>
                </c:pt>
                <c:pt idx="26">
                  <c:v>A</c:v>
                </c:pt>
                <c:pt idx="27">
                  <c:v>S</c:v>
                </c:pt>
                <c:pt idx="28">
                  <c:v>O</c:v>
                </c:pt>
                <c:pt idx="29">
                  <c:v>N</c:v>
                </c:pt>
                <c:pt idx="30">
                  <c:v>D</c:v>
                </c:pt>
                <c:pt idx="31">
                  <c:v>J</c:v>
                </c:pt>
                <c:pt idx="32">
                  <c:v>F</c:v>
                </c:pt>
                <c:pt idx="33">
                  <c:v>M</c:v>
                </c:pt>
                <c:pt idx="34">
                  <c:v>A</c:v>
                </c:pt>
              </c:strCache>
            </c:strRef>
          </c:cat>
          <c:val>
            <c:numRef>
              <c:f>Sheet1!$F$2:$F$36</c:f>
              <c:numCache>
                <c:formatCode>General</c:formatCode>
                <c:ptCount val="35"/>
                <c:pt idx="0">
                  <c:v>140.4</c:v>
                </c:pt>
                <c:pt idx="1">
                  <c:v>123.117</c:v>
                </c:pt>
                <c:pt idx="2">
                  <c:v>88.224</c:v>
                </c:pt>
                <c:pt idx="3">
                  <c:v>80.07199999999998</c:v>
                </c:pt>
                <c:pt idx="4">
                  <c:v>85.289</c:v>
                </c:pt>
                <c:pt idx="5">
                  <c:v>105.181</c:v>
                </c:pt>
                <c:pt idx="6">
                  <c:v>124.421</c:v>
                </c:pt>
                <c:pt idx="7">
                  <c:v>88.224</c:v>
                </c:pt>
                <c:pt idx="8">
                  <c:v>99.312</c:v>
                </c:pt>
                <c:pt idx="9">
                  <c:v>104.203</c:v>
                </c:pt>
                <c:pt idx="10">
                  <c:v>98.985</c:v>
                </c:pt>
                <c:pt idx="11">
                  <c:v>110.073</c:v>
                </c:pt>
                <c:pt idx="12">
                  <c:v>130.291</c:v>
                </c:pt>
                <c:pt idx="13">
                  <c:v>120.182</c:v>
                </c:pt>
                <c:pt idx="14">
                  <c:v>80.398</c:v>
                </c:pt>
                <c:pt idx="15">
                  <c:v>82.02800000000001</c:v>
                </c:pt>
                <c:pt idx="16">
                  <c:v>82.354</c:v>
                </c:pt>
                <c:pt idx="17">
                  <c:v>102.246</c:v>
                </c:pt>
                <c:pt idx="18">
                  <c:v>104.203</c:v>
                </c:pt>
                <c:pt idx="19">
                  <c:v>104.203</c:v>
                </c:pt>
                <c:pt idx="20">
                  <c:v>100.29</c:v>
                </c:pt>
                <c:pt idx="21">
                  <c:v>108.116</c:v>
                </c:pt>
                <c:pt idx="22">
                  <c:v>113.008</c:v>
                </c:pt>
                <c:pt idx="23">
                  <c:v>100.29</c:v>
                </c:pt>
                <c:pt idx="24">
                  <c:v>143.335</c:v>
                </c:pt>
                <c:pt idx="25">
                  <c:v>110.399</c:v>
                </c:pt>
                <c:pt idx="26">
                  <c:v>88.224</c:v>
                </c:pt>
                <c:pt idx="27">
                  <c:v>83.333</c:v>
                </c:pt>
                <c:pt idx="28">
                  <c:v>87.246</c:v>
                </c:pt>
                <c:pt idx="29">
                  <c:v>115.29</c:v>
                </c:pt>
                <c:pt idx="30">
                  <c:v>101.268</c:v>
                </c:pt>
                <c:pt idx="31">
                  <c:v>140.074</c:v>
                </c:pt>
                <c:pt idx="32">
                  <c:v>105.181</c:v>
                </c:pt>
                <c:pt idx="33">
                  <c:v>102.246</c:v>
                </c:pt>
                <c:pt idx="34">
                  <c:v>90.181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413288"/>
        <c:axId val="-2058869656"/>
      </c:lineChart>
      <c:lineChart>
        <c:grouping val="standard"/>
        <c:varyColors val="0"/>
        <c:ser>
          <c:idx val="1"/>
          <c:order val="1"/>
          <c:tx>
            <c:v>Soil moisture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quare"/>
            <c:size val="9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</c:spPr>
          </c:marker>
          <c:val>
            <c:numRef>
              <c:f>Sheet1!$E$2:$E$36</c:f>
              <c:numCache>
                <c:formatCode>General</c:formatCode>
                <c:ptCount val="35"/>
                <c:pt idx="0">
                  <c:v>20.098</c:v>
                </c:pt>
                <c:pt idx="1">
                  <c:v>18.173</c:v>
                </c:pt>
                <c:pt idx="2">
                  <c:v>11.065</c:v>
                </c:pt>
                <c:pt idx="3">
                  <c:v>14.026</c:v>
                </c:pt>
                <c:pt idx="4">
                  <c:v>15.063</c:v>
                </c:pt>
                <c:pt idx="5">
                  <c:v>19.209</c:v>
                </c:pt>
                <c:pt idx="6">
                  <c:v>27.057</c:v>
                </c:pt>
                <c:pt idx="7">
                  <c:v>26.021</c:v>
                </c:pt>
                <c:pt idx="8">
                  <c:v>34.165</c:v>
                </c:pt>
                <c:pt idx="9">
                  <c:v>28.094</c:v>
                </c:pt>
                <c:pt idx="10">
                  <c:v>22.171</c:v>
                </c:pt>
                <c:pt idx="11">
                  <c:v>24.096</c:v>
                </c:pt>
                <c:pt idx="12">
                  <c:v>24.096</c:v>
                </c:pt>
                <c:pt idx="13">
                  <c:v>19.209</c:v>
                </c:pt>
                <c:pt idx="14">
                  <c:v>11.065</c:v>
                </c:pt>
                <c:pt idx="15">
                  <c:v>17.136</c:v>
                </c:pt>
                <c:pt idx="16">
                  <c:v>15.063</c:v>
                </c:pt>
                <c:pt idx="17">
                  <c:v>19.061</c:v>
                </c:pt>
                <c:pt idx="18">
                  <c:v>26.021</c:v>
                </c:pt>
                <c:pt idx="19">
                  <c:v>22.171</c:v>
                </c:pt>
                <c:pt idx="20">
                  <c:v>30.019</c:v>
                </c:pt>
                <c:pt idx="21">
                  <c:v>29.13</c:v>
                </c:pt>
                <c:pt idx="22">
                  <c:v>23.059</c:v>
                </c:pt>
                <c:pt idx="23">
                  <c:v>20.986</c:v>
                </c:pt>
                <c:pt idx="24">
                  <c:v>23.059</c:v>
                </c:pt>
                <c:pt idx="25">
                  <c:v>18.173</c:v>
                </c:pt>
                <c:pt idx="26">
                  <c:v>11.065</c:v>
                </c:pt>
                <c:pt idx="27">
                  <c:v>11.065</c:v>
                </c:pt>
                <c:pt idx="28">
                  <c:v>14.026</c:v>
                </c:pt>
                <c:pt idx="29">
                  <c:v>17.136</c:v>
                </c:pt>
                <c:pt idx="30">
                  <c:v>23.207</c:v>
                </c:pt>
                <c:pt idx="31">
                  <c:v>27.205</c:v>
                </c:pt>
                <c:pt idx="32">
                  <c:v>48.084</c:v>
                </c:pt>
                <c:pt idx="33">
                  <c:v>34.165</c:v>
                </c:pt>
                <c:pt idx="34">
                  <c:v>28.094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941992"/>
        <c:axId val="-2059102328"/>
      </c:lineChart>
      <c:catAx>
        <c:axId val="-2058413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Month</a:t>
                </a:r>
                <a:r>
                  <a:rPr lang="en-US" sz="2000" b="0" baseline="0"/>
                  <a:t> of the year</a:t>
                </a:r>
                <a:endParaRPr lang="en-US" sz="2000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58869656"/>
        <c:crosses val="autoZero"/>
        <c:auto val="1"/>
        <c:lblAlgn val="ctr"/>
        <c:lblOffset val="100"/>
        <c:noMultiLvlLbl val="0"/>
      </c:catAx>
      <c:valAx>
        <c:axId val="-2058869656"/>
        <c:scaling>
          <c:orientation val="minMax"/>
          <c:max val="170.0"/>
          <c:min val="6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/>
                  <a:t>Soil </a:t>
                </a:r>
                <a:r>
                  <a:rPr lang="en-US" sz="2000" b="0" dirty="0" smtClean="0"/>
                  <a:t>test </a:t>
                </a:r>
                <a:r>
                  <a:rPr lang="en-US" sz="2000" b="0" dirty="0"/>
                  <a:t>K </a:t>
                </a:r>
                <a:r>
                  <a:rPr lang="en-US" sz="2000" b="0" dirty="0" smtClean="0"/>
                  <a:t>(ppm)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120068610634648"/>
              <c:y val="0.226715215511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058413288"/>
        <c:crosses val="autoZero"/>
        <c:crossBetween val="between"/>
        <c:majorUnit val="10.0"/>
      </c:valAx>
      <c:valAx>
        <c:axId val="-2059102328"/>
        <c:scaling>
          <c:orientation val="minMax"/>
          <c:max val="5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Soil</a:t>
                </a:r>
                <a:r>
                  <a:rPr lang="en-US" sz="2000" b="0" baseline="0"/>
                  <a:t> moisture (%)</a:t>
                </a:r>
                <a:endParaRPr lang="en-US" sz="2000" b="0"/>
              </a:p>
            </c:rich>
          </c:tx>
          <c:layout>
            <c:manualLayout>
              <c:xMode val="edge"/>
              <c:yMode val="edge"/>
              <c:x val="0.934819897084048"/>
              <c:y val="0.2141554776751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2058941992"/>
        <c:crosses val="max"/>
        <c:crossBetween val="between"/>
      </c:valAx>
      <c:catAx>
        <c:axId val="-205894199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59102328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l"/>
      <c:layout>
        <c:manualLayout>
          <c:xMode val="edge"/>
          <c:yMode val="edge"/>
          <c:x val="0.198970840480274"/>
          <c:y val="0.0255322925674753"/>
          <c:w val="0.268128055094031"/>
          <c:h val="0.181065811218042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K removal</c:v>
          </c:tx>
          <c:spPr>
            <a:ln w="47625">
              <a:noFill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</c:numCache>
            </c:numRef>
          </c:xVal>
          <c:yVal>
            <c:numRef>
              <c:f>Sheet1!$F$2:$F$17</c:f>
              <c:numCache>
                <c:formatCode>General</c:formatCode>
                <c:ptCount val="16"/>
                <c:pt idx="0">
                  <c:v>0.0</c:v>
                </c:pt>
                <c:pt idx="1">
                  <c:v>42.37764902299999</c:v>
                </c:pt>
                <c:pt idx="2">
                  <c:v>77.460091239</c:v>
                </c:pt>
                <c:pt idx="3">
                  <c:v>115.882877288</c:v>
                </c:pt>
                <c:pt idx="4">
                  <c:v>152.635956261</c:v>
                </c:pt>
                <c:pt idx="5">
                  <c:v>199.411926095</c:v>
                </c:pt>
                <c:pt idx="6">
                  <c:v>244.517259172</c:v>
                </c:pt>
                <c:pt idx="7">
                  <c:v>287.9519554919998</c:v>
                </c:pt>
                <c:pt idx="8">
                  <c:v>326.375671222</c:v>
                </c:pt>
                <c:pt idx="9">
                  <c:v>361.4571837569998</c:v>
                </c:pt>
                <c:pt idx="10">
                  <c:v>398.21026273</c:v>
                </c:pt>
                <c:pt idx="11">
                  <c:v>439.974322293</c:v>
                </c:pt>
                <c:pt idx="12">
                  <c:v>480.067745099</c:v>
                </c:pt>
                <c:pt idx="13">
                  <c:v>510.1382770439998</c:v>
                </c:pt>
                <c:pt idx="14">
                  <c:v>548.5619927739997</c:v>
                </c:pt>
                <c:pt idx="15">
                  <c:v>586.984778823</c:v>
                </c:pt>
              </c:numCache>
            </c:numRef>
          </c:yVal>
          <c:smooth val="0"/>
        </c:ser>
        <c:ser>
          <c:idx val="1"/>
          <c:order val="1"/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</c:numCache>
            </c:numRef>
          </c:xVal>
          <c:yVal>
            <c:numRef>
              <c:f>Sheet1!$G$2:$G$17</c:f>
              <c:numCache>
                <c:formatCode>General</c:formatCode>
                <c:ptCount val="16"/>
                <c:pt idx="0">
                  <c:v>0.929681</c:v>
                </c:pt>
                <c:pt idx="1">
                  <c:v>39.976283</c:v>
                </c:pt>
                <c:pt idx="2">
                  <c:v>79.02288499999997</c:v>
                </c:pt>
                <c:pt idx="3">
                  <c:v>118.069487</c:v>
                </c:pt>
                <c:pt idx="4">
                  <c:v>157.116089</c:v>
                </c:pt>
                <c:pt idx="5">
                  <c:v>196.162691</c:v>
                </c:pt>
                <c:pt idx="6">
                  <c:v>235.209293</c:v>
                </c:pt>
                <c:pt idx="7">
                  <c:v>274.255895</c:v>
                </c:pt>
                <c:pt idx="8">
                  <c:v>313.302497</c:v>
                </c:pt>
                <c:pt idx="9">
                  <c:v>352.349099</c:v>
                </c:pt>
                <c:pt idx="10">
                  <c:v>391.395701</c:v>
                </c:pt>
                <c:pt idx="11">
                  <c:v>430.442303</c:v>
                </c:pt>
                <c:pt idx="12">
                  <c:v>469.4889049999998</c:v>
                </c:pt>
                <c:pt idx="13">
                  <c:v>508.5355069999998</c:v>
                </c:pt>
                <c:pt idx="14">
                  <c:v>547.5821089999997</c:v>
                </c:pt>
                <c:pt idx="15">
                  <c:v>586.628711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224680"/>
        <c:axId val="2079230168"/>
      </c:scatterChart>
      <c:scatterChart>
        <c:scatterStyle val="lineMarker"/>
        <c:varyColors val="0"/>
        <c:ser>
          <c:idx val="2"/>
          <c:order val="2"/>
          <c:tx>
            <c:v>Soil K Decrease</c:v>
          </c:tx>
          <c:spPr>
            <a:ln w="19050">
              <a:solidFill>
                <a:schemeClr val="tx1"/>
              </a:solidFill>
            </a:ln>
          </c:spPr>
          <c:marker>
            <c:symbol val="square"/>
            <c:size val="12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Sheet1!$A$2:$A$17</c:f>
              <c:numCache>
                <c:formatCode>General</c:formatCode>
                <c:ptCount val="1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</c:numCache>
            </c:numRef>
          </c:xVal>
          <c:yVal>
            <c:numRef>
              <c:f>Sheet1!$D$2:$D$17</c:f>
              <c:numCache>
                <c:formatCode>General</c:formatCode>
                <c:ptCount val="16"/>
                <c:pt idx="0">
                  <c:v>0.0</c:v>
                </c:pt>
                <c:pt idx="1">
                  <c:v>10.171</c:v>
                </c:pt>
                <c:pt idx="2">
                  <c:v>15.625</c:v>
                </c:pt>
                <c:pt idx="3">
                  <c:v>2.459</c:v>
                </c:pt>
                <c:pt idx="4">
                  <c:v>26.82</c:v>
                </c:pt>
                <c:pt idx="5">
                  <c:v>22.839</c:v>
                </c:pt>
                <c:pt idx="6">
                  <c:v>13.369</c:v>
                </c:pt>
                <c:pt idx="7">
                  <c:v>7.456</c:v>
                </c:pt>
                <c:pt idx="8">
                  <c:v>51.974</c:v>
                </c:pt>
                <c:pt idx="9">
                  <c:v>47.82</c:v>
                </c:pt>
                <c:pt idx="10">
                  <c:v>21.114</c:v>
                </c:pt>
                <c:pt idx="11">
                  <c:v>44.781</c:v>
                </c:pt>
                <c:pt idx="12">
                  <c:v>26.842</c:v>
                </c:pt>
                <c:pt idx="13">
                  <c:v>38.013</c:v>
                </c:pt>
                <c:pt idx="14">
                  <c:v>48.002</c:v>
                </c:pt>
                <c:pt idx="15">
                  <c:v>56.209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9245112"/>
        <c:axId val="2079236360"/>
      </c:scatterChart>
      <c:valAx>
        <c:axId val="2079224680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n-US" sz="2000" b="0"/>
                  <a:t>Years of maize/soybean rotation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79230168"/>
        <c:crosses val="autoZero"/>
        <c:crossBetween val="midCat"/>
      </c:valAx>
      <c:valAx>
        <c:axId val="2079230168"/>
        <c:scaling>
          <c:orientation val="maxMin"/>
          <c:max val="8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Cumulative K removal</a:t>
                </a:r>
                <a:br>
                  <a:rPr lang="en-US" sz="2000" b="0"/>
                </a:br>
                <a:r>
                  <a:rPr lang="en-US" sz="2000" b="0"/>
                  <a:t>(kg K ha</a:t>
                </a:r>
                <a:r>
                  <a:rPr lang="en-US" sz="2000" b="0" baseline="30000"/>
                  <a:t>-1</a:t>
                </a:r>
                <a:r>
                  <a:rPr lang="en-US" sz="2000" b="0"/>
                  <a:t>)</a:t>
                </a:r>
              </a:p>
            </c:rich>
          </c:tx>
          <c:layout>
            <c:manualLayout>
              <c:xMode val="edge"/>
              <c:yMode val="edge"/>
              <c:x val="0.00453857791225416"/>
              <c:y val="0.3140228565179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79224680"/>
        <c:crosses val="autoZero"/>
        <c:crossBetween val="midCat"/>
        <c:majorUnit val="100.0"/>
      </c:valAx>
      <c:valAx>
        <c:axId val="2079236360"/>
        <c:scaling>
          <c:orientation val="maxMin"/>
          <c:max val="6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Soil K decrease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79245112"/>
        <c:crosses val="max"/>
        <c:crossBetween val="midCat"/>
      </c:valAx>
      <c:valAx>
        <c:axId val="20792451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79236360"/>
        <c:crosses val="autoZero"/>
        <c:crossBetween val="midCat"/>
      </c:valAx>
      <c:spPr>
        <a:noFill/>
      </c:spPr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94E91E7-8793-4A48-A962-BA34192B1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3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0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International Plant Nutrition Institute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400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3" tIns="46001" rIns="92003" bIns="46001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780A085-81B8-4D79-9A64-B86E6CE98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11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0A085-81B8-4D79-9A64-B86E6CE983A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2519" y="3249612"/>
            <a:ext cx="69723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7125" y="0"/>
            <a:ext cx="29368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837956"/>
            <a:ext cx="5029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05019"/>
            <a:ext cx="52915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3000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PNI_Colo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160338"/>
            <a:ext cx="1158100" cy="58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404938"/>
            <a:ext cx="7991475" cy="1923604"/>
          </a:xfrm>
        </p:spPr>
        <p:txBody>
          <a:bodyPr>
            <a:sp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3.xml"/><Relationship Id="rId3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28" name="Picture 8" descr="IPNI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02638" y="6389688"/>
            <a:ext cx="63182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14" r:id="rId5"/>
    <p:sldLayoutId id="2147483715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34950" indent="-234950" algn="l" rtl="0" eaLnBrk="1" fontAlgn="base" hangingPunct="1">
        <a:spcBef>
          <a:spcPct val="25000"/>
        </a:spcBef>
        <a:spcAft>
          <a:spcPct val="0"/>
        </a:spcAft>
        <a:buClr>
          <a:srgbClr val="005500"/>
        </a:buClr>
        <a:buChar char="•"/>
        <a:defRPr sz="24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692150" indent="-23495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–"/>
        <a:defRPr sz="2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99CC00"/>
        </a:buClr>
        <a:buChar char="•"/>
        <a:defRPr sz="20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005500"/>
        </a:buClr>
        <a:buFont typeface="Arial" charset="0"/>
        <a:buChar char="–"/>
        <a:defRPr sz="18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8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61913"/>
            <a:ext cx="7996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404938"/>
            <a:ext cx="7991475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3550" y="6481763"/>
            <a:ext cx="5556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55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3" name="Picture 8" descr="IPNI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4863" y="87313"/>
            <a:ext cx="630237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/>
      <p:bldP spid="294915" grpId="0" build="p">
        <p:tmplLst>
          <p:tmpl lvl="1">
            <p:tnLst>
              <p:par>
                <p:cTn xmlns:p14="http://schemas.microsoft.com/office/powerpoint/2010/main"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8" presetClass="entr" presetSubtype="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4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2949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34950" indent="-234950" algn="l" rtl="0" eaLnBrk="0" fontAlgn="base" hangingPunct="0">
        <a:spcBef>
          <a:spcPct val="25000"/>
        </a:spcBef>
        <a:spcAft>
          <a:spcPct val="0"/>
        </a:spcAft>
        <a:buClr>
          <a:srgbClr val="0055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rtl="0" eaLnBrk="0" fontAlgn="base" hangingPunct="0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rgbClr val="99CC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005500"/>
        </a:buClr>
        <a:buFont typeface="Arial" charset="0"/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009900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1488" y="6510338"/>
            <a:ext cx="4100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55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500"/>
          </a:solidFill>
          <a:latin typeface="CopprplGoth Bd BT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4833"/>
            <a:ext cx="5902988" cy="4804834"/>
          </a:xfrm>
        </p:spPr>
        <p:txBody>
          <a:bodyPr/>
          <a:lstStyle/>
          <a:p>
            <a:r>
              <a:rPr lang="en-US" dirty="0" smtClean="0"/>
              <a:t>Interactions between Potassium Management and Soil Mineralogy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T.S. Murrell, IPNI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IPNI Webinar, 9 Sep. 2014.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“Fixed” K</a:t>
            </a:r>
            <a:br>
              <a:rPr lang="en-US" dirty="0" smtClean="0"/>
            </a:br>
            <a:r>
              <a:rPr lang="en-US" sz="2400" dirty="0" smtClean="0"/>
              <a:t>Mica and </a:t>
            </a:r>
            <a:r>
              <a:rPr lang="en-US" sz="2400" dirty="0" err="1"/>
              <a:t>I</a:t>
            </a:r>
            <a:r>
              <a:rPr lang="en-US" sz="2400" dirty="0" err="1" smtClean="0"/>
              <a:t>llite</a:t>
            </a:r>
            <a:r>
              <a:rPr lang="en-US" sz="2400" dirty="0" smtClean="0"/>
              <a:t> examples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729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available at: http</a:t>
            </a:r>
            <a:r>
              <a:rPr lang="en-US" sz="1200" dirty="0"/>
              <a:t>://pubs.usgs.gov/of/2001/of01-041/htmldocs/clays/</a:t>
            </a:r>
            <a:r>
              <a:rPr lang="en-US" sz="1200" dirty="0" smtClean="0"/>
              <a:t>illite.htm (verified 5 Jan. 2014).</a:t>
            </a:r>
            <a:endParaRPr lang="en-US" sz="1200" dirty="0"/>
          </a:p>
        </p:txBody>
      </p:sp>
      <p:pic>
        <p:nvPicPr>
          <p:cNvPr id="3" name="Picture 2" descr="illstru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270" y="1422078"/>
            <a:ext cx="4780197" cy="478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3971" y="3297945"/>
            <a:ext cx="18582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“Fixed K”</a:t>
            </a:r>
            <a:endParaRPr lang="en-US" sz="3200" dirty="0"/>
          </a:p>
        </p:txBody>
      </p:sp>
      <p:cxnSp>
        <p:nvCxnSpPr>
          <p:cNvPr id="8" name="Elbow Connector 7"/>
          <p:cNvCxnSpPr>
            <a:stCxn id="6" idx="2"/>
          </p:cNvCxnSpPr>
          <p:nvPr/>
        </p:nvCxnSpPr>
        <p:spPr>
          <a:xfrm rot="16200000" flipH="1">
            <a:off x="3559677" y="2496116"/>
            <a:ext cx="741748" cy="3514958"/>
          </a:xfrm>
          <a:prstGeom prst="bentConnector2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19 at 9.3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611" y="1007136"/>
            <a:ext cx="5867400" cy="5232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245" y="0"/>
            <a:ext cx="8229600" cy="1143000"/>
          </a:xfrm>
        </p:spPr>
        <p:txBody>
          <a:bodyPr/>
          <a:lstStyle/>
          <a:p>
            <a:r>
              <a:rPr lang="en-US" dirty="0" smtClean="0"/>
              <a:t>Mica Weathers to Other Minerals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785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Fanning, D.S. V.Z. </a:t>
            </a:r>
            <a:r>
              <a:rPr lang="en-US" sz="1200" dirty="0" err="1" smtClean="0"/>
              <a:t>Keramidas</a:t>
            </a:r>
            <a:r>
              <a:rPr lang="en-US" sz="1200" dirty="0" smtClean="0"/>
              <a:t>, and M.A. El-</a:t>
            </a:r>
            <a:r>
              <a:rPr lang="en-US" sz="1200" dirty="0" err="1" smtClean="0"/>
              <a:t>Desoky</a:t>
            </a:r>
            <a:r>
              <a:rPr lang="en-US" sz="1200" dirty="0" smtClean="0"/>
              <a:t>. 1989. Micas. p. 551-634. </a:t>
            </a:r>
            <a:r>
              <a:rPr lang="en-US" sz="1200" i="1" dirty="0" smtClean="0"/>
              <a:t>In</a:t>
            </a:r>
            <a:r>
              <a:rPr lang="en-US" sz="1200" dirty="0" smtClean="0"/>
              <a:t> J.B. Dixon and S.B. Weed (eds.)</a:t>
            </a:r>
            <a:br>
              <a:rPr lang="en-US" sz="1200" dirty="0" smtClean="0"/>
            </a:br>
            <a:r>
              <a:rPr lang="en-US" sz="1200" dirty="0" smtClean="0"/>
              <a:t>Minerals in Soil Environments.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SSSA, Madison, WI..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21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Vermiculites and </a:t>
            </a:r>
            <a:r>
              <a:rPr lang="en-US" dirty="0" err="1" smtClean="0"/>
              <a:t>Smectites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(Swelling minerals)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3492059" cy="4709161"/>
          </a:xfrm>
        </p:spPr>
        <p:txBody>
          <a:bodyPr/>
          <a:lstStyle/>
          <a:p>
            <a:r>
              <a:rPr lang="en-US" dirty="0" smtClean="0"/>
              <a:t>Interlayer </a:t>
            </a:r>
            <a:r>
              <a:rPr lang="en-US" dirty="0" err="1" smtClean="0"/>
              <a:t>cations</a:t>
            </a:r>
            <a:r>
              <a:rPr lang="en-US" dirty="0" smtClean="0"/>
              <a:t> in vermiculites and </a:t>
            </a:r>
            <a:r>
              <a:rPr lang="en-US" dirty="0" err="1" smtClean="0"/>
              <a:t>smectites</a:t>
            </a:r>
            <a:r>
              <a:rPr lang="en-US" dirty="0" smtClean="0"/>
              <a:t> are hydrated (have water around them) and are exchangeable</a:t>
            </a:r>
          </a:p>
          <a:p>
            <a:r>
              <a:rPr lang="en-US" dirty="0" smtClean="0"/>
              <a:t>Vermiculite has a higher layer charge than </a:t>
            </a:r>
            <a:r>
              <a:rPr lang="en-US" dirty="0" err="1" smtClean="0"/>
              <a:t>smectite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3-12-19 at 9.27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484" y="1866779"/>
            <a:ext cx="5264516" cy="3677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7854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Fanning, D.S. V.Z. </a:t>
            </a:r>
            <a:r>
              <a:rPr lang="en-US" sz="1200" dirty="0" err="1" smtClean="0"/>
              <a:t>Keramidas</a:t>
            </a:r>
            <a:r>
              <a:rPr lang="en-US" sz="1200" dirty="0" smtClean="0"/>
              <a:t>, and M.A. El-</a:t>
            </a:r>
            <a:r>
              <a:rPr lang="en-US" sz="1200" dirty="0" err="1" smtClean="0"/>
              <a:t>Desoky</a:t>
            </a:r>
            <a:r>
              <a:rPr lang="en-US" sz="1200" dirty="0" smtClean="0"/>
              <a:t>. 1989. Micas. p. 551-634. </a:t>
            </a:r>
            <a:r>
              <a:rPr lang="en-US" sz="1200" i="1" dirty="0" smtClean="0"/>
              <a:t>In</a:t>
            </a:r>
            <a:r>
              <a:rPr lang="en-US" sz="1200" dirty="0" smtClean="0"/>
              <a:t> J.B. Dixon and S.B. Weed (eds.)</a:t>
            </a:r>
            <a:br>
              <a:rPr lang="en-US" sz="1200" dirty="0" smtClean="0"/>
            </a:br>
            <a:r>
              <a:rPr lang="en-US" sz="1200" dirty="0" smtClean="0"/>
              <a:t>Minerals in Soil Environments.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SSSA, Madison, WI..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72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Illite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(Non-swelling mineral)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80662" cy="2872292"/>
          </a:xfrm>
        </p:spPr>
        <p:txBody>
          <a:bodyPr/>
          <a:lstStyle/>
          <a:p>
            <a:r>
              <a:rPr lang="en-US" dirty="0" err="1" smtClean="0">
                <a:sym typeface="Wingdings"/>
              </a:rPr>
              <a:t>Illite</a:t>
            </a:r>
            <a:r>
              <a:rPr lang="en-US" dirty="0" smtClean="0">
                <a:sym typeface="Wingdings"/>
              </a:rPr>
              <a:t> often occurs interlayered with </a:t>
            </a:r>
            <a:r>
              <a:rPr lang="en-US" dirty="0" err="1" smtClean="0">
                <a:sym typeface="Wingdings"/>
              </a:rPr>
              <a:t>smectite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(I-S crystals)</a:t>
            </a:r>
          </a:p>
          <a:p>
            <a:r>
              <a:rPr lang="en-US" dirty="0" smtClean="0">
                <a:sym typeface="Wingdings"/>
              </a:rPr>
              <a:t>Percentage of </a:t>
            </a:r>
            <a:r>
              <a:rPr lang="en-US" dirty="0" err="1" smtClean="0">
                <a:sym typeface="Wingdings"/>
              </a:rPr>
              <a:t>illite</a:t>
            </a:r>
            <a:r>
              <a:rPr lang="en-US" dirty="0" smtClean="0">
                <a:sym typeface="Wingdings"/>
              </a:rPr>
              <a:t> in I-S crystals varies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159489" y="964950"/>
            <a:ext cx="3261327" cy="951948"/>
            <a:chOff x="5553075" y="1571625"/>
            <a:chExt cx="2790825" cy="1263650"/>
          </a:xfrm>
        </p:grpSpPr>
        <p:sp>
          <p:nvSpPr>
            <p:cNvPr id="9" name="Rectangle 8"/>
            <p:cNvSpPr/>
            <p:nvPr/>
          </p:nvSpPr>
          <p:spPr>
            <a:xfrm>
              <a:off x="5740400" y="1963208"/>
              <a:ext cx="2414059" cy="482599"/>
            </a:xfrm>
            <a:prstGeom prst="rect">
              <a:avLst/>
            </a:prstGeom>
            <a:solidFill>
              <a:srgbClr val="666633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53075" y="1571625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5553075" y="2444750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5033" y="2097888"/>
            <a:ext cx="3261327" cy="951948"/>
            <a:chOff x="5553075" y="1571625"/>
            <a:chExt cx="2790825" cy="1263650"/>
          </a:xfrm>
        </p:grpSpPr>
        <p:sp>
          <p:nvSpPr>
            <p:cNvPr id="19" name="Rectangle 18"/>
            <p:cNvSpPr/>
            <p:nvPr/>
          </p:nvSpPr>
          <p:spPr>
            <a:xfrm>
              <a:off x="5740400" y="1963208"/>
              <a:ext cx="2414059" cy="482599"/>
            </a:xfrm>
            <a:prstGeom prst="rect">
              <a:avLst/>
            </a:prstGeom>
            <a:solidFill>
              <a:srgbClr val="666633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53075" y="1571625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5553075" y="2444750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47233" y="1930623"/>
            <a:ext cx="2442900" cy="163513"/>
            <a:chOff x="4558472" y="2357667"/>
            <a:chExt cx="2442900" cy="163513"/>
          </a:xfrm>
        </p:grpSpPr>
        <p:grpSp>
          <p:nvGrpSpPr>
            <p:cNvPr id="40" name="Group 331"/>
            <p:cNvGrpSpPr>
              <a:grpSpLocks/>
            </p:cNvGrpSpPr>
            <p:nvPr/>
          </p:nvGrpSpPr>
          <p:grpSpPr bwMode="auto">
            <a:xfrm>
              <a:off x="4558472" y="2357667"/>
              <a:ext cx="158750" cy="163513"/>
              <a:chOff x="1395" y="2175"/>
              <a:chExt cx="100" cy="103"/>
            </a:xfrm>
          </p:grpSpPr>
          <p:sp>
            <p:nvSpPr>
              <p:cNvPr id="41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331"/>
            <p:cNvGrpSpPr>
              <a:grpSpLocks/>
            </p:cNvGrpSpPr>
            <p:nvPr/>
          </p:nvGrpSpPr>
          <p:grpSpPr bwMode="auto">
            <a:xfrm>
              <a:off x="5126701" y="2357667"/>
              <a:ext cx="158750" cy="163513"/>
              <a:chOff x="1395" y="2175"/>
              <a:chExt cx="100" cy="103"/>
            </a:xfrm>
          </p:grpSpPr>
          <p:sp>
            <p:nvSpPr>
              <p:cNvPr id="49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331"/>
            <p:cNvGrpSpPr>
              <a:grpSpLocks/>
            </p:cNvGrpSpPr>
            <p:nvPr/>
          </p:nvGrpSpPr>
          <p:grpSpPr bwMode="auto">
            <a:xfrm>
              <a:off x="5717405" y="2357667"/>
              <a:ext cx="158750" cy="163513"/>
              <a:chOff x="1395" y="2175"/>
              <a:chExt cx="100" cy="103"/>
            </a:xfrm>
          </p:grpSpPr>
          <p:sp>
            <p:nvSpPr>
              <p:cNvPr id="57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331"/>
            <p:cNvGrpSpPr>
              <a:grpSpLocks/>
            </p:cNvGrpSpPr>
            <p:nvPr/>
          </p:nvGrpSpPr>
          <p:grpSpPr bwMode="auto">
            <a:xfrm>
              <a:off x="6296873" y="2357667"/>
              <a:ext cx="158750" cy="163513"/>
              <a:chOff x="1395" y="2175"/>
              <a:chExt cx="100" cy="103"/>
            </a:xfrm>
          </p:grpSpPr>
          <p:sp>
            <p:nvSpPr>
              <p:cNvPr id="65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331"/>
            <p:cNvGrpSpPr>
              <a:grpSpLocks/>
            </p:cNvGrpSpPr>
            <p:nvPr/>
          </p:nvGrpSpPr>
          <p:grpSpPr bwMode="auto">
            <a:xfrm>
              <a:off x="6842622" y="2357667"/>
              <a:ext cx="158750" cy="163513"/>
              <a:chOff x="1395" y="2175"/>
              <a:chExt cx="100" cy="103"/>
            </a:xfrm>
          </p:grpSpPr>
          <p:sp>
            <p:nvSpPr>
              <p:cNvPr id="73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4606434" y="495588"/>
            <a:ext cx="2414073" cy="457200"/>
            <a:chOff x="4617673" y="922632"/>
            <a:chExt cx="2414073" cy="457200"/>
          </a:xfrm>
        </p:grpSpPr>
        <p:grpSp>
          <p:nvGrpSpPr>
            <p:cNvPr id="30" name="Group 100"/>
            <p:cNvGrpSpPr>
              <a:grpSpLocks/>
            </p:cNvGrpSpPr>
            <p:nvPr/>
          </p:nvGrpSpPr>
          <p:grpSpPr bwMode="auto">
            <a:xfrm>
              <a:off x="4617673" y="922632"/>
              <a:ext cx="457200" cy="457200"/>
              <a:chOff x="2976" y="1632"/>
              <a:chExt cx="288" cy="288"/>
            </a:xfrm>
          </p:grpSpPr>
          <p:sp>
            <p:nvSpPr>
              <p:cNvPr id="31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32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33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0" name="Group 100"/>
            <p:cNvGrpSpPr>
              <a:grpSpLocks/>
            </p:cNvGrpSpPr>
            <p:nvPr/>
          </p:nvGrpSpPr>
          <p:grpSpPr bwMode="auto">
            <a:xfrm>
              <a:off x="5579251" y="922632"/>
              <a:ext cx="457200" cy="457200"/>
              <a:chOff x="2976" y="1632"/>
              <a:chExt cx="288" cy="288"/>
            </a:xfrm>
          </p:grpSpPr>
          <p:sp>
            <p:nvSpPr>
              <p:cNvPr id="81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82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83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0" name="Group 100"/>
            <p:cNvGrpSpPr>
              <a:grpSpLocks/>
            </p:cNvGrpSpPr>
            <p:nvPr/>
          </p:nvGrpSpPr>
          <p:grpSpPr bwMode="auto">
            <a:xfrm>
              <a:off x="6574546" y="922632"/>
              <a:ext cx="457200" cy="457200"/>
              <a:chOff x="2976" y="1632"/>
              <a:chExt cx="288" cy="288"/>
            </a:xfrm>
          </p:grpSpPr>
          <p:sp>
            <p:nvSpPr>
              <p:cNvPr id="91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92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93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" name="Group 102"/>
          <p:cNvGrpSpPr/>
          <p:nvPr/>
        </p:nvGrpSpPr>
        <p:grpSpPr>
          <a:xfrm>
            <a:off x="4165787" y="3533524"/>
            <a:ext cx="3261327" cy="951948"/>
            <a:chOff x="5553075" y="1571625"/>
            <a:chExt cx="2790825" cy="1263650"/>
          </a:xfrm>
        </p:grpSpPr>
        <p:sp>
          <p:nvSpPr>
            <p:cNvPr id="104" name="Rectangle 103"/>
            <p:cNvSpPr/>
            <p:nvPr/>
          </p:nvSpPr>
          <p:spPr>
            <a:xfrm>
              <a:off x="5740400" y="1963208"/>
              <a:ext cx="2414059" cy="482599"/>
            </a:xfrm>
            <a:prstGeom prst="rect">
              <a:avLst/>
            </a:prstGeom>
            <a:solidFill>
              <a:srgbClr val="666633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553075" y="1571625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 flipV="1">
              <a:off x="5553075" y="2444750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171331" y="4666462"/>
            <a:ext cx="3261327" cy="951948"/>
            <a:chOff x="5553075" y="1571625"/>
            <a:chExt cx="2790825" cy="1263650"/>
          </a:xfrm>
        </p:grpSpPr>
        <p:sp>
          <p:nvSpPr>
            <p:cNvPr id="108" name="Rectangle 107"/>
            <p:cNvSpPr/>
            <p:nvPr/>
          </p:nvSpPr>
          <p:spPr>
            <a:xfrm>
              <a:off x="5740400" y="1963208"/>
              <a:ext cx="2414059" cy="482599"/>
            </a:xfrm>
            <a:prstGeom prst="rect">
              <a:avLst/>
            </a:prstGeom>
            <a:solidFill>
              <a:srgbClr val="666633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1905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553075" y="1571625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 flipV="1">
              <a:off x="5553075" y="2444750"/>
              <a:ext cx="2790825" cy="390525"/>
            </a:xfrm>
            <a:custGeom>
              <a:avLst/>
              <a:gdLst>
                <a:gd name="connsiteX0" fmla="*/ 0 w 2790825"/>
                <a:gd name="connsiteY0" fmla="*/ 0 h 390525"/>
                <a:gd name="connsiteX1" fmla="*/ 2790825 w 2790825"/>
                <a:gd name="connsiteY1" fmla="*/ 3175 h 390525"/>
                <a:gd name="connsiteX2" fmla="*/ 2597150 w 2790825"/>
                <a:gd name="connsiteY2" fmla="*/ 390525 h 390525"/>
                <a:gd name="connsiteX3" fmla="*/ 190500 w 2790825"/>
                <a:gd name="connsiteY3" fmla="*/ 390525 h 390525"/>
                <a:gd name="connsiteX4" fmla="*/ 0 w 27908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825" h="390525">
                  <a:moveTo>
                    <a:pt x="0" y="0"/>
                  </a:moveTo>
                  <a:lnTo>
                    <a:pt x="2790825" y="3175"/>
                  </a:lnTo>
                  <a:lnTo>
                    <a:pt x="2597150" y="390525"/>
                  </a:lnTo>
                  <a:lnTo>
                    <a:pt x="1905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974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553531" y="4499197"/>
            <a:ext cx="2442900" cy="163513"/>
            <a:chOff x="4558472" y="2357667"/>
            <a:chExt cx="2442900" cy="163513"/>
          </a:xfrm>
        </p:grpSpPr>
        <p:grpSp>
          <p:nvGrpSpPr>
            <p:cNvPr id="112" name="Group 331"/>
            <p:cNvGrpSpPr>
              <a:grpSpLocks/>
            </p:cNvGrpSpPr>
            <p:nvPr/>
          </p:nvGrpSpPr>
          <p:grpSpPr bwMode="auto">
            <a:xfrm>
              <a:off x="4558472" y="2357667"/>
              <a:ext cx="158750" cy="163513"/>
              <a:chOff x="1395" y="2175"/>
              <a:chExt cx="100" cy="103"/>
            </a:xfrm>
          </p:grpSpPr>
          <p:sp>
            <p:nvSpPr>
              <p:cNvPr id="145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31"/>
            <p:cNvGrpSpPr>
              <a:grpSpLocks/>
            </p:cNvGrpSpPr>
            <p:nvPr/>
          </p:nvGrpSpPr>
          <p:grpSpPr bwMode="auto">
            <a:xfrm>
              <a:off x="5126701" y="2357667"/>
              <a:ext cx="158750" cy="163513"/>
              <a:chOff x="1395" y="2175"/>
              <a:chExt cx="100" cy="103"/>
            </a:xfrm>
          </p:grpSpPr>
          <p:sp>
            <p:nvSpPr>
              <p:cNvPr id="138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4" name="Group 331"/>
            <p:cNvGrpSpPr>
              <a:grpSpLocks/>
            </p:cNvGrpSpPr>
            <p:nvPr/>
          </p:nvGrpSpPr>
          <p:grpSpPr bwMode="auto">
            <a:xfrm>
              <a:off x="5717405" y="2357667"/>
              <a:ext cx="158750" cy="163513"/>
              <a:chOff x="1395" y="2175"/>
              <a:chExt cx="100" cy="103"/>
            </a:xfrm>
          </p:grpSpPr>
          <p:sp>
            <p:nvSpPr>
              <p:cNvPr id="131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331"/>
            <p:cNvGrpSpPr>
              <a:grpSpLocks/>
            </p:cNvGrpSpPr>
            <p:nvPr/>
          </p:nvGrpSpPr>
          <p:grpSpPr bwMode="auto">
            <a:xfrm>
              <a:off x="6296873" y="2357667"/>
              <a:ext cx="158750" cy="163513"/>
              <a:chOff x="1395" y="2175"/>
              <a:chExt cx="100" cy="103"/>
            </a:xfrm>
          </p:grpSpPr>
          <p:sp>
            <p:nvSpPr>
              <p:cNvPr id="124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331"/>
            <p:cNvGrpSpPr>
              <a:grpSpLocks/>
            </p:cNvGrpSpPr>
            <p:nvPr/>
          </p:nvGrpSpPr>
          <p:grpSpPr bwMode="auto">
            <a:xfrm>
              <a:off x="6842622" y="2357667"/>
              <a:ext cx="158750" cy="163513"/>
              <a:chOff x="1395" y="2175"/>
              <a:chExt cx="100" cy="103"/>
            </a:xfrm>
          </p:grpSpPr>
          <p:sp>
            <p:nvSpPr>
              <p:cNvPr id="117" name="Oval 332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Oval 333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Oval 334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Oval 335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Oval 336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Oval 337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Oval 338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4612732" y="3064162"/>
            <a:ext cx="2414073" cy="457200"/>
            <a:chOff x="4617673" y="922632"/>
            <a:chExt cx="2414073" cy="457200"/>
          </a:xfrm>
        </p:grpSpPr>
        <p:grpSp>
          <p:nvGrpSpPr>
            <p:cNvPr id="153" name="Group 100"/>
            <p:cNvGrpSpPr>
              <a:grpSpLocks/>
            </p:cNvGrpSpPr>
            <p:nvPr/>
          </p:nvGrpSpPr>
          <p:grpSpPr bwMode="auto">
            <a:xfrm>
              <a:off x="4617673" y="922632"/>
              <a:ext cx="457200" cy="457200"/>
              <a:chOff x="2976" y="1632"/>
              <a:chExt cx="288" cy="288"/>
            </a:xfrm>
          </p:grpSpPr>
          <p:sp>
            <p:nvSpPr>
              <p:cNvPr id="174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75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176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" name="Group 100"/>
            <p:cNvGrpSpPr>
              <a:grpSpLocks/>
            </p:cNvGrpSpPr>
            <p:nvPr/>
          </p:nvGrpSpPr>
          <p:grpSpPr bwMode="auto">
            <a:xfrm>
              <a:off x="5579251" y="922632"/>
              <a:ext cx="457200" cy="457200"/>
              <a:chOff x="2976" y="1632"/>
              <a:chExt cx="288" cy="288"/>
            </a:xfrm>
          </p:grpSpPr>
          <p:sp>
            <p:nvSpPr>
              <p:cNvPr id="165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66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167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5" name="Group 100"/>
            <p:cNvGrpSpPr>
              <a:grpSpLocks/>
            </p:cNvGrpSpPr>
            <p:nvPr/>
          </p:nvGrpSpPr>
          <p:grpSpPr bwMode="auto">
            <a:xfrm>
              <a:off x="6574546" y="922632"/>
              <a:ext cx="457200" cy="457200"/>
              <a:chOff x="2976" y="1632"/>
              <a:chExt cx="288" cy="288"/>
            </a:xfrm>
          </p:grpSpPr>
          <p:sp>
            <p:nvSpPr>
              <p:cNvPr id="156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57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158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3" name="Group 182"/>
          <p:cNvGrpSpPr/>
          <p:nvPr/>
        </p:nvGrpSpPr>
        <p:grpSpPr>
          <a:xfrm>
            <a:off x="4601494" y="5637668"/>
            <a:ext cx="2414073" cy="457200"/>
            <a:chOff x="4617673" y="922632"/>
            <a:chExt cx="2414073" cy="457200"/>
          </a:xfrm>
        </p:grpSpPr>
        <p:grpSp>
          <p:nvGrpSpPr>
            <p:cNvPr id="184" name="Group 100"/>
            <p:cNvGrpSpPr>
              <a:grpSpLocks/>
            </p:cNvGrpSpPr>
            <p:nvPr/>
          </p:nvGrpSpPr>
          <p:grpSpPr bwMode="auto">
            <a:xfrm>
              <a:off x="4617673" y="922632"/>
              <a:ext cx="457200" cy="457200"/>
              <a:chOff x="2976" y="1632"/>
              <a:chExt cx="288" cy="288"/>
            </a:xfrm>
          </p:grpSpPr>
          <p:sp>
            <p:nvSpPr>
              <p:cNvPr id="205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206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207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" name="Group 100"/>
            <p:cNvGrpSpPr>
              <a:grpSpLocks/>
            </p:cNvGrpSpPr>
            <p:nvPr/>
          </p:nvGrpSpPr>
          <p:grpSpPr bwMode="auto">
            <a:xfrm>
              <a:off x="5579251" y="922632"/>
              <a:ext cx="457200" cy="457200"/>
              <a:chOff x="2976" y="1632"/>
              <a:chExt cx="288" cy="288"/>
            </a:xfrm>
          </p:grpSpPr>
          <p:sp>
            <p:nvSpPr>
              <p:cNvPr id="196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97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198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6" name="Group 100"/>
            <p:cNvGrpSpPr>
              <a:grpSpLocks/>
            </p:cNvGrpSpPr>
            <p:nvPr/>
          </p:nvGrpSpPr>
          <p:grpSpPr bwMode="auto">
            <a:xfrm>
              <a:off x="6574546" y="922632"/>
              <a:ext cx="457200" cy="457200"/>
              <a:chOff x="2976" y="1632"/>
              <a:chExt cx="288" cy="288"/>
            </a:xfrm>
          </p:grpSpPr>
          <p:sp>
            <p:nvSpPr>
              <p:cNvPr id="187" name="Oval 10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88" name="Group 10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189" name="Oval 10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Oval 10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Oval 10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Oval 10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Oval 10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Oval 10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Oval 10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4" name="TextBox 213"/>
          <p:cNvSpPr txBox="1"/>
          <p:nvPr/>
        </p:nvSpPr>
        <p:spPr>
          <a:xfrm>
            <a:off x="7426765" y="438283"/>
            <a:ext cx="15133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Vermiculite</a:t>
            </a:r>
            <a:br>
              <a:rPr lang="en-US" sz="1600" dirty="0" smtClean="0"/>
            </a:br>
            <a:r>
              <a:rPr lang="en-US" sz="1600" dirty="0" smtClean="0"/>
              <a:t>(Charge = 0.9)</a:t>
            </a:r>
            <a:endParaRPr lang="en-US" sz="1600" dirty="0"/>
          </a:p>
        </p:txBody>
      </p:sp>
      <p:sp>
        <p:nvSpPr>
          <p:cNvPr id="215" name="TextBox 214"/>
          <p:cNvSpPr txBox="1"/>
          <p:nvPr/>
        </p:nvSpPr>
        <p:spPr>
          <a:xfrm>
            <a:off x="7433064" y="1703247"/>
            <a:ext cx="15133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Illite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(Charge = 1.8)</a:t>
            </a:r>
            <a:endParaRPr lang="en-US" sz="1600" dirty="0"/>
          </a:p>
        </p:txBody>
      </p:sp>
      <p:sp>
        <p:nvSpPr>
          <p:cNvPr id="216" name="TextBox 215"/>
          <p:cNvSpPr txBox="1"/>
          <p:nvPr/>
        </p:nvSpPr>
        <p:spPr>
          <a:xfrm>
            <a:off x="7428122" y="2990687"/>
            <a:ext cx="15758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Montmorillonite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(Charge = 0.5)</a:t>
            </a:r>
            <a:endParaRPr lang="en-US" sz="16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428123" y="4283059"/>
            <a:ext cx="15133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Illite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(Charge = 1.8)</a:t>
            </a:r>
            <a:endParaRPr lang="en-US" sz="16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421825" y="5569125"/>
            <a:ext cx="15133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Vermiculite</a:t>
            </a:r>
            <a:br>
              <a:rPr lang="en-US" sz="1600" dirty="0" smtClean="0"/>
            </a:br>
            <a:r>
              <a:rPr lang="en-US" sz="1600" dirty="0" smtClean="0"/>
              <a:t>(Charge = 0.9)</a:t>
            </a:r>
            <a:endParaRPr lang="en-US" sz="1600" dirty="0"/>
          </a:p>
        </p:txBody>
      </p:sp>
      <p:sp>
        <p:nvSpPr>
          <p:cNvPr id="219" name="TextBox 218"/>
          <p:cNvSpPr txBox="1"/>
          <p:nvPr/>
        </p:nvSpPr>
        <p:spPr>
          <a:xfrm>
            <a:off x="0" y="6396335"/>
            <a:ext cx="810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Meunier</a:t>
            </a:r>
            <a:r>
              <a:rPr lang="en-US" sz="1200" dirty="0" smtClean="0"/>
              <a:t>, A., B. </a:t>
            </a:r>
            <a:r>
              <a:rPr lang="en-US" sz="1200" dirty="0" err="1" smtClean="0"/>
              <a:t>Lanson</a:t>
            </a:r>
            <a:r>
              <a:rPr lang="en-US" sz="1200" dirty="0" smtClean="0"/>
              <a:t>, and D. Beaufort. 2000. </a:t>
            </a:r>
            <a:r>
              <a:rPr lang="en-US" sz="1200" dirty="0" err="1" smtClean="0"/>
              <a:t>Vermiculitization</a:t>
            </a:r>
            <a:r>
              <a:rPr lang="en-US" sz="1200" dirty="0" smtClean="0"/>
              <a:t> of </a:t>
            </a:r>
            <a:r>
              <a:rPr lang="en-US" sz="1200" dirty="0" err="1" smtClean="0"/>
              <a:t>smectite</a:t>
            </a:r>
            <a:r>
              <a:rPr lang="en-US" sz="1200" dirty="0" smtClean="0"/>
              <a:t> interfaces and </a:t>
            </a:r>
            <a:r>
              <a:rPr lang="en-US" sz="1200" dirty="0" err="1" smtClean="0"/>
              <a:t>illite</a:t>
            </a:r>
            <a:r>
              <a:rPr lang="en-US" sz="1200" dirty="0" smtClean="0"/>
              <a:t> layer growth as</a:t>
            </a:r>
            <a:br>
              <a:rPr lang="en-US" sz="1200" dirty="0" smtClean="0"/>
            </a:br>
            <a:r>
              <a:rPr lang="en-US" sz="1200" dirty="0" smtClean="0"/>
              <a:t>a possible dual model for </a:t>
            </a:r>
            <a:r>
              <a:rPr lang="en-US" sz="1200" dirty="0" err="1" smtClean="0"/>
              <a:t>illite-smectite</a:t>
            </a:r>
            <a:r>
              <a:rPr lang="en-US" sz="1200" dirty="0" smtClean="0"/>
              <a:t> </a:t>
            </a:r>
            <a:r>
              <a:rPr lang="en-US" sz="1200" dirty="0" err="1" smtClean="0"/>
              <a:t>illitization</a:t>
            </a:r>
            <a:r>
              <a:rPr lang="en-US" sz="1200" dirty="0" smtClean="0"/>
              <a:t> in </a:t>
            </a:r>
            <a:r>
              <a:rPr lang="en-US" sz="1200" dirty="0" err="1" smtClean="0"/>
              <a:t>diagenetic</a:t>
            </a:r>
            <a:r>
              <a:rPr lang="en-US" sz="1200" dirty="0" smtClean="0"/>
              <a:t> environments: A synthesis. Clay Minerals 35:573-586.</a:t>
            </a:r>
            <a:endParaRPr lang="en-US" sz="1200" dirty="0"/>
          </a:p>
        </p:txBody>
      </p:sp>
      <p:grpSp>
        <p:nvGrpSpPr>
          <p:cNvPr id="220" name="Group 219"/>
          <p:cNvGrpSpPr/>
          <p:nvPr/>
        </p:nvGrpSpPr>
        <p:grpSpPr>
          <a:xfrm>
            <a:off x="586601" y="4690024"/>
            <a:ext cx="2901357" cy="1302245"/>
            <a:chOff x="152400" y="152400"/>
            <a:chExt cx="2901357" cy="1302245"/>
          </a:xfrm>
        </p:grpSpPr>
        <p:sp>
          <p:nvSpPr>
            <p:cNvPr id="221" name="Rectangle 129"/>
            <p:cNvSpPr>
              <a:spLocks noChangeArrowheads="1"/>
            </p:cNvSpPr>
            <p:nvPr/>
          </p:nvSpPr>
          <p:spPr bwMode="auto">
            <a:xfrm>
              <a:off x="152400" y="152400"/>
              <a:ext cx="2886075" cy="1302245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" name="Group 110"/>
            <p:cNvGrpSpPr>
              <a:grpSpLocks/>
            </p:cNvGrpSpPr>
            <p:nvPr/>
          </p:nvGrpSpPr>
          <p:grpSpPr bwMode="auto">
            <a:xfrm>
              <a:off x="295275" y="804863"/>
              <a:ext cx="457200" cy="457200"/>
              <a:chOff x="2976" y="1632"/>
              <a:chExt cx="288" cy="288"/>
            </a:xfrm>
          </p:grpSpPr>
          <p:sp>
            <p:nvSpPr>
              <p:cNvPr id="242" name="Oval 111"/>
              <p:cNvSpPr>
                <a:spLocks noChangeArrowheads="1"/>
              </p:cNvSpPr>
              <p:nvPr/>
            </p:nvSpPr>
            <p:spPr bwMode="auto">
              <a:xfrm>
                <a:off x="2976" y="1632"/>
                <a:ext cx="288" cy="2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352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243" name="Group 112"/>
              <p:cNvGrpSpPr>
                <a:grpSpLocks/>
              </p:cNvGrpSpPr>
              <p:nvPr/>
            </p:nvGrpSpPr>
            <p:grpSpPr bwMode="auto">
              <a:xfrm>
                <a:off x="3072" y="1728"/>
                <a:ext cx="100" cy="103"/>
                <a:chOff x="1395" y="2175"/>
                <a:chExt cx="100" cy="103"/>
              </a:xfrm>
            </p:grpSpPr>
            <p:sp>
              <p:nvSpPr>
                <p:cNvPr id="244" name="Oval 113"/>
                <p:cNvSpPr>
                  <a:spLocks noChangeArrowheads="1"/>
                </p:cNvSpPr>
                <p:nvPr/>
              </p:nvSpPr>
              <p:spPr bwMode="auto">
                <a:xfrm>
                  <a:off x="1395" y="2175"/>
                  <a:ext cx="100" cy="103"/>
                </a:xfrm>
                <a:prstGeom prst="ellipse">
                  <a:avLst/>
                </a:prstGeom>
                <a:solidFill>
                  <a:srgbClr val="6B6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Oval 114"/>
                <p:cNvSpPr>
                  <a:spLocks noChangeArrowheads="1"/>
                </p:cNvSpPr>
                <p:nvPr/>
              </p:nvSpPr>
              <p:spPr bwMode="auto">
                <a:xfrm>
                  <a:off x="1400" y="2177"/>
                  <a:ext cx="84" cy="86"/>
                </a:xfrm>
                <a:prstGeom prst="ellipse">
                  <a:avLst/>
                </a:prstGeom>
                <a:solidFill>
                  <a:srgbClr val="858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Oval 115"/>
                <p:cNvSpPr>
                  <a:spLocks noChangeArrowheads="1"/>
                </p:cNvSpPr>
                <p:nvPr/>
              </p:nvSpPr>
              <p:spPr bwMode="auto">
                <a:xfrm>
                  <a:off x="1404" y="2180"/>
                  <a:ext cx="71" cy="72"/>
                </a:xfrm>
                <a:prstGeom prst="ellipse">
                  <a:avLst/>
                </a:prstGeom>
                <a:solidFill>
                  <a:srgbClr val="9E9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Oval 116"/>
                <p:cNvSpPr>
                  <a:spLocks noChangeArrowheads="1"/>
                </p:cNvSpPr>
                <p:nvPr/>
              </p:nvSpPr>
              <p:spPr bwMode="auto">
                <a:xfrm>
                  <a:off x="1409" y="2183"/>
                  <a:ext cx="54" cy="56"/>
                </a:xfrm>
                <a:prstGeom prst="ellipse">
                  <a:avLst/>
                </a:prstGeom>
                <a:solidFill>
                  <a:srgbClr val="BDB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Oval 117"/>
                <p:cNvSpPr>
                  <a:spLocks noChangeArrowheads="1"/>
                </p:cNvSpPr>
                <p:nvPr/>
              </p:nvSpPr>
              <p:spPr bwMode="auto">
                <a:xfrm>
                  <a:off x="1412" y="2185"/>
                  <a:ext cx="44" cy="46"/>
                </a:xfrm>
                <a:prstGeom prst="ellipse">
                  <a:avLst/>
                </a:prstGeom>
                <a:solidFill>
                  <a:srgbClr val="D1D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Oval 118"/>
                <p:cNvSpPr>
                  <a:spLocks noChangeArrowheads="1"/>
                </p:cNvSpPr>
                <p:nvPr/>
              </p:nvSpPr>
              <p:spPr bwMode="auto">
                <a:xfrm>
                  <a:off x="1417" y="2188"/>
                  <a:ext cx="34" cy="34"/>
                </a:xfrm>
                <a:prstGeom prst="ellipse">
                  <a:avLst/>
                </a:prstGeom>
                <a:solidFill>
                  <a:srgbClr val="E3E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Oval 119"/>
                <p:cNvSpPr>
                  <a:spLocks noChangeArrowheads="1"/>
                </p:cNvSpPr>
                <p:nvPr/>
              </p:nvSpPr>
              <p:spPr bwMode="auto">
                <a:xfrm>
                  <a:off x="1419" y="2190"/>
                  <a:ext cx="27" cy="2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3" name="Group 120"/>
            <p:cNvGrpSpPr>
              <a:grpSpLocks/>
            </p:cNvGrpSpPr>
            <p:nvPr/>
          </p:nvGrpSpPr>
          <p:grpSpPr bwMode="auto">
            <a:xfrm>
              <a:off x="444500" y="312738"/>
              <a:ext cx="158750" cy="163512"/>
              <a:chOff x="1395" y="2175"/>
              <a:chExt cx="100" cy="103"/>
            </a:xfrm>
          </p:grpSpPr>
          <p:sp>
            <p:nvSpPr>
              <p:cNvPr id="235" name="Oval 121"/>
              <p:cNvSpPr>
                <a:spLocks noChangeArrowheads="1"/>
              </p:cNvSpPr>
              <p:nvPr/>
            </p:nvSpPr>
            <p:spPr bwMode="auto">
              <a:xfrm>
                <a:off x="1395" y="2175"/>
                <a:ext cx="100" cy="103"/>
              </a:xfrm>
              <a:prstGeom prst="ellipse">
                <a:avLst/>
              </a:prstGeom>
              <a:solidFill>
                <a:srgbClr val="6B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Oval 122"/>
              <p:cNvSpPr>
                <a:spLocks noChangeArrowheads="1"/>
              </p:cNvSpPr>
              <p:nvPr/>
            </p:nvSpPr>
            <p:spPr bwMode="auto">
              <a:xfrm>
                <a:off x="1400" y="2177"/>
                <a:ext cx="84" cy="86"/>
              </a:xfrm>
              <a:prstGeom prst="ellipse">
                <a:avLst/>
              </a:prstGeom>
              <a:solidFill>
                <a:srgbClr val="858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Oval 123"/>
              <p:cNvSpPr>
                <a:spLocks noChangeArrowheads="1"/>
              </p:cNvSpPr>
              <p:nvPr/>
            </p:nvSpPr>
            <p:spPr bwMode="auto">
              <a:xfrm>
                <a:off x="1404" y="2180"/>
                <a:ext cx="71" cy="72"/>
              </a:xfrm>
              <a:prstGeom prst="ellipse">
                <a:avLst/>
              </a:prstGeom>
              <a:solidFill>
                <a:srgbClr val="9E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Oval 124"/>
              <p:cNvSpPr>
                <a:spLocks noChangeArrowheads="1"/>
              </p:cNvSpPr>
              <p:nvPr/>
            </p:nvSpPr>
            <p:spPr bwMode="auto">
              <a:xfrm>
                <a:off x="1409" y="2183"/>
                <a:ext cx="54" cy="56"/>
              </a:xfrm>
              <a:prstGeom prst="ellipse">
                <a:avLst/>
              </a:prstGeom>
              <a:solidFill>
                <a:srgbClr val="BDB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Oval 125"/>
              <p:cNvSpPr>
                <a:spLocks noChangeArrowheads="1"/>
              </p:cNvSpPr>
              <p:nvPr/>
            </p:nvSpPr>
            <p:spPr bwMode="auto">
              <a:xfrm>
                <a:off x="1412" y="2185"/>
                <a:ext cx="44" cy="46"/>
              </a:xfrm>
              <a:prstGeom prst="ellipse">
                <a:avLst/>
              </a:prstGeom>
              <a:solidFill>
                <a:srgbClr val="D1D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Oval 126"/>
              <p:cNvSpPr>
                <a:spLocks noChangeArrowheads="1"/>
              </p:cNvSpPr>
              <p:nvPr/>
            </p:nvSpPr>
            <p:spPr bwMode="auto">
              <a:xfrm>
                <a:off x="1417" y="2188"/>
                <a:ext cx="34" cy="34"/>
              </a:xfrm>
              <a:prstGeom prst="ellipse">
                <a:avLst/>
              </a:prstGeom>
              <a:solidFill>
                <a:srgbClr val="E3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Oval 127"/>
              <p:cNvSpPr>
                <a:spLocks noChangeArrowheads="1"/>
              </p:cNvSpPr>
              <p:nvPr/>
            </p:nvSpPr>
            <p:spPr bwMode="auto">
              <a:xfrm>
                <a:off x="1419" y="2190"/>
                <a:ext cx="27" cy="2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4" name="Text Box 128"/>
            <p:cNvSpPr txBox="1">
              <a:spLocks noChangeArrowheads="1"/>
            </p:cNvSpPr>
            <p:nvPr/>
          </p:nvSpPr>
          <p:spPr bwMode="auto">
            <a:xfrm>
              <a:off x="787400" y="195263"/>
              <a:ext cx="226635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/>
                <a:t>Dehydrated K</a:t>
              </a:r>
              <a:r>
                <a:rPr lang="en-US" sz="2000" baseline="30000" dirty="0"/>
                <a:t>+</a:t>
              </a:r>
              <a:r>
                <a:rPr lang="en-US" sz="2000" dirty="0"/>
                <a:t> ion</a:t>
              </a:r>
              <a:br>
                <a:rPr lang="en-US" sz="2000" dirty="0"/>
              </a:br>
              <a:r>
                <a:rPr lang="en-US" sz="2000" dirty="0"/>
                <a:t/>
              </a:r>
              <a:br>
                <a:rPr lang="en-US" sz="2000" dirty="0"/>
              </a:br>
              <a:r>
                <a:rPr lang="en-US" sz="2000" dirty="0"/>
                <a:t>Hydrated K</a:t>
              </a:r>
              <a:r>
                <a:rPr lang="en-US" sz="2000" baseline="30000" dirty="0"/>
                <a:t>+</a:t>
              </a:r>
              <a:r>
                <a:rPr lang="en-US" sz="2000" dirty="0"/>
                <a:t> </a:t>
              </a:r>
              <a:r>
                <a:rPr lang="en-US" sz="2000" dirty="0" smtClean="0"/>
                <a:t>ion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071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Electron Micrograph Shows “Feathering” of Mineral Edges</a:t>
            </a:r>
            <a:endParaRPr lang="en-US" dirty="0"/>
          </a:p>
        </p:txBody>
      </p:sp>
      <p:pic>
        <p:nvPicPr>
          <p:cNvPr id="4" name="Picture 2" descr="fig14-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77" y="1962980"/>
            <a:ext cx="39417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ig14-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527" y="1959805"/>
            <a:ext cx="3910013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581001"/>
            <a:ext cx="3534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</a:t>
            </a:r>
            <a:r>
              <a:rPr lang="en-US" sz="1200" dirty="0" err="1" smtClean="0"/>
              <a:t>Joern</a:t>
            </a:r>
            <a:r>
              <a:rPr lang="en-US" sz="1200" dirty="0" smtClean="0"/>
              <a:t>, Purdue Univ. (personal communication)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368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Iron Reduction on K Fixation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817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Shen</a:t>
            </a:r>
            <a:r>
              <a:rPr lang="en-US" sz="1200" dirty="0" smtClean="0"/>
              <a:t>, S. and J.W. </a:t>
            </a:r>
            <a:r>
              <a:rPr lang="en-US" sz="1200" dirty="0" err="1" smtClean="0"/>
              <a:t>Stucki</a:t>
            </a:r>
            <a:r>
              <a:rPr lang="en-US" sz="1200" dirty="0" smtClean="0"/>
              <a:t>. 1994. p.173-185. </a:t>
            </a:r>
            <a:r>
              <a:rPr lang="en-US" sz="1200" i="1" dirty="0" smtClean="0"/>
              <a:t>In</a:t>
            </a:r>
            <a:r>
              <a:rPr lang="en-US" sz="1200" dirty="0" smtClean="0"/>
              <a:t> J. </a:t>
            </a:r>
            <a:r>
              <a:rPr lang="en-US" sz="1200" dirty="0" err="1" smtClean="0"/>
              <a:t>Havlin</a:t>
            </a:r>
            <a:r>
              <a:rPr lang="en-US" sz="1200" dirty="0" smtClean="0"/>
              <a:t> and J.S. Jacobsen (eds.) Soil testing: Prospects for improving</a:t>
            </a:r>
            <a:br>
              <a:rPr lang="en-US" sz="1200" dirty="0" smtClean="0"/>
            </a:br>
            <a:r>
              <a:rPr lang="en-US" sz="1200" dirty="0" smtClean="0"/>
              <a:t>     nutrient recommendations. 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05376"/>
              </p:ext>
            </p:extLst>
          </p:nvPr>
        </p:nvGraphicFramePr>
        <p:xfrm>
          <a:off x="327537" y="1522956"/>
          <a:ext cx="8362542" cy="3235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991916"/>
                <a:gridCol w="1511318"/>
                <a:gridCol w="2183015"/>
                <a:gridCol w="26762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r>
                        <a:rPr lang="en-US" baseline="30000" dirty="0" smtClean="0"/>
                        <a:t>2+</a:t>
                      </a:r>
                      <a:r>
                        <a:rPr lang="en-US" dirty="0" smtClean="0"/>
                        <a:t> as a percent of total Fe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Fixed K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cmol</a:t>
                      </a:r>
                      <a:r>
                        <a:rPr lang="en-US" dirty="0" smtClean="0"/>
                        <a:t>(+)</a:t>
                      </a:r>
                      <a:r>
                        <a:rPr lang="en-US" baseline="0" dirty="0" smtClean="0"/>
                        <a:t> kg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Smectite</a:t>
                      </a:r>
                      <a:r>
                        <a:rPr lang="en-US" baseline="0" dirty="0" smtClean="0"/>
                        <a:t> SWa-1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2813" algn="dec"/>
                        </a:tabLst>
                      </a:pPr>
                      <a:r>
                        <a:rPr lang="en-US" dirty="0" smtClean="0"/>
                        <a:t>	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258888" algn="dec"/>
                        </a:tabLst>
                      </a:pPr>
                      <a:r>
                        <a:rPr lang="en-US" dirty="0" smtClean="0"/>
                        <a:t>	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2813" algn="dec"/>
                        </a:tabLst>
                      </a:pPr>
                      <a:r>
                        <a:rPr lang="en-US" dirty="0" smtClean="0"/>
                        <a:t>	74.0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258888" algn="dec"/>
                        </a:tabLst>
                      </a:pPr>
                      <a:r>
                        <a:rPr lang="en-US" dirty="0" smtClean="0"/>
                        <a:t>	31.5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Smectite</a:t>
                      </a:r>
                      <a:r>
                        <a:rPr lang="en-US" baseline="0" dirty="0" smtClean="0"/>
                        <a:t> API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2813">
                        <a:tabLst>
                          <a:tab pos="912813" algn="dec"/>
                        </a:tabLst>
                      </a:pPr>
                      <a:r>
                        <a:rPr lang="en-US" dirty="0" smtClean="0"/>
                        <a:t>	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258888" algn="dec"/>
                        </a:tabLst>
                      </a:pPr>
                      <a:r>
                        <a:rPr lang="en-US" dirty="0" smtClean="0"/>
                        <a:t>	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2813" algn="dec"/>
                        </a:tabLst>
                      </a:pPr>
                      <a:r>
                        <a:rPr lang="en-US" dirty="0" smtClean="0"/>
                        <a:t>	66.8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258888" algn="dec"/>
                        </a:tabLst>
                      </a:pPr>
                      <a:r>
                        <a:rPr lang="en-US" dirty="0" smtClean="0"/>
                        <a:t>	25.3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Fithian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2813" algn="dec"/>
                        </a:tabLst>
                      </a:pPr>
                      <a:r>
                        <a:rPr lang="en-US" dirty="0" smtClean="0"/>
                        <a:t>	25.4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258888" algn="dec"/>
                        </a:tabLst>
                      </a:pPr>
                      <a:r>
                        <a:rPr lang="en-US" dirty="0" smtClean="0"/>
                        <a:t>	135.7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12813" algn="dec"/>
                        </a:tabLst>
                      </a:pPr>
                      <a:r>
                        <a:rPr lang="en-US" dirty="0" smtClean="0"/>
                        <a:t>	60.8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258888" algn="dec"/>
                        </a:tabLst>
                      </a:pPr>
                      <a:r>
                        <a:rPr lang="en-US" dirty="0" smtClean="0"/>
                        <a:t>	89.8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64027" y="4985727"/>
            <a:ext cx="3235757" cy="101566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Under reducing conditions: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smectites</a:t>
            </a:r>
            <a:r>
              <a:rPr lang="en-US" dirty="0" smtClean="0"/>
              <a:t> “fixed” K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illite</a:t>
            </a:r>
            <a:r>
              <a:rPr lang="en-US" dirty="0" smtClean="0"/>
              <a:t> released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Interaction of Soil Moisture and K Addition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7013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Dowdy, R.H. and T.B. Hutcheson Jr. 1963. Soil Science Society of America Proceedings 27:31-34. 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677741"/>
              </p:ext>
            </p:extLst>
          </p:nvPr>
        </p:nvGraphicFramePr>
        <p:xfrm>
          <a:off x="462037" y="1600428"/>
          <a:ext cx="6057901" cy="462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4786" y="4859773"/>
            <a:ext cx="3435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Eden Soil Series: </a:t>
            </a:r>
            <a:r>
              <a:rPr lang="en-US" dirty="0" err="1" smtClean="0"/>
              <a:t>Ap</a:t>
            </a:r>
            <a:r>
              <a:rPr lang="en-US" dirty="0" smtClean="0"/>
              <a:t> horizon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0816" y="1899824"/>
            <a:ext cx="2898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Pre-leached with K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245554" y="3458725"/>
            <a:ext cx="153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K added</a:t>
            </a:r>
            <a:endParaRPr lang="en-US" baseline="-25000" dirty="0"/>
          </a:p>
        </p:txBody>
      </p:sp>
      <p:sp>
        <p:nvSpPr>
          <p:cNvPr id="3" name="Right Arrow 2"/>
          <p:cNvSpPr/>
          <p:nvPr/>
        </p:nvSpPr>
        <p:spPr>
          <a:xfrm>
            <a:off x="1868157" y="5961881"/>
            <a:ext cx="4156125" cy="58779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Greater reduction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5674" y="2361661"/>
            <a:ext cx="21519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Behaves like </a:t>
            </a:r>
            <a:r>
              <a:rPr lang="en-US" dirty="0" err="1" smtClean="0"/>
              <a:t>illite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4869" y="3931058"/>
            <a:ext cx="266506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Behaves like </a:t>
            </a:r>
            <a:r>
              <a:rPr lang="en-US" dirty="0" err="1" smtClean="0"/>
              <a:t>smectite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8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8" grpId="0"/>
      <p:bldP spid="9" grpId="0"/>
      <p:bldP spid="3" grpId="0" animBg="1"/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“Center of Gravity” Concept:</a:t>
            </a:r>
            <a:br>
              <a:rPr lang="en-US" dirty="0" smtClean="0"/>
            </a:br>
            <a:r>
              <a:rPr lang="en-US" sz="1800" b="0" dirty="0" smtClean="0"/>
              <a:t>Area-Weighted Average of Peak Positions</a:t>
            </a:r>
            <a:endParaRPr lang="en-US" sz="1800" b="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947684"/>
              </p:ext>
            </p:extLst>
          </p:nvPr>
        </p:nvGraphicFramePr>
        <p:xfrm>
          <a:off x="857250" y="1550416"/>
          <a:ext cx="74295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21445" y="6125246"/>
            <a:ext cx="1359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°2θ Cu </a:t>
            </a:r>
            <a:r>
              <a:rPr lang="en-US" dirty="0" err="1" smtClean="0"/>
              <a:t>Κ</a:t>
            </a:r>
            <a:r>
              <a:rPr lang="en-US" dirty="0" smtClean="0"/>
              <a:t>α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3093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Barré</a:t>
            </a:r>
            <a:r>
              <a:rPr lang="en-US" sz="1200" dirty="0" smtClean="0"/>
              <a:t> et al. 2008. Plant Soil 302:213-220.</a:t>
            </a:r>
            <a:endParaRPr lang="en-US" sz="1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13679" y="1605543"/>
            <a:ext cx="2108871" cy="1223350"/>
            <a:chOff x="1413679" y="1605543"/>
            <a:chExt cx="2108871" cy="1223350"/>
          </a:xfrm>
        </p:grpSpPr>
        <p:sp>
          <p:nvSpPr>
            <p:cNvPr id="7" name="TextBox 6"/>
            <p:cNvSpPr txBox="1"/>
            <p:nvPr/>
          </p:nvSpPr>
          <p:spPr>
            <a:xfrm>
              <a:off x="1413679" y="1605543"/>
              <a:ext cx="21088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Smectite</a:t>
              </a:r>
              <a:r>
                <a:rPr lang="en-US" sz="1800" dirty="0" smtClean="0"/>
                <a:t>-rich</a:t>
              </a:r>
              <a:br>
                <a:rPr lang="en-US" sz="1800" dirty="0" smtClean="0"/>
              </a:br>
              <a:r>
                <a:rPr lang="en-US" sz="1800" dirty="0" smtClean="0"/>
                <a:t>mixed layer</a:t>
              </a:r>
              <a:br>
                <a:rPr lang="en-US" sz="1800" dirty="0" smtClean="0"/>
              </a:br>
              <a:r>
                <a:rPr lang="en-US" sz="1800" dirty="0" smtClean="0"/>
                <a:t>minerals (1.46 nm)</a:t>
              </a:r>
              <a:endParaRPr lang="en-US" sz="1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890975" y="2519160"/>
              <a:ext cx="557546" cy="30973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993900" y="4226446"/>
            <a:ext cx="2314230" cy="1005954"/>
            <a:chOff x="1993900" y="4226446"/>
            <a:chExt cx="2314230" cy="1005954"/>
          </a:xfrm>
        </p:grpSpPr>
        <p:sp>
          <p:nvSpPr>
            <p:cNvPr id="11" name="TextBox 10"/>
            <p:cNvSpPr txBox="1"/>
            <p:nvPr/>
          </p:nvSpPr>
          <p:spPr>
            <a:xfrm>
              <a:off x="1993900" y="4226446"/>
              <a:ext cx="23142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Hydroxy</a:t>
              </a:r>
              <a:r>
                <a:rPr lang="en-US" sz="1800" dirty="0"/>
                <a:t>-</a:t>
              </a:r>
              <a:r>
                <a:rPr lang="en-US" sz="1800" dirty="0" smtClean="0"/>
                <a:t>interlayered</a:t>
              </a:r>
              <a:br>
                <a:rPr lang="en-US" sz="1800" dirty="0" smtClean="0"/>
              </a:br>
              <a:r>
                <a:rPr lang="en-US" sz="1800" dirty="0" smtClean="0"/>
                <a:t>phases (1.42 nm)</a:t>
              </a:r>
              <a:endParaRPr lang="en-US" sz="1800" dirty="0"/>
            </a:p>
          </p:txBody>
        </p:sp>
        <p:cxnSp>
          <p:nvCxnSpPr>
            <p:cNvPr id="15" name="Straight Arrow Connector 14"/>
            <p:cNvCxnSpPr>
              <a:stCxn id="11" idx="2"/>
            </p:cNvCxnSpPr>
            <p:nvPr/>
          </p:nvCxnSpPr>
          <p:spPr>
            <a:xfrm>
              <a:off x="3151015" y="4872777"/>
              <a:ext cx="486265" cy="35962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544316" y="2480767"/>
            <a:ext cx="2108871" cy="1715313"/>
            <a:chOff x="4544316" y="2480767"/>
            <a:chExt cx="2108871" cy="1715313"/>
          </a:xfrm>
        </p:grpSpPr>
        <p:sp>
          <p:nvSpPr>
            <p:cNvPr id="10" name="TextBox 9"/>
            <p:cNvSpPr txBox="1"/>
            <p:nvPr/>
          </p:nvSpPr>
          <p:spPr>
            <a:xfrm>
              <a:off x="4544316" y="2480767"/>
              <a:ext cx="21088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Illite</a:t>
              </a:r>
              <a:r>
                <a:rPr lang="en-US" sz="1800" dirty="0" smtClean="0"/>
                <a:t>-rich</a:t>
              </a:r>
              <a:br>
                <a:rPr lang="en-US" sz="1800" dirty="0" smtClean="0"/>
              </a:br>
              <a:r>
                <a:rPr lang="en-US" sz="1800" dirty="0" smtClean="0"/>
                <a:t>mixed layer</a:t>
              </a:r>
              <a:br>
                <a:rPr lang="en-US" sz="1800" dirty="0" smtClean="0"/>
              </a:br>
              <a:r>
                <a:rPr lang="en-US" sz="1800" dirty="0" smtClean="0"/>
                <a:t>minerals (1.16 nm)</a:t>
              </a:r>
              <a:endParaRPr lang="en-US" sz="18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212080" y="3403600"/>
              <a:ext cx="10160" cy="79248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391120" y="2608641"/>
            <a:ext cx="2443129" cy="1428210"/>
            <a:chOff x="6391120" y="2608641"/>
            <a:chExt cx="2443129" cy="1428210"/>
          </a:xfrm>
        </p:grpSpPr>
        <p:sp>
          <p:nvSpPr>
            <p:cNvPr id="8" name="TextBox 7"/>
            <p:cNvSpPr txBox="1"/>
            <p:nvPr/>
          </p:nvSpPr>
          <p:spPr>
            <a:xfrm>
              <a:off x="6789511" y="2608641"/>
              <a:ext cx="2044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Poorly crystallized</a:t>
              </a:r>
              <a:br>
                <a:rPr lang="en-US" sz="1800" dirty="0" smtClean="0"/>
              </a:br>
              <a:r>
                <a:rPr lang="en-US" sz="1800" dirty="0" err="1" smtClean="0"/>
                <a:t>illite</a:t>
              </a:r>
              <a:r>
                <a:rPr lang="en-US" sz="1800" dirty="0" smtClean="0"/>
                <a:t>  (1.02 nm)</a:t>
              </a:r>
              <a:endParaRPr lang="en-US" sz="18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6391120" y="3293492"/>
              <a:ext cx="629820" cy="74335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618268" y="3695610"/>
            <a:ext cx="2256188" cy="646331"/>
            <a:chOff x="6618268" y="3695610"/>
            <a:chExt cx="2256188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7039361" y="3695610"/>
              <a:ext cx="18350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Well crystallized</a:t>
              </a:r>
              <a:br>
                <a:rPr lang="en-US" sz="1800" dirty="0" smtClean="0"/>
              </a:br>
              <a:r>
                <a:rPr lang="en-US" sz="1800" dirty="0" err="1" smtClean="0"/>
                <a:t>illite</a:t>
              </a:r>
              <a:r>
                <a:rPr lang="en-US" sz="1800" dirty="0" smtClean="0"/>
                <a:t>  (1.00 nm)</a:t>
              </a:r>
              <a:endParaRPr lang="en-US" sz="1800" dirty="0"/>
            </a:p>
          </p:txBody>
        </p:sp>
        <p:cxnSp>
          <p:nvCxnSpPr>
            <p:cNvPr id="21" name="Straight Arrow Connector 20"/>
            <p:cNvCxnSpPr>
              <a:stCxn id="9" idx="1"/>
            </p:cNvCxnSpPr>
            <p:nvPr/>
          </p:nvCxnSpPr>
          <p:spPr>
            <a:xfrm flipH="1">
              <a:off x="6618268" y="4018776"/>
              <a:ext cx="421093" cy="11099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89120" y="1442720"/>
            <a:ext cx="2764123" cy="4206240"/>
            <a:chOff x="4389120" y="1442720"/>
            <a:chExt cx="2764123" cy="420624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409440" y="1656080"/>
              <a:ext cx="0" cy="3992880"/>
            </a:xfrm>
            <a:prstGeom prst="line">
              <a:avLst/>
            </a:prstGeom>
            <a:ln w="28575" cmpd="sng"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389120" y="1442720"/>
              <a:ext cx="2764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Center of gravity (cg)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6115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K Budgets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3093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Barré</a:t>
            </a:r>
            <a:r>
              <a:rPr lang="en-US" sz="1200" dirty="0" smtClean="0"/>
              <a:t> et al. 2008. Plant Soil 302:213-220.</a:t>
            </a:r>
            <a:endParaRPr lang="en-US" sz="1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928070"/>
              </p:ext>
            </p:extLst>
          </p:nvPr>
        </p:nvGraphicFramePr>
        <p:xfrm>
          <a:off x="444371" y="2087652"/>
          <a:ext cx="8229600" cy="29667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K applied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K removed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 budget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------------------------------- (kg K ha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) --------------------------------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4088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25525" algn="dec"/>
                        </a:tabLst>
                      </a:pPr>
                      <a:r>
                        <a:rPr lang="en-US" dirty="0" smtClean="0"/>
                        <a:t>	-3508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4771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25525" algn="dec"/>
                        </a:tabLst>
                      </a:pPr>
                      <a:r>
                        <a:rPr lang="en-US" dirty="0" smtClean="0"/>
                        <a:t>	-4191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5980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4478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25525" algn="dec"/>
                        </a:tabLst>
                      </a:pPr>
                      <a:r>
                        <a:rPr lang="en-US" dirty="0" smtClean="0"/>
                        <a:t>	1502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5980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5030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25525" algn="dec"/>
                        </a:tabLst>
                      </a:pPr>
                      <a:r>
                        <a:rPr lang="en-US" dirty="0" smtClean="0"/>
                        <a:t>	950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3824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25525" algn="dec"/>
                        </a:tabLst>
                      </a:pPr>
                      <a:r>
                        <a:rPr lang="en-US" dirty="0" smtClean="0"/>
                        <a:t>	-3824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PK </a:t>
                      </a:r>
                      <a:r>
                        <a:rPr lang="en-US" dirty="0" err="1" smtClean="0"/>
                        <a:t>init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8090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141413" algn="dec"/>
                        </a:tabLst>
                      </a:pPr>
                      <a:r>
                        <a:rPr lang="en-US" dirty="0" smtClean="0"/>
                        <a:t>	4597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025525" algn="dec"/>
                        </a:tabLst>
                      </a:pPr>
                      <a:r>
                        <a:rPr lang="en-US" dirty="0" smtClean="0"/>
                        <a:t>	3493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3362" y="5143901"/>
            <a:ext cx="4311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Experiment started in 1959 and lasted for 40+ years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175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 Budgets Impact Mineralogy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569381"/>
              </p:ext>
            </p:extLst>
          </p:nvPr>
        </p:nvGraphicFramePr>
        <p:xfrm>
          <a:off x="1606550" y="1925320"/>
          <a:ext cx="69469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6880" y="2174240"/>
            <a:ext cx="28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 removal &gt; K application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343534" y="2174240"/>
            <a:ext cx="280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K removal &lt; K application</a:t>
            </a: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44720" y="1676400"/>
            <a:ext cx="2800466" cy="3667760"/>
            <a:chOff x="4744720" y="1676400"/>
            <a:chExt cx="2800466" cy="3667760"/>
          </a:xfrm>
        </p:grpSpPr>
        <p:sp>
          <p:nvSpPr>
            <p:cNvPr id="9" name="TextBox 8"/>
            <p:cNvSpPr txBox="1"/>
            <p:nvPr/>
          </p:nvSpPr>
          <p:spPr>
            <a:xfrm>
              <a:off x="4744720" y="1676400"/>
              <a:ext cx="2800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K removal ≈ K application</a:t>
              </a:r>
              <a:endParaRPr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5994400" y="2113280"/>
              <a:ext cx="0" cy="3230880"/>
            </a:xfrm>
            <a:prstGeom prst="line">
              <a:avLst/>
            </a:prstGeom>
            <a:ln w="19050" cmpd="sng">
              <a:solidFill>
                <a:srgbClr val="8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64160" y="1605280"/>
            <a:ext cx="1638264" cy="4253726"/>
            <a:chOff x="264160" y="1605280"/>
            <a:chExt cx="1638264" cy="4253726"/>
          </a:xfrm>
        </p:grpSpPr>
        <p:sp>
          <p:nvSpPr>
            <p:cNvPr id="5" name="TextBox 4"/>
            <p:cNvSpPr txBox="1"/>
            <p:nvPr/>
          </p:nvSpPr>
          <p:spPr>
            <a:xfrm>
              <a:off x="264160" y="1605280"/>
              <a:ext cx="16382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More</a:t>
              </a:r>
              <a:br>
                <a:rPr lang="en-US" dirty="0" smtClean="0"/>
              </a:br>
              <a:r>
                <a:rPr lang="en-US" dirty="0" err="1" smtClean="0"/>
                <a:t>smectite</a:t>
              </a:r>
              <a:r>
                <a:rPr lang="en-US" dirty="0" smtClean="0"/>
                <a:t>-rich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0703" y="5151120"/>
              <a:ext cx="11251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More</a:t>
              </a:r>
              <a:br>
                <a:rPr lang="en-US" dirty="0" smtClean="0"/>
              </a:br>
              <a:r>
                <a:rPr lang="en-US" dirty="0" err="1" smtClean="0"/>
                <a:t>illite</a:t>
              </a:r>
              <a:r>
                <a:rPr lang="en-US" dirty="0" smtClean="0"/>
                <a:t>-rich</a:t>
              </a:r>
              <a:endParaRPr lang="en-US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925812" y="2387600"/>
              <a:ext cx="314960" cy="273304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71520" y="3484880"/>
            <a:ext cx="242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ŷ</a:t>
            </a:r>
            <a:r>
              <a:rPr lang="en-US" sz="1800" dirty="0" smtClean="0"/>
              <a:t> = 1.30 - 4.20×10</a:t>
            </a:r>
            <a:r>
              <a:rPr lang="en-US" sz="1800" baseline="30000" dirty="0" smtClean="0"/>
              <a:t>-6</a:t>
            </a:r>
            <a:r>
              <a:rPr lang="en-US" sz="1800" i="1" dirty="0" smtClean="0"/>
              <a:t>x</a:t>
            </a:r>
            <a:endParaRPr lang="en-US" sz="1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3093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Barré</a:t>
            </a:r>
            <a:r>
              <a:rPr lang="en-US" sz="1200" dirty="0" smtClean="0"/>
              <a:t> et al. 2008. Plant Soil 302:213-220.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410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23768"/>
          </a:xfrm>
        </p:spPr>
        <p:txBody>
          <a:bodyPr/>
          <a:lstStyle/>
          <a:p>
            <a:r>
              <a:rPr lang="en-US"/>
              <a:t>Factors the U.S. is currently using to make K recommendations</a:t>
            </a:r>
          </a:p>
          <a:p>
            <a:r>
              <a:rPr lang="en-US"/>
              <a:t>Dominant minerals in the U.S. Midwest that affect K</a:t>
            </a:r>
          </a:p>
          <a:p>
            <a:r>
              <a:rPr lang="en-US"/>
              <a:t>Discuss how soil mineralogy affects:</a:t>
            </a:r>
          </a:p>
          <a:p>
            <a:pPr lvl="1"/>
            <a:r>
              <a:rPr lang="en-US"/>
              <a:t>the accuracy of assessing K soil fertility by soil testing methods</a:t>
            </a:r>
          </a:p>
          <a:p>
            <a:pPr lvl="1"/>
            <a:r>
              <a:rPr lang="en-US"/>
              <a:t>how soils respond to K additions or K withdrawals</a:t>
            </a:r>
          </a:p>
        </p:txBody>
      </p:sp>
    </p:spTree>
    <p:extLst>
      <p:ext uri="{BB962C8B-B14F-4D97-AF65-F5344CB8AC3E}">
        <p14:creationId xmlns:p14="http://schemas.microsoft.com/office/powerpoint/2010/main" val="158869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92990"/>
          </a:xfrm>
        </p:spPr>
        <p:txBody>
          <a:bodyPr/>
          <a:lstStyle/>
          <a:p>
            <a:r>
              <a:rPr lang="en-US" dirty="0" smtClean="0"/>
              <a:t>Pure mineral phases are not common</a:t>
            </a:r>
          </a:p>
          <a:p>
            <a:r>
              <a:rPr lang="en-US" dirty="0" smtClean="0"/>
              <a:t>Interstratification is common, and </a:t>
            </a:r>
            <a:r>
              <a:rPr lang="en-US" dirty="0" err="1" smtClean="0"/>
              <a:t>Illite-Smectite</a:t>
            </a:r>
            <a:r>
              <a:rPr lang="en-US" dirty="0"/>
              <a:t> </a:t>
            </a:r>
            <a:r>
              <a:rPr lang="en-US" dirty="0" smtClean="0"/>
              <a:t>(I-S) interstratification exists in many Midwestern agricultural soils</a:t>
            </a:r>
          </a:p>
          <a:p>
            <a:r>
              <a:rPr lang="en-US" dirty="0"/>
              <a:t>Some evidence exists that K enrichment may cause mineralogical changes (smectite to illite example)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252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/>
              <a:t>Mineralogy affects: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The accuracy of assessing K soil fertility by soil testing methods</a:t>
            </a:r>
          </a:p>
        </p:txBody>
      </p:sp>
    </p:spTree>
    <p:extLst>
      <p:ext uri="{BB962C8B-B14F-4D97-AF65-F5344CB8AC3E}">
        <p14:creationId xmlns:p14="http://schemas.microsoft.com/office/powerpoint/2010/main" val="416540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soil sample preparation</a:t>
            </a:r>
            <a:endParaRPr lang="en-US" dirty="0"/>
          </a:p>
        </p:txBody>
      </p:sp>
      <p:pic>
        <p:nvPicPr>
          <p:cNvPr id="3" name="Picture 2" descr="Screen Shot 2014-09-08 at 11.0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36" y="1248833"/>
            <a:ext cx="1599797" cy="20997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037167" y="2846919"/>
            <a:ext cx="142875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Drying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41400" y="3672417"/>
            <a:ext cx="1428750" cy="1231902"/>
            <a:chOff x="1041400" y="3672417"/>
            <a:chExt cx="1428750" cy="1231902"/>
          </a:xfrm>
        </p:grpSpPr>
        <p:sp>
          <p:nvSpPr>
            <p:cNvPr id="7" name="Rounded Rectangle 6"/>
            <p:cNvSpPr/>
            <p:nvPr/>
          </p:nvSpPr>
          <p:spPr>
            <a:xfrm>
              <a:off x="1041400" y="4142319"/>
              <a:ext cx="1428750" cy="762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Sieving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576917" y="3672417"/>
              <a:ext cx="338666" cy="39158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407149" y="2734736"/>
            <a:ext cx="1826683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Sieving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00800" y="3560234"/>
            <a:ext cx="1822450" cy="1231902"/>
            <a:chOff x="6400800" y="3560234"/>
            <a:chExt cx="1822450" cy="1231902"/>
          </a:xfrm>
        </p:grpSpPr>
        <p:sp>
          <p:nvSpPr>
            <p:cNvPr id="12" name="Rounded Rectangle 11"/>
            <p:cNvSpPr/>
            <p:nvPr/>
          </p:nvSpPr>
          <p:spPr>
            <a:xfrm>
              <a:off x="6400800" y="4030136"/>
              <a:ext cx="1822450" cy="762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Moisture determination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147983" y="3560234"/>
              <a:ext cx="338666" cy="39158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61581" y="5016499"/>
            <a:ext cx="4646085" cy="1471084"/>
            <a:chOff x="1661581" y="5016499"/>
            <a:chExt cx="4646085" cy="1471084"/>
          </a:xfrm>
        </p:grpSpPr>
        <p:sp>
          <p:nvSpPr>
            <p:cNvPr id="8" name="Rounded Rectangle 7"/>
            <p:cNvSpPr/>
            <p:nvPr/>
          </p:nvSpPr>
          <p:spPr>
            <a:xfrm>
              <a:off x="2834216" y="5712886"/>
              <a:ext cx="3473450" cy="77469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Subsampling for analysis</a:t>
              </a:r>
            </a:p>
          </p:txBody>
        </p:sp>
        <p:sp>
          <p:nvSpPr>
            <p:cNvPr id="14" name="Bent-Up Arrow 13"/>
            <p:cNvSpPr/>
            <p:nvPr/>
          </p:nvSpPr>
          <p:spPr>
            <a:xfrm rot="5400000">
              <a:off x="1375830" y="5302250"/>
              <a:ext cx="1238251" cy="666749"/>
            </a:xfrm>
            <a:prstGeom prst="bentUp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Bent-Up Arrow 14"/>
          <p:cNvSpPr/>
          <p:nvPr/>
        </p:nvSpPr>
        <p:spPr>
          <a:xfrm rot="16200000" flipH="1">
            <a:off x="6470646" y="5306483"/>
            <a:ext cx="1238251" cy="666749"/>
          </a:xfrm>
          <a:prstGeom prst="bentUpArrow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78417" y="1767417"/>
            <a:ext cx="2393662" cy="707886"/>
            <a:chOff x="878417" y="1767417"/>
            <a:chExt cx="2393662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878417" y="1767417"/>
              <a:ext cx="17956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Dry Method</a:t>
              </a:r>
              <a:br>
                <a:rPr lang="en-US"/>
              </a:br>
              <a:r>
                <a:rPr lang="en-US"/>
                <a:t>(conventional)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 rot="5400000">
              <a:off x="2906954" y="1792818"/>
              <a:ext cx="338666" cy="39158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15168" y="1771650"/>
            <a:ext cx="2581782" cy="400110"/>
            <a:chOff x="5515168" y="1771650"/>
            <a:chExt cx="2581782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6534203" y="1771650"/>
              <a:ext cx="1562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Wet Method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 rot="16200000">
              <a:off x="5541627" y="1760490"/>
              <a:ext cx="338666" cy="39158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718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Wet vs. Dry Sample Preparation Affects Soil Test Calibration Relationships</a:t>
            </a:r>
            <a:endParaRPr lang="en-US" sz="2400" dirty="0"/>
          </a:p>
        </p:txBody>
      </p:sp>
      <p:pic>
        <p:nvPicPr>
          <p:cNvPr id="5" name="Picture 4" descr="Screen Shot 2013-10-20 at 12.1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3" y="1541048"/>
            <a:ext cx="4279900" cy="3721100"/>
          </a:xfrm>
          <a:prstGeom prst="rect">
            <a:avLst/>
          </a:prstGeom>
        </p:spPr>
      </p:pic>
      <p:pic>
        <p:nvPicPr>
          <p:cNvPr id="6" name="Picture 5" descr="Screen Shot 2013-10-20 at 12.1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870" y="5353953"/>
            <a:ext cx="26162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6697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Barbagelata</a:t>
            </a:r>
            <a:r>
              <a:rPr lang="en-US" sz="1200" dirty="0" smtClean="0"/>
              <a:t>, P.A. and A.P. </a:t>
            </a:r>
            <a:r>
              <a:rPr lang="en-US" sz="1200" dirty="0" err="1" smtClean="0"/>
              <a:t>Mallarino</a:t>
            </a:r>
            <a:r>
              <a:rPr lang="en-US" sz="1200" dirty="0" smtClean="0"/>
              <a:t>. 2013. Soil Science Society of America Journal 77:318-327.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583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Wet vs. Dry Sample Preparation Affects Soil Test Calibration Relationships</a:t>
            </a:r>
            <a:endParaRPr lang="en-US" sz="2400" dirty="0"/>
          </a:p>
        </p:txBody>
      </p:sp>
      <p:pic>
        <p:nvPicPr>
          <p:cNvPr id="5" name="Picture 4" descr="Screen Shot 2013-10-20 at 12.1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3" y="1541048"/>
            <a:ext cx="4279900" cy="3721100"/>
          </a:xfrm>
          <a:prstGeom prst="rect">
            <a:avLst/>
          </a:prstGeom>
        </p:spPr>
      </p:pic>
      <p:pic>
        <p:nvPicPr>
          <p:cNvPr id="6" name="Picture 5" descr="Screen Shot 2013-10-20 at 12.1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870" y="5353953"/>
            <a:ext cx="2616200" cy="4191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92005" y="1514135"/>
            <a:ext cx="4254500" cy="4265268"/>
            <a:chOff x="4692005" y="1514135"/>
            <a:chExt cx="4254500" cy="4265268"/>
          </a:xfrm>
        </p:grpSpPr>
        <p:pic>
          <p:nvPicPr>
            <p:cNvPr id="7" name="Picture 6" descr="Screen Shot 2013-10-20 at 12.14.16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2005" y="1514135"/>
              <a:ext cx="4254500" cy="3835400"/>
            </a:xfrm>
            <a:prstGeom prst="rect">
              <a:avLst/>
            </a:prstGeom>
          </p:spPr>
        </p:pic>
        <p:pic>
          <p:nvPicPr>
            <p:cNvPr id="8" name="Picture 7" descr="Screen Shot 2013-10-20 at 12.14.03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4822" y="5347603"/>
              <a:ext cx="2895600" cy="431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6581001"/>
            <a:ext cx="6697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Barbagelata</a:t>
            </a:r>
            <a:r>
              <a:rPr lang="en-US" sz="1200" dirty="0" smtClean="0"/>
              <a:t>, P.A. and A.P. </a:t>
            </a:r>
            <a:r>
              <a:rPr lang="en-US" sz="1200" dirty="0" err="1" smtClean="0"/>
              <a:t>Mallarino</a:t>
            </a:r>
            <a:r>
              <a:rPr lang="en-US" sz="1200" dirty="0" smtClean="0"/>
              <a:t>. 2013. Soil Science Society of America Journal 77:318-327.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123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Dry/Wet Ratio and Critical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390900" cy="3877984"/>
          </a:xfrm>
        </p:spPr>
        <p:txBody>
          <a:bodyPr/>
          <a:lstStyle/>
          <a:p>
            <a:r>
              <a:rPr lang="en-US" dirty="0" smtClean="0"/>
              <a:t>At lower soil test K levels, dried samples produce higher readings than moist samples</a:t>
            </a:r>
          </a:p>
          <a:p>
            <a:r>
              <a:rPr lang="en-US" dirty="0" smtClean="0"/>
              <a:t>At or above the critical level, the two methods of preparation produced the same results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6697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Barbagelata</a:t>
            </a:r>
            <a:r>
              <a:rPr lang="en-US" sz="1200" dirty="0" smtClean="0"/>
              <a:t>, P.A. and A.P. </a:t>
            </a:r>
            <a:r>
              <a:rPr lang="en-US" sz="1200" dirty="0" err="1" smtClean="0"/>
              <a:t>Mallarino</a:t>
            </a:r>
            <a:r>
              <a:rPr lang="en-US" sz="1200" dirty="0" smtClean="0"/>
              <a:t>. 2013. Soil Science Society of America Journal 77:318-327. </a:t>
            </a:r>
            <a:endParaRPr lang="en-US" sz="1200" dirty="0"/>
          </a:p>
        </p:txBody>
      </p:sp>
      <p:pic>
        <p:nvPicPr>
          <p:cNvPr id="4" name="Picture 3" descr="Screen Shot 2013-10-31 at 5.4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1854200"/>
            <a:ext cx="4394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5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vs. What the Plant “Sees”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124848" cy="4709161"/>
          </a:xfrm>
        </p:spPr>
        <p:txBody>
          <a:bodyPr/>
          <a:lstStyle/>
          <a:p>
            <a:r>
              <a:rPr lang="en-US" dirty="0" smtClean="0"/>
              <a:t>Newly summarized studies are showing that a soil test may not be well related to the fertility the plant “sees” at specific sites.</a:t>
            </a:r>
          </a:p>
          <a:p>
            <a:r>
              <a:rPr lang="en-US" dirty="0" smtClean="0"/>
              <a:t>Long-term research at Purdue showed that soil testing was a poor indicator of fertility at 3 out of 5 sites where corn was grown in long-term fertility experiments.</a:t>
            </a:r>
            <a:endParaRPr lang="en-US" dirty="0"/>
          </a:p>
        </p:txBody>
      </p:sp>
      <p:pic>
        <p:nvPicPr>
          <p:cNvPr id="6" name="Picture 5" descr="Screen Shot 2013-11-06 at 11.3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969" y="1386078"/>
            <a:ext cx="3365500" cy="5168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93335" y="2695855"/>
            <a:ext cx="601616" cy="601555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26684" y="4597219"/>
            <a:ext cx="601616" cy="601555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90763" y="2967235"/>
            <a:ext cx="601616" cy="601555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30945" y="1894247"/>
            <a:ext cx="601616" cy="601555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01050" y="1679030"/>
            <a:ext cx="601616" cy="601555"/>
          </a:xfrm>
          <a:prstGeom prst="ellipse">
            <a:avLst/>
          </a:prstGeom>
          <a:noFill/>
          <a:ln w="571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81001"/>
            <a:ext cx="529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R.Navarette-Gonchozo</a:t>
            </a:r>
            <a:r>
              <a:rPr lang="en-US" sz="1200" dirty="0" smtClean="0"/>
              <a:t>. 2013. Personal communication (Purdue University)</a:t>
            </a:r>
            <a:endParaRPr lang="en-US" sz="1200" dirty="0"/>
          </a:p>
        </p:txBody>
      </p:sp>
      <p:pic>
        <p:nvPicPr>
          <p:cNvPr id="5" name="Picture 4" descr="Screen Shot 2013-11-06 at 10.5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484" y="5906524"/>
            <a:ext cx="1925514" cy="5245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 of a location where lower soil tests are </a:t>
            </a:r>
            <a:r>
              <a:rPr lang="en-US" sz="2800" dirty="0" smtClean="0"/>
              <a:t>associated </a:t>
            </a:r>
            <a:r>
              <a:rPr lang="en-US" sz="2800" dirty="0"/>
              <a:t>with lower soil fertility</a:t>
            </a:r>
          </a:p>
        </p:txBody>
      </p:sp>
      <p:pic>
        <p:nvPicPr>
          <p:cNvPr id="10" name="Picture 9" descr="Screen Shot 2013-11-06 at 10.57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56" y="1835925"/>
            <a:ext cx="470611" cy="3340567"/>
          </a:xfrm>
          <a:prstGeom prst="rect">
            <a:avLst/>
          </a:prstGeom>
        </p:spPr>
      </p:pic>
      <p:pic>
        <p:nvPicPr>
          <p:cNvPr id="2" name="Picture 1" descr="Screen Shot 2013-11-06 at 10.58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585" y="1355879"/>
            <a:ext cx="6279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4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06 at 11.44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131" y="1387341"/>
            <a:ext cx="6313715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529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R.Navarette-Gonchozo</a:t>
            </a:r>
            <a:r>
              <a:rPr lang="en-US" sz="1200" dirty="0" smtClean="0"/>
              <a:t>. 2013. Personal communication (Purdue University)</a:t>
            </a:r>
            <a:endParaRPr lang="en-US" sz="1200" dirty="0"/>
          </a:p>
        </p:txBody>
      </p:sp>
      <p:pic>
        <p:nvPicPr>
          <p:cNvPr id="5" name="Picture 4" descr="Screen Shot 2013-11-06 at 10.5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484" y="5906524"/>
            <a:ext cx="1925514" cy="5245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of a location where lower soil tests are not associated with lower soil fertility</a:t>
            </a:r>
            <a:endParaRPr lang="en-US" sz="2800" dirty="0"/>
          </a:p>
        </p:txBody>
      </p:sp>
      <p:pic>
        <p:nvPicPr>
          <p:cNvPr id="9" name="Picture 8" descr="Screen Shot 2013-11-06 at 10.58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37" y="4110890"/>
            <a:ext cx="2493190" cy="1073539"/>
          </a:xfrm>
          <a:prstGeom prst="rect">
            <a:avLst/>
          </a:prstGeom>
        </p:spPr>
      </p:pic>
      <p:pic>
        <p:nvPicPr>
          <p:cNvPr id="10" name="Picture 9" descr="Screen Shot 2013-11-06 at 10.57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56" y="1835925"/>
            <a:ext cx="470611" cy="3340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5196" y="1622154"/>
            <a:ext cx="1443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Tracy 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8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Sand Particles Can Have Mineral Inclusions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199"/>
            <a:ext cx="3679446" cy="4709161"/>
          </a:xfrm>
        </p:spPr>
        <p:txBody>
          <a:bodyPr/>
          <a:lstStyle/>
          <a:p>
            <a:r>
              <a:rPr lang="en-US" dirty="0" smtClean="0"/>
              <a:t>Fine Sand</a:t>
            </a:r>
            <a:br>
              <a:rPr lang="en-US" dirty="0" smtClean="0"/>
            </a:br>
            <a:r>
              <a:rPr lang="en-US" dirty="0" smtClean="0"/>
              <a:t>(100 – 250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Individual quartz grains contained inclusions of</a:t>
            </a:r>
          </a:p>
          <a:p>
            <a:pPr lvl="1"/>
            <a:r>
              <a:rPr lang="en-US" dirty="0" smtClean="0"/>
              <a:t>Feldspar</a:t>
            </a:r>
          </a:p>
          <a:p>
            <a:pPr lvl="1"/>
            <a:r>
              <a:rPr lang="en-US" dirty="0" smtClean="0"/>
              <a:t>Mica</a:t>
            </a:r>
          </a:p>
          <a:p>
            <a:r>
              <a:rPr lang="en-US" dirty="0" smtClean="0"/>
              <a:t>May help explain why some sands seem to have an adequate supply of 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96335"/>
            <a:ext cx="794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Meyer, M.C., P. Austin, and P. </a:t>
            </a:r>
            <a:r>
              <a:rPr lang="en-US" sz="1200" dirty="0" err="1" smtClean="0"/>
              <a:t>Tropper</a:t>
            </a:r>
            <a:r>
              <a:rPr lang="en-US" sz="1200" dirty="0" smtClean="0"/>
              <a:t>. 2013. Quantitative evaluation of mineral grains using automated SEM-EDS</a:t>
            </a:r>
            <a:br>
              <a:rPr lang="en-US" sz="1200" dirty="0" smtClean="0"/>
            </a:br>
            <a:r>
              <a:rPr lang="en-US" sz="1200" dirty="0" smtClean="0"/>
              <a:t>analysis and its application potential in optically stimulated luminescence dating. Radiation Measurements 58:1-11.</a:t>
            </a:r>
            <a:endParaRPr lang="en-US" sz="1200" dirty="0"/>
          </a:p>
        </p:txBody>
      </p:sp>
      <p:pic>
        <p:nvPicPr>
          <p:cNvPr id="4" name="Picture 3" descr="Screen Shot 2013-12-20 at 9.2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128" y="1349166"/>
            <a:ext cx="4170217" cy="47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4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the U.S. is currently using to make K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214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8708"/>
          </a:xfrm>
        </p:spPr>
        <p:txBody>
          <a:bodyPr/>
          <a:lstStyle/>
          <a:p>
            <a:r>
              <a:rPr lang="en-US" dirty="0"/>
              <a:t>Critical soil test levels are lower with the wet K test</a:t>
            </a:r>
          </a:p>
          <a:p>
            <a:pPr lvl="1"/>
            <a:r>
              <a:rPr lang="en-US" dirty="0"/>
              <a:t>Variability appears smaller, but what about relative differences?</a:t>
            </a:r>
          </a:p>
          <a:p>
            <a:pPr lvl="1"/>
            <a:r>
              <a:rPr lang="en-US" dirty="0"/>
              <a:t>Differences in moist and dry values decrease exponentially as the critical level is approached</a:t>
            </a:r>
          </a:p>
          <a:p>
            <a:r>
              <a:rPr lang="en-US" dirty="0" smtClean="0"/>
              <a:t>Different sites may have different critical levels and levels of crop responsiveness</a:t>
            </a:r>
          </a:p>
          <a:p>
            <a:r>
              <a:rPr lang="en-US" dirty="0" smtClean="0"/>
              <a:t>New studies showing mineral inclusions in sands may indicate why some coarse textured soils may not be as responsive as 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4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Mineralogy affects: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How soils respond to K additions or K withdrawals</a:t>
            </a:r>
          </a:p>
        </p:txBody>
      </p:sp>
    </p:spTree>
    <p:extLst>
      <p:ext uri="{BB962C8B-B14F-4D97-AF65-F5344CB8AC3E}">
        <p14:creationId xmlns:p14="http://schemas.microsoft.com/office/powerpoint/2010/main" val="204038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variation in soil test K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486240"/>
              </p:ext>
            </p:extLst>
          </p:nvPr>
        </p:nvGraphicFramePr>
        <p:xfrm>
          <a:off x="609600" y="1371600"/>
          <a:ext cx="83058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52600" y="5181600"/>
            <a:ext cx="6096000" cy="427319"/>
            <a:chOff x="1824580" y="5150709"/>
            <a:chExt cx="6074076" cy="427319"/>
          </a:xfrm>
        </p:grpSpPr>
        <p:sp>
          <p:nvSpPr>
            <p:cNvPr id="7" name="Rectangle 6"/>
            <p:cNvSpPr/>
            <p:nvPr/>
          </p:nvSpPr>
          <p:spPr>
            <a:xfrm>
              <a:off x="1824580" y="5150709"/>
              <a:ext cx="1205670" cy="427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30249" y="5150709"/>
              <a:ext cx="2097865" cy="427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114" y="5150709"/>
              <a:ext cx="2097865" cy="427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25979" y="5150709"/>
              <a:ext cx="672677" cy="4273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69933" y="5181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5181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7440" y="5181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64954" y="5181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81001"/>
            <a:ext cx="6217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Ebelhar</a:t>
            </a:r>
            <a:r>
              <a:rPr lang="en-US" sz="1200" dirty="0" smtClean="0"/>
              <a:t> et al. 1997. Personal communication. Soil test values are ammonium acetate extractable.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58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Year-to-Year Variability Impacts Soil Test Response to Nutrient Budgets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658680"/>
              </p:ext>
            </p:extLst>
          </p:nvPr>
        </p:nvGraphicFramePr>
        <p:xfrm>
          <a:off x="646545" y="1555750"/>
          <a:ext cx="7557655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81001"/>
            <a:ext cx="3876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Villavicencio and </a:t>
            </a:r>
            <a:r>
              <a:rPr lang="en-US" sz="1200" dirty="0" err="1" smtClean="0"/>
              <a:t>Mallarino</a:t>
            </a:r>
            <a:r>
              <a:rPr lang="en-US" sz="1200" dirty="0" smtClean="0"/>
              <a:t>, 2011. Personal communication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192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“Uplift”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199"/>
            <a:ext cx="4103757" cy="4709161"/>
          </a:xfrm>
        </p:spPr>
        <p:txBody>
          <a:bodyPr/>
          <a:lstStyle/>
          <a:p>
            <a:r>
              <a:rPr lang="en-US" dirty="0" smtClean="0"/>
              <a:t>Nutrient uplift:</a:t>
            </a:r>
            <a:br>
              <a:rPr lang="en-US" dirty="0" smtClean="0"/>
            </a:br>
            <a:r>
              <a:rPr lang="en-US" dirty="0" smtClean="0"/>
              <a:t>Plants take up K from lower in the soil profile. This K is then deposited at the soil surface after maturity as K is leached from the residue.</a:t>
            </a:r>
          </a:p>
          <a:p>
            <a:r>
              <a:rPr lang="en-US" dirty="0" smtClean="0"/>
              <a:t>Even though soil fertility declines with crop removal, uplift may keep such changes from being detected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449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Jobággy</a:t>
            </a:r>
            <a:r>
              <a:rPr lang="en-US" sz="1200" dirty="0" smtClean="0"/>
              <a:t>, E.G. and R.B. Jackson. 2004. Ecology 85:2380-2389.</a:t>
            </a:r>
            <a:endParaRPr lang="en-US" sz="1200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949463" y="2606755"/>
            <a:ext cx="3903662" cy="3351212"/>
          </a:xfrm>
          <a:prstGeom prst="rect">
            <a:avLst/>
          </a:prstGeom>
          <a:gradFill rotWithShape="1">
            <a:gsLst>
              <a:gs pos="0">
                <a:srgbClr val="AAA974">
                  <a:gamma/>
                  <a:shade val="46275"/>
                  <a:invGamma/>
                </a:srgbClr>
              </a:gs>
              <a:gs pos="100000">
                <a:srgbClr val="AAA97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60"/>
          <p:cNvSpPr>
            <a:spLocks noChangeArrowheads="1"/>
          </p:cNvSpPr>
          <p:nvPr/>
        </p:nvSpPr>
        <p:spPr bwMode="auto">
          <a:xfrm>
            <a:off x="6770325" y="3214767"/>
            <a:ext cx="455613" cy="449263"/>
          </a:xfrm>
          <a:prstGeom prst="ellipse">
            <a:avLst/>
          </a:prstGeom>
          <a:solidFill>
            <a:srgbClr val="FF7F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62"/>
          <p:cNvGrpSpPr>
            <a:grpSpLocks/>
          </p:cNvGrpSpPr>
          <p:nvPr/>
        </p:nvGrpSpPr>
        <p:grpSpPr bwMode="auto">
          <a:xfrm>
            <a:off x="6390913" y="2606755"/>
            <a:ext cx="1143000" cy="2578100"/>
            <a:chOff x="3314" y="211"/>
            <a:chExt cx="1801" cy="3967"/>
          </a:xfrm>
        </p:grpSpPr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4178" y="211"/>
              <a:ext cx="120" cy="3967"/>
            </a:xfrm>
            <a:custGeom>
              <a:avLst/>
              <a:gdLst>
                <a:gd name="T0" fmla="*/ 64 w 120"/>
                <a:gd name="T1" fmla="*/ 64 h 3967"/>
                <a:gd name="T2" fmla="*/ 43 w 120"/>
                <a:gd name="T3" fmla="*/ 245 h 3967"/>
                <a:gd name="T4" fmla="*/ 17 w 120"/>
                <a:gd name="T5" fmla="*/ 339 h 3967"/>
                <a:gd name="T6" fmla="*/ 39 w 120"/>
                <a:gd name="T7" fmla="*/ 412 h 3967"/>
                <a:gd name="T8" fmla="*/ 52 w 120"/>
                <a:gd name="T9" fmla="*/ 498 h 3967"/>
                <a:gd name="T10" fmla="*/ 34 w 120"/>
                <a:gd name="T11" fmla="*/ 584 h 3967"/>
                <a:gd name="T12" fmla="*/ 52 w 120"/>
                <a:gd name="T13" fmla="*/ 683 h 3967"/>
                <a:gd name="T14" fmla="*/ 56 w 120"/>
                <a:gd name="T15" fmla="*/ 868 h 3967"/>
                <a:gd name="T16" fmla="*/ 73 w 120"/>
                <a:gd name="T17" fmla="*/ 1040 h 3967"/>
                <a:gd name="T18" fmla="*/ 99 w 120"/>
                <a:gd name="T19" fmla="*/ 1177 h 3967"/>
                <a:gd name="T20" fmla="*/ 73 w 120"/>
                <a:gd name="T21" fmla="*/ 1332 h 3967"/>
                <a:gd name="T22" fmla="*/ 64 w 120"/>
                <a:gd name="T23" fmla="*/ 1538 h 3967"/>
                <a:gd name="T24" fmla="*/ 69 w 120"/>
                <a:gd name="T25" fmla="*/ 1779 h 3967"/>
                <a:gd name="T26" fmla="*/ 64 w 120"/>
                <a:gd name="T27" fmla="*/ 1986 h 3967"/>
                <a:gd name="T28" fmla="*/ 47 w 120"/>
                <a:gd name="T29" fmla="*/ 2256 h 3967"/>
                <a:gd name="T30" fmla="*/ 69 w 120"/>
                <a:gd name="T31" fmla="*/ 2372 h 3967"/>
                <a:gd name="T32" fmla="*/ 47 w 120"/>
                <a:gd name="T33" fmla="*/ 2497 h 3967"/>
                <a:gd name="T34" fmla="*/ 52 w 120"/>
                <a:gd name="T35" fmla="*/ 2626 h 3967"/>
                <a:gd name="T36" fmla="*/ 47 w 120"/>
                <a:gd name="T37" fmla="*/ 2768 h 3967"/>
                <a:gd name="T38" fmla="*/ 69 w 120"/>
                <a:gd name="T39" fmla="*/ 3009 h 3967"/>
                <a:gd name="T40" fmla="*/ 60 w 120"/>
                <a:gd name="T41" fmla="*/ 3181 h 3967"/>
                <a:gd name="T42" fmla="*/ 60 w 120"/>
                <a:gd name="T43" fmla="*/ 3447 h 3967"/>
                <a:gd name="T44" fmla="*/ 47 w 120"/>
                <a:gd name="T45" fmla="*/ 3752 h 3967"/>
                <a:gd name="T46" fmla="*/ 4 w 120"/>
                <a:gd name="T47" fmla="*/ 3847 h 3967"/>
                <a:gd name="T48" fmla="*/ 9 w 120"/>
                <a:gd name="T49" fmla="*/ 3967 h 3967"/>
                <a:gd name="T50" fmla="*/ 47 w 120"/>
                <a:gd name="T51" fmla="*/ 3800 h 3967"/>
                <a:gd name="T52" fmla="*/ 90 w 120"/>
                <a:gd name="T53" fmla="*/ 3301 h 3967"/>
                <a:gd name="T54" fmla="*/ 77 w 120"/>
                <a:gd name="T55" fmla="*/ 3052 h 3967"/>
                <a:gd name="T56" fmla="*/ 69 w 120"/>
                <a:gd name="T57" fmla="*/ 2880 h 3967"/>
                <a:gd name="T58" fmla="*/ 60 w 120"/>
                <a:gd name="T59" fmla="*/ 2682 h 3967"/>
                <a:gd name="T60" fmla="*/ 69 w 120"/>
                <a:gd name="T61" fmla="*/ 2574 h 3967"/>
                <a:gd name="T62" fmla="*/ 77 w 120"/>
                <a:gd name="T63" fmla="*/ 2377 h 3967"/>
                <a:gd name="T64" fmla="*/ 60 w 120"/>
                <a:gd name="T65" fmla="*/ 2235 h 3967"/>
                <a:gd name="T66" fmla="*/ 77 w 120"/>
                <a:gd name="T67" fmla="*/ 1955 h 3967"/>
                <a:gd name="T68" fmla="*/ 77 w 120"/>
                <a:gd name="T69" fmla="*/ 1796 h 3967"/>
                <a:gd name="T70" fmla="*/ 77 w 120"/>
                <a:gd name="T71" fmla="*/ 1517 h 3967"/>
                <a:gd name="T72" fmla="*/ 90 w 120"/>
                <a:gd name="T73" fmla="*/ 1336 h 3967"/>
                <a:gd name="T74" fmla="*/ 120 w 120"/>
                <a:gd name="T75" fmla="*/ 1220 h 3967"/>
                <a:gd name="T76" fmla="*/ 99 w 120"/>
                <a:gd name="T77" fmla="*/ 1044 h 3967"/>
                <a:gd name="T78" fmla="*/ 86 w 120"/>
                <a:gd name="T79" fmla="*/ 911 h 3967"/>
                <a:gd name="T80" fmla="*/ 77 w 120"/>
                <a:gd name="T81" fmla="*/ 765 h 3967"/>
                <a:gd name="T82" fmla="*/ 60 w 120"/>
                <a:gd name="T83" fmla="*/ 601 h 3967"/>
                <a:gd name="T84" fmla="*/ 73 w 120"/>
                <a:gd name="T85" fmla="*/ 412 h 3967"/>
                <a:gd name="T86" fmla="*/ 52 w 120"/>
                <a:gd name="T87" fmla="*/ 283 h 3967"/>
                <a:gd name="T88" fmla="*/ 86 w 120"/>
                <a:gd name="T89" fmla="*/ 64 h 3967"/>
                <a:gd name="T90" fmla="*/ 64 w 120"/>
                <a:gd name="T91" fmla="*/ 4 h 3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3967">
                  <a:moveTo>
                    <a:pt x="64" y="4"/>
                  </a:moveTo>
                  <a:lnTo>
                    <a:pt x="64" y="64"/>
                  </a:lnTo>
                  <a:lnTo>
                    <a:pt x="52" y="159"/>
                  </a:lnTo>
                  <a:lnTo>
                    <a:pt x="43" y="245"/>
                  </a:lnTo>
                  <a:lnTo>
                    <a:pt x="26" y="292"/>
                  </a:lnTo>
                  <a:lnTo>
                    <a:pt x="17" y="339"/>
                  </a:lnTo>
                  <a:lnTo>
                    <a:pt x="21" y="378"/>
                  </a:lnTo>
                  <a:lnTo>
                    <a:pt x="39" y="412"/>
                  </a:lnTo>
                  <a:lnTo>
                    <a:pt x="60" y="442"/>
                  </a:lnTo>
                  <a:lnTo>
                    <a:pt x="52" y="498"/>
                  </a:lnTo>
                  <a:lnTo>
                    <a:pt x="47" y="550"/>
                  </a:lnTo>
                  <a:lnTo>
                    <a:pt x="34" y="584"/>
                  </a:lnTo>
                  <a:lnTo>
                    <a:pt x="39" y="632"/>
                  </a:lnTo>
                  <a:lnTo>
                    <a:pt x="52" y="683"/>
                  </a:lnTo>
                  <a:lnTo>
                    <a:pt x="47" y="752"/>
                  </a:lnTo>
                  <a:lnTo>
                    <a:pt x="56" y="868"/>
                  </a:lnTo>
                  <a:lnTo>
                    <a:pt x="56" y="941"/>
                  </a:lnTo>
                  <a:lnTo>
                    <a:pt x="73" y="1040"/>
                  </a:lnTo>
                  <a:lnTo>
                    <a:pt x="86" y="1100"/>
                  </a:lnTo>
                  <a:lnTo>
                    <a:pt x="99" y="1177"/>
                  </a:lnTo>
                  <a:lnTo>
                    <a:pt x="86" y="1242"/>
                  </a:lnTo>
                  <a:lnTo>
                    <a:pt x="73" y="1332"/>
                  </a:lnTo>
                  <a:lnTo>
                    <a:pt x="60" y="1448"/>
                  </a:lnTo>
                  <a:lnTo>
                    <a:pt x="64" y="1538"/>
                  </a:lnTo>
                  <a:lnTo>
                    <a:pt x="64" y="1676"/>
                  </a:lnTo>
                  <a:lnTo>
                    <a:pt x="69" y="1779"/>
                  </a:lnTo>
                  <a:lnTo>
                    <a:pt x="60" y="1895"/>
                  </a:lnTo>
                  <a:lnTo>
                    <a:pt x="64" y="1986"/>
                  </a:lnTo>
                  <a:lnTo>
                    <a:pt x="56" y="2162"/>
                  </a:lnTo>
                  <a:lnTo>
                    <a:pt x="47" y="2256"/>
                  </a:lnTo>
                  <a:lnTo>
                    <a:pt x="56" y="2321"/>
                  </a:lnTo>
                  <a:lnTo>
                    <a:pt x="69" y="2372"/>
                  </a:lnTo>
                  <a:lnTo>
                    <a:pt x="56" y="2437"/>
                  </a:lnTo>
                  <a:lnTo>
                    <a:pt x="47" y="2497"/>
                  </a:lnTo>
                  <a:lnTo>
                    <a:pt x="56" y="2562"/>
                  </a:lnTo>
                  <a:lnTo>
                    <a:pt x="52" y="2626"/>
                  </a:lnTo>
                  <a:lnTo>
                    <a:pt x="52" y="2721"/>
                  </a:lnTo>
                  <a:lnTo>
                    <a:pt x="47" y="2768"/>
                  </a:lnTo>
                  <a:lnTo>
                    <a:pt x="60" y="2927"/>
                  </a:lnTo>
                  <a:lnTo>
                    <a:pt x="69" y="3009"/>
                  </a:lnTo>
                  <a:lnTo>
                    <a:pt x="69" y="3060"/>
                  </a:lnTo>
                  <a:lnTo>
                    <a:pt x="60" y="3181"/>
                  </a:lnTo>
                  <a:lnTo>
                    <a:pt x="82" y="3301"/>
                  </a:lnTo>
                  <a:lnTo>
                    <a:pt x="60" y="3447"/>
                  </a:lnTo>
                  <a:lnTo>
                    <a:pt x="47" y="3580"/>
                  </a:lnTo>
                  <a:lnTo>
                    <a:pt x="47" y="3752"/>
                  </a:lnTo>
                  <a:lnTo>
                    <a:pt x="43" y="3804"/>
                  </a:lnTo>
                  <a:lnTo>
                    <a:pt x="4" y="3847"/>
                  </a:lnTo>
                  <a:lnTo>
                    <a:pt x="0" y="3928"/>
                  </a:lnTo>
                  <a:lnTo>
                    <a:pt x="9" y="3967"/>
                  </a:lnTo>
                  <a:lnTo>
                    <a:pt x="9" y="3868"/>
                  </a:lnTo>
                  <a:lnTo>
                    <a:pt x="47" y="3800"/>
                  </a:lnTo>
                  <a:lnTo>
                    <a:pt x="52" y="3567"/>
                  </a:lnTo>
                  <a:lnTo>
                    <a:pt x="90" y="3301"/>
                  </a:lnTo>
                  <a:lnTo>
                    <a:pt x="73" y="3176"/>
                  </a:lnTo>
                  <a:lnTo>
                    <a:pt x="77" y="3052"/>
                  </a:lnTo>
                  <a:lnTo>
                    <a:pt x="77" y="2974"/>
                  </a:lnTo>
                  <a:lnTo>
                    <a:pt x="69" y="2880"/>
                  </a:lnTo>
                  <a:lnTo>
                    <a:pt x="64" y="2802"/>
                  </a:lnTo>
                  <a:lnTo>
                    <a:pt x="60" y="2682"/>
                  </a:lnTo>
                  <a:lnTo>
                    <a:pt x="60" y="2609"/>
                  </a:lnTo>
                  <a:lnTo>
                    <a:pt x="69" y="2574"/>
                  </a:lnTo>
                  <a:lnTo>
                    <a:pt x="60" y="2497"/>
                  </a:lnTo>
                  <a:lnTo>
                    <a:pt x="77" y="2377"/>
                  </a:lnTo>
                  <a:lnTo>
                    <a:pt x="69" y="2286"/>
                  </a:lnTo>
                  <a:lnTo>
                    <a:pt x="60" y="2235"/>
                  </a:lnTo>
                  <a:lnTo>
                    <a:pt x="73" y="2072"/>
                  </a:lnTo>
                  <a:lnTo>
                    <a:pt x="77" y="1955"/>
                  </a:lnTo>
                  <a:lnTo>
                    <a:pt x="73" y="1874"/>
                  </a:lnTo>
                  <a:lnTo>
                    <a:pt x="77" y="1796"/>
                  </a:lnTo>
                  <a:lnTo>
                    <a:pt x="73" y="1577"/>
                  </a:lnTo>
                  <a:lnTo>
                    <a:pt x="77" y="1517"/>
                  </a:lnTo>
                  <a:lnTo>
                    <a:pt x="73" y="1453"/>
                  </a:lnTo>
                  <a:lnTo>
                    <a:pt x="90" y="1336"/>
                  </a:lnTo>
                  <a:lnTo>
                    <a:pt x="107" y="1263"/>
                  </a:lnTo>
                  <a:lnTo>
                    <a:pt x="120" y="1220"/>
                  </a:lnTo>
                  <a:lnTo>
                    <a:pt x="120" y="1117"/>
                  </a:lnTo>
                  <a:lnTo>
                    <a:pt x="99" y="1044"/>
                  </a:lnTo>
                  <a:lnTo>
                    <a:pt x="90" y="980"/>
                  </a:lnTo>
                  <a:lnTo>
                    <a:pt x="86" y="911"/>
                  </a:lnTo>
                  <a:lnTo>
                    <a:pt x="82" y="829"/>
                  </a:lnTo>
                  <a:lnTo>
                    <a:pt x="77" y="765"/>
                  </a:lnTo>
                  <a:lnTo>
                    <a:pt x="73" y="683"/>
                  </a:lnTo>
                  <a:lnTo>
                    <a:pt x="60" y="601"/>
                  </a:lnTo>
                  <a:lnTo>
                    <a:pt x="77" y="442"/>
                  </a:lnTo>
                  <a:lnTo>
                    <a:pt x="73" y="412"/>
                  </a:lnTo>
                  <a:lnTo>
                    <a:pt x="39" y="361"/>
                  </a:lnTo>
                  <a:lnTo>
                    <a:pt x="52" y="283"/>
                  </a:lnTo>
                  <a:lnTo>
                    <a:pt x="73" y="227"/>
                  </a:lnTo>
                  <a:lnTo>
                    <a:pt x="86" y="64"/>
                  </a:lnTo>
                  <a:lnTo>
                    <a:pt x="90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3903" y="451"/>
              <a:ext cx="322" cy="220"/>
            </a:xfrm>
            <a:custGeom>
              <a:avLst/>
              <a:gdLst>
                <a:gd name="T0" fmla="*/ 318 w 322"/>
                <a:gd name="T1" fmla="*/ 0 h 220"/>
                <a:gd name="T2" fmla="*/ 266 w 322"/>
                <a:gd name="T3" fmla="*/ 48 h 220"/>
                <a:gd name="T4" fmla="*/ 241 w 322"/>
                <a:gd name="T5" fmla="*/ 86 h 220"/>
                <a:gd name="T6" fmla="*/ 189 w 322"/>
                <a:gd name="T7" fmla="*/ 121 h 220"/>
                <a:gd name="T8" fmla="*/ 120 w 322"/>
                <a:gd name="T9" fmla="*/ 168 h 220"/>
                <a:gd name="T10" fmla="*/ 60 w 322"/>
                <a:gd name="T11" fmla="*/ 198 h 220"/>
                <a:gd name="T12" fmla="*/ 0 w 322"/>
                <a:gd name="T13" fmla="*/ 211 h 220"/>
                <a:gd name="T14" fmla="*/ 43 w 322"/>
                <a:gd name="T15" fmla="*/ 220 h 220"/>
                <a:gd name="T16" fmla="*/ 86 w 322"/>
                <a:gd name="T17" fmla="*/ 215 h 220"/>
                <a:gd name="T18" fmla="*/ 163 w 322"/>
                <a:gd name="T19" fmla="*/ 168 h 220"/>
                <a:gd name="T20" fmla="*/ 210 w 322"/>
                <a:gd name="T21" fmla="*/ 142 h 220"/>
                <a:gd name="T22" fmla="*/ 215 w 322"/>
                <a:gd name="T23" fmla="*/ 155 h 220"/>
                <a:gd name="T24" fmla="*/ 223 w 322"/>
                <a:gd name="T25" fmla="*/ 177 h 220"/>
                <a:gd name="T26" fmla="*/ 228 w 322"/>
                <a:gd name="T27" fmla="*/ 125 h 220"/>
                <a:gd name="T28" fmla="*/ 253 w 322"/>
                <a:gd name="T29" fmla="*/ 99 h 220"/>
                <a:gd name="T30" fmla="*/ 322 w 322"/>
                <a:gd name="T31" fmla="*/ 35 h 220"/>
                <a:gd name="T32" fmla="*/ 318 w 322"/>
                <a:gd name="T3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2" h="220">
                  <a:moveTo>
                    <a:pt x="318" y="0"/>
                  </a:moveTo>
                  <a:lnTo>
                    <a:pt x="266" y="48"/>
                  </a:lnTo>
                  <a:lnTo>
                    <a:pt x="241" y="86"/>
                  </a:lnTo>
                  <a:lnTo>
                    <a:pt x="189" y="121"/>
                  </a:lnTo>
                  <a:lnTo>
                    <a:pt x="120" y="168"/>
                  </a:lnTo>
                  <a:lnTo>
                    <a:pt x="60" y="198"/>
                  </a:lnTo>
                  <a:lnTo>
                    <a:pt x="0" y="211"/>
                  </a:lnTo>
                  <a:lnTo>
                    <a:pt x="43" y="220"/>
                  </a:lnTo>
                  <a:lnTo>
                    <a:pt x="86" y="215"/>
                  </a:lnTo>
                  <a:lnTo>
                    <a:pt x="163" y="168"/>
                  </a:lnTo>
                  <a:lnTo>
                    <a:pt x="210" y="142"/>
                  </a:lnTo>
                  <a:lnTo>
                    <a:pt x="215" y="155"/>
                  </a:lnTo>
                  <a:lnTo>
                    <a:pt x="223" y="177"/>
                  </a:lnTo>
                  <a:lnTo>
                    <a:pt x="228" y="125"/>
                  </a:lnTo>
                  <a:lnTo>
                    <a:pt x="253" y="99"/>
                  </a:lnTo>
                  <a:lnTo>
                    <a:pt x="322" y="3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65"/>
            <p:cNvSpPr>
              <a:spLocks/>
            </p:cNvSpPr>
            <p:nvPr/>
          </p:nvSpPr>
          <p:spPr bwMode="auto">
            <a:xfrm>
              <a:off x="4118" y="576"/>
              <a:ext cx="94" cy="86"/>
            </a:xfrm>
            <a:custGeom>
              <a:avLst/>
              <a:gdLst>
                <a:gd name="T0" fmla="*/ 81 w 94"/>
                <a:gd name="T1" fmla="*/ 0 h 86"/>
                <a:gd name="T2" fmla="*/ 47 w 94"/>
                <a:gd name="T3" fmla="*/ 13 h 86"/>
                <a:gd name="T4" fmla="*/ 4 w 94"/>
                <a:gd name="T5" fmla="*/ 56 h 86"/>
                <a:gd name="T6" fmla="*/ 0 w 94"/>
                <a:gd name="T7" fmla="*/ 86 h 86"/>
                <a:gd name="T8" fmla="*/ 30 w 94"/>
                <a:gd name="T9" fmla="*/ 52 h 86"/>
                <a:gd name="T10" fmla="*/ 56 w 94"/>
                <a:gd name="T11" fmla="*/ 30 h 86"/>
                <a:gd name="T12" fmla="*/ 94 w 94"/>
                <a:gd name="T13" fmla="*/ 26 h 86"/>
                <a:gd name="T14" fmla="*/ 81 w 94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86">
                  <a:moveTo>
                    <a:pt x="81" y="0"/>
                  </a:moveTo>
                  <a:lnTo>
                    <a:pt x="47" y="13"/>
                  </a:lnTo>
                  <a:lnTo>
                    <a:pt x="4" y="56"/>
                  </a:lnTo>
                  <a:lnTo>
                    <a:pt x="0" y="86"/>
                  </a:lnTo>
                  <a:lnTo>
                    <a:pt x="30" y="52"/>
                  </a:lnTo>
                  <a:lnTo>
                    <a:pt x="56" y="30"/>
                  </a:lnTo>
                  <a:lnTo>
                    <a:pt x="94" y="2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3314" y="593"/>
              <a:ext cx="911" cy="1427"/>
            </a:xfrm>
            <a:custGeom>
              <a:avLst/>
              <a:gdLst>
                <a:gd name="T0" fmla="*/ 864 w 911"/>
                <a:gd name="T1" fmla="*/ 35 h 1427"/>
                <a:gd name="T2" fmla="*/ 795 w 911"/>
                <a:gd name="T3" fmla="*/ 82 h 1427"/>
                <a:gd name="T4" fmla="*/ 683 w 911"/>
                <a:gd name="T5" fmla="*/ 172 h 1427"/>
                <a:gd name="T6" fmla="*/ 546 w 911"/>
                <a:gd name="T7" fmla="*/ 267 h 1427"/>
                <a:gd name="T8" fmla="*/ 499 w 911"/>
                <a:gd name="T9" fmla="*/ 288 h 1427"/>
                <a:gd name="T10" fmla="*/ 400 w 911"/>
                <a:gd name="T11" fmla="*/ 391 h 1427"/>
                <a:gd name="T12" fmla="*/ 327 w 911"/>
                <a:gd name="T13" fmla="*/ 533 h 1427"/>
                <a:gd name="T14" fmla="*/ 228 w 911"/>
                <a:gd name="T15" fmla="*/ 684 h 1427"/>
                <a:gd name="T16" fmla="*/ 129 w 911"/>
                <a:gd name="T17" fmla="*/ 783 h 1427"/>
                <a:gd name="T18" fmla="*/ 39 w 911"/>
                <a:gd name="T19" fmla="*/ 881 h 1427"/>
                <a:gd name="T20" fmla="*/ 0 w 911"/>
                <a:gd name="T21" fmla="*/ 1010 h 1427"/>
                <a:gd name="T22" fmla="*/ 69 w 911"/>
                <a:gd name="T23" fmla="*/ 851 h 1427"/>
                <a:gd name="T24" fmla="*/ 198 w 911"/>
                <a:gd name="T25" fmla="*/ 722 h 1427"/>
                <a:gd name="T26" fmla="*/ 327 w 911"/>
                <a:gd name="T27" fmla="*/ 559 h 1427"/>
                <a:gd name="T28" fmla="*/ 490 w 911"/>
                <a:gd name="T29" fmla="*/ 323 h 1427"/>
                <a:gd name="T30" fmla="*/ 623 w 911"/>
                <a:gd name="T31" fmla="*/ 232 h 1427"/>
                <a:gd name="T32" fmla="*/ 744 w 911"/>
                <a:gd name="T33" fmla="*/ 142 h 1427"/>
                <a:gd name="T34" fmla="*/ 817 w 911"/>
                <a:gd name="T35" fmla="*/ 172 h 1427"/>
                <a:gd name="T36" fmla="*/ 666 w 911"/>
                <a:gd name="T37" fmla="*/ 348 h 1427"/>
                <a:gd name="T38" fmla="*/ 511 w 911"/>
                <a:gd name="T39" fmla="*/ 490 h 1427"/>
                <a:gd name="T40" fmla="*/ 451 w 911"/>
                <a:gd name="T41" fmla="*/ 615 h 1427"/>
                <a:gd name="T42" fmla="*/ 340 w 911"/>
                <a:gd name="T43" fmla="*/ 778 h 1427"/>
                <a:gd name="T44" fmla="*/ 266 w 911"/>
                <a:gd name="T45" fmla="*/ 899 h 1427"/>
                <a:gd name="T46" fmla="*/ 236 w 911"/>
                <a:gd name="T47" fmla="*/ 1053 h 1427"/>
                <a:gd name="T48" fmla="*/ 206 w 911"/>
                <a:gd name="T49" fmla="*/ 1242 h 1427"/>
                <a:gd name="T50" fmla="*/ 193 w 911"/>
                <a:gd name="T51" fmla="*/ 1427 h 1427"/>
                <a:gd name="T52" fmla="*/ 223 w 911"/>
                <a:gd name="T53" fmla="*/ 1242 h 1427"/>
                <a:gd name="T54" fmla="*/ 249 w 911"/>
                <a:gd name="T55" fmla="*/ 1053 h 1427"/>
                <a:gd name="T56" fmla="*/ 279 w 911"/>
                <a:gd name="T57" fmla="*/ 911 h 1427"/>
                <a:gd name="T58" fmla="*/ 404 w 911"/>
                <a:gd name="T59" fmla="*/ 740 h 1427"/>
                <a:gd name="T60" fmla="*/ 430 w 911"/>
                <a:gd name="T61" fmla="*/ 748 h 1427"/>
                <a:gd name="T62" fmla="*/ 447 w 911"/>
                <a:gd name="T63" fmla="*/ 666 h 1427"/>
                <a:gd name="T64" fmla="*/ 511 w 911"/>
                <a:gd name="T65" fmla="*/ 512 h 1427"/>
                <a:gd name="T66" fmla="*/ 606 w 911"/>
                <a:gd name="T67" fmla="*/ 417 h 1427"/>
                <a:gd name="T68" fmla="*/ 713 w 911"/>
                <a:gd name="T69" fmla="*/ 314 h 1427"/>
                <a:gd name="T70" fmla="*/ 701 w 911"/>
                <a:gd name="T71" fmla="*/ 469 h 1427"/>
                <a:gd name="T72" fmla="*/ 658 w 911"/>
                <a:gd name="T73" fmla="*/ 563 h 1427"/>
                <a:gd name="T74" fmla="*/ 602 w 911"/>
                <a:gd name="T75" fmla="*/ 623 h 1427"/>
                <a:gd name="T76" fmla="*/ 585 w 911"/>
                <a:gd name="T77" fmla="*/ 765 h 1427"/>
                <a:gd name="T78" fmla="*/ 589 w 911"/>
                <a:gd name="T79" fmla="*/ 877 h 1427"/>
                <a:gd name="T80" fmla="*/ 606 w 911"/>
                <a:gd name="T81" fmla="*/ 740 h 1427"/>
                <a:gd name="T82" fmla="*/ 675 w 911"/>
                <a:gd name="T83" fmla="*/ 568 h 1427"/>
                <a:gd name="T84" fmla="*/ 713 w 911"/>
                <a:gd name="T85" fmla="*/ 477 h 1427"/>
                <a:gd name="T86" fmla="*/ 726 w 911"/>
                <a:gd name="T87" fmla="*/ 357 h 1427"/>
                <a:gd name="T88" fmla="*/ 778 w 911"/>
                <a:gd name="T89" fmla="*/ 254 h 1427"/>
                <a:gd name="T90" fmla="*/ 847 w 911"/>
                <a:gd name="T91" fmla="*/ 387 h 1427"/>
                <a:gd name="T92" fmla="*/ 808 w 911"/>
                <a:gd name="T93" fmla="*/ 284 h 1427"/>
                <a:gd name="T94" fmla="*/ 830 w 911"/>
                <a:gd name="T95" fmla="*/ 189 h 1427"/>
                <a:gd name="T96" fmla="*/ 838 w 911"/>
                <a:gd name="T97" fmla="*/ 181 h 1427"/>
                <a:gd name="T98" fmla="*/ 911 w 911"/>
                <a:gd name="T99" fmla="*/ 13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1" h="1427">
                  <a:moveTo>
                    <a:pt x="894" y="0"/>
                  </a:moveTo>
                  <a:lnTo>
                    <a:pt x="864" y="35"/>
                  </a:lnTo>
                  <a:lnTo>
                    <a:pt x="830" y="56"/>
                  </a:lnTo>
                  <a:lnTo>
                    <a:pt x="795" y="82"/>
                  </a:lnTo>
                  <a:lnTo>
                    <a:pt x="739" y="121"/>
                  </a:lnTo>
                  <a:lnTo>
                    <a:pt x="683" y="172"/>
                  </a:lnTo>
                  <a:lnTo>
                    <a:pt x="597" y="228"/>
                  </a:lnTo>
                  <a:lnTo>
                    <a:pt x="546" y="267"/>
                  </a:lnTo>
                  <a:lnTo>
                    <a:pt x="524" y="280"/>
                  </a:lnTo>
                  <a:lnTo>
                    <a:pt x="499" y="288"/>
                  </a:lnTo>
                  <a:lnTo>
                    <a:pt x="456" y="340"/>
                  </a:lnTo>
                  <a:lnTo>
                    <a:pt x="400" y="391"/>
                  </a:lnTo>
                  <a:lnTo>
                    <a:pt x="365" y="456"/>
                  </a:lnTo>
                  <a:lnTo>
                    <a:pt x="327" y="533"/>
                  </a:lnTo>
                  <a:lnTo>
                    <a:pt x="275" y="628"/>
                  </a:lnTo>
                  <a:lnTo>
                    <a:pt x="228" y="684"/>
                  </a:lnTo>
                  <a:lnTo>
                    <a:pt x="198" y="705"/>
                  </a:lnTo>
                  <a:lnTo>
                    <a:pt x="129" y="783"/>
                  </a:lnTo>
                  <a:lnTo>
                    <a:pt x="52" y="847"/>
                  </a:lnTo>
                  <a:lnTo>
                    <a:pt x="39" y="881"/>
                  </a:lnTo>
                  <a:lnTo>
                    <a:pt x="0" y="942"/>
                  </a:lnTo>
                  <a:lnTo>
                    <a:pt x="0" y="1010"/>
                  </a:lnTo>
                  <a:lnTo>
                    <a:pt x="21" y="942"/>
                  </a:lnTo>
                  <a:lnTo>
                    <a:pt x="69" y="851"/>
                  </a:lnTo>
                  <a:lnTo>
                    <a:pt x="146" y="791"/>
                  </a:lnTo>
                  <a:lnTo>
                    <a:pt x="198" y="722"/>
                  </a:lnTo>
                  <a:lnTo>
                    <a:pt x="266" y="675"/>
                  </a:lnTo>
                  <a:lnTo>
                    <a:pt x="327" y="559"/>
                  </a:lnTo>
                  <a:lnTo>
                    <a:pt x="413" y="404"/>
                  </a:lnTo>
                  <a:lnTo>
                    <a:pt x="490" y="323"/>
                  </a:lnTo>
                  <a:lnTo>
                    <a:pt x="511" y="301"/>
                  </a:lnTo>
                  <a:lnTo>
                    <a:pt x="623" y="232"/>
                  </a:lnTo>
                  <a:lnTo>
                    <a:pt x="709" y="176"/>
                  </a:lnTo>
                  <a:lnTo>
                    <a:pt x="744" y="142"/>
                  </a:lnTo>
                  <a:lnTo>
                    <a:pt x="855" y="65"/>
                  </a:lnTo>
                  <a:lnTo>
                    <a:pt x="817" y="172"/>
                  </a:lnTo>
                  <a:lnTo>
                    <a:pt x="722" y="275"/>
                  </a:lnTo>
                  <a:lnTo>
                    <a:pt x="666" y="348"/>
                  </a:lnTo>
                  <a:lnTo>
                    <a:pt x="589" y="409"/>
                  </a:lnTo>
                  <a:lnTo>
                    <a:pt x="511" y="490"/>
                  </a:lnTo>
                  <a:lnTo>
                    <a:pt x="494" y="512"/>
                  </a:lnTo>
                  <a:lnTo>
                    <a:pt x="451" y="615"/>
                  </a:lnTo>
                  <a:lnTo>
                    <a:pt x="404" y="701"/>
                  </a:lnTo>
                  <a:lnTo>
                    <a:pt x="340" y="778"/>
                  </a:lnTo>
                  <a:lnTo>
                    <a:pt x="297" y="847"/>
                  </a:lnTo>
                  <a:lnTo>
                    <a:pt x="266" y="899"/>
                  </a:lnTo>
                  <a:lnTo>
                    <a:pt x="258" y="980"/>
                  </a:lnTo>
                  <a:lnTo>
                    <a:pt x="236" y="1053"/>
                  </a:lnTo>
                  <a:lnTo>
                    <a:pt x="236" y="1126"/>
                  </a:lnTo>
                  <a:lnTo>
                    <a:pt x="206" y="1242"/>
                  </a:lnTo>
                  <a:lnTo>
                    <a:pt x="206" y="1384"/>
                  </a:lnTo>
                  <a:lnTo>
                    <a:pt x="193" y="1427"/>
                  </a:lnTo>
                  <a:lnTo>
                    <a:pt x="223" y="1380"/>
                  </a:lnTo>
                  <a:lnTo>
                    <a:pt x="223" y="1242"/>
                  </a:lnTo>
                  <a:lnTo>
                    <a:pt x="249" y="1131"/>
                  </a:lnTo>
                  <a:lnTo>
                    <a:pt x="249" y="1053"/>
                  </a:lnTo>
                  <a:lnTo>
                    <a:pt x="275" y="976"/>
                  </a:lnTo>
                  <a:lnTo>
                    <a:pt x="279" y="911"/>
                  </a:lnTo>
                  <a:lnTo>
                    <a:pt x="344" y="808"/>
                  </a:lnTo>
                  <a:lnTo>
                    <a:pt x="404" y="740"/>
                  </a:lnTo>
                  <a:lnTo>
                    <a:pt x="443" y="800"/>
                  </a:lnTo>
                  <a:lnTo>
                    <a:pt x="430" y="748"/>
                  </a:lnTo>
                  <a:lnTo>
                    <a:pt x="413" y="722"/>
                  </a:lnTo>
                  <a:lnTo>
                    <a:pt x="447" y="666"/>
                  </a:lnTo>
                  <a:lnTo>
                    <a:pt x="490" y="580"/>
                  </a:lnTo>
                  <a:lnTo>
                    <a:pt x="511" y="512"/>
                  </a:lnTo>
                  <a:lnTo>
                    <a:pt x="572" y="464"/>
                  </a:lnTo>
                  <a:lnTo>
                    <a:pt x="606" y="417"/>
                  </a:lnTo>
                  <a:lnTo>
                    <a:pt x="662" y="383"/>
                  </a:lnTo>
                  <a:lnTo>
                    <a:pt x="713" y="314"/>
                  </a:lnTo>
                  <a:lnTo>
                    <a:pt x="705" y="404"/>
                  </a:lnTo>
                  <a:lnTo>
                    <a:pt x="701" y="469"/>
                  </a:lnTo>
                  <a:lnTo>
                    <a:pt x="679" y="520"/>
                  </a:lnTo>
                  <a:lnTo>
                    <a:pt x="658" y="563"/>
                  </a:lnTo>
                  <a:lnTo>
                    <a:pt x="628" y="598"/>
                  </a:lnTo>
                  <a:lnTo>
                    <a:pt x="602" y="623"/>
                  </a:lnTo>
                  <a:lnTo>
                    <a:pt x="589" y="705"/>
                  </a:lnTo>
                  <a:lnTo>
                    <a:pt x="585" y="765"/>
                  </a:lnTo>
                  <a:lnTo>
                    <a:pt x="593" y="826"/>
                  </a:lnTo>
                  <a:lnTo>
                    <a:pt x="589" y="877"/>
                  </a:lnTo>
                  <a:lnTo>
                    <a:pt x="610" y="817"/>
                  </a:lnTo>
                  <a:lnTo>
                    <a:pt x="606" y="740"/>
                  </a:lnTo>
                  <a:lnTo>
                    <a:pt x="619" y="628"/>
                  </a:lnTo>
                  <a:lnTo>
                    <a:pt x="675" y="568"/>
                  </a:lnTo>
                  <a:lnTo>
                    <a:pt x="701" y="520"/>
                  </a:lnTo>
                  <a:lnTo>
                    <a:pt x="713" y="477"/>
                  </a:lnTo>
                  <a:lnTo>
                    <a:pt x="726" y="417"/>
                  </a:lnTo>
                  <a:lnTo>
                    <a:pt x="726" y="357"/>
                  </a:lnTo>
                  <a:lnTo>
                    <a:pt x="735" y="301"/>
                  </a:lnTo>
                  <a:lnTo>
                    <a:pt x="778" y="254"/>
                  </a:lnTo>
                  <a:lnTo>
                    <a:pt x="812" y="335"/>
                  </a:lnTo>
                  <a:lnTo>
                    <a:pt x="847" y="387"/>
                  </a:lnTo>
                  <a:lnTo>
                    <a:pt x="830" y="331"/>
                  </a:lnTo>
                  <a:lnTo>
                    <a:pt x="808" y="284"/>
                  </a:lnTo>
                  <a:lnTo>
                    <a:pt x="791" y="237"/>
                  </a:lnTo>
                  <a:lnTo>
                    <a:pt x="830" y="189"/>
                  </a:lnTo>
                  <a:lnTo>
                    <a:pt x="894" y="232"/>
                  </a:lnTo>
                  <a:lnTo>
                    <a:pt x="838" y="181"/>
                  </a:lnTo>
                  <a:lnTo>
                    <a:pt x="881" y="52"/>
                  </a:lnTo>
                  <a:lnTo>
                    <a:pt x="911" y="13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4234" y="447"/>
              <a:ext cx="752" cy="701"/>
            </a:xfrm>
            <a:custGeom>
              <a:avLst/>
              <a:gdLst>
                <a:gd name="T0" fmla="*/ 4 w 752"/>
                <a:gd name="T1" fmla="*/ 0 h 701"/>
                <a:gd name="T2" fmla="*/ 51 w 752"/>
                <a:gd name="T3" fmla="*/ 0 h 701"/>
                <a:gd name="T4" fmla="*/ 107 w 752"/>
                <a:gd name="T5" fmla="*/ 34 h 701"/>
                <a:gd name="T6" fmla="*/ 146 w 752"/>
                <a:gd name="T7" fmla="*/ 103 h 701"/>
                <a:gd name="T8" fmla="*/ 172 w 752"/>
                <a:gd name="T9" fmla="*/ 155 h 701"/>
                <a:gd name="T10" fmla="*/ 210 w 752"/>
                <a:gd name="T11" fmla="*/ 198 h 701"/>
                <a:gd name="T12" fmla="*/ 339 w 752"/>
                <a:gd name="T13" fmla="*/ 335 h 701"/>
                <a:gd name="T14" fmla="*/ 387 w 752"/>
                <a:gd name="T15" fmla="*/ 374 h 701"/>
                <a:gd name="T16" fmla="*/ 404 w 752"/>
                <a:gd name="T17" fmla="*/ 396 h 701"/>
                <a:gd name="T18" fmla="*/ 507 w 752"/>
                <a:gd name="T19" fmla="*/ 438 h 701"/>
                <a:gd name="T20" fmla="*/ 529 w 752"/>
                <a:gd name="T21" fmla="*/ 460 h 701"/>
                <a:gd name="T22" fmla="*/ 580 w 752"/>
                <a:gd name="T23" fmla="*/ 507 h 701"/>
                <a:gd name="T24" fmla="*/ 623 w 752"/>
                <a:gd name="T25" fmla="*/ 550 h 701"/>
                <a:gd name="T26" fmla="*/ 683 w 752"/>
                <a:gd name="T27" fmla="*/ 606 h 701"/>
                <a:gd name="T28" fmla="*/ 726 w 752"/>
                <a:gd name="T29" fmla="*/ 658 h 701"/>
                <a:gd name="T30" fmla="*/ 752 w 752"/>
                <a:gd name="T31" fmla="*/ 701 h 701"/>
                <a:gd name="T32" fmla="*/ 675 w 752"/>
                <a:gd name="T33" fmla="*/ 610 h 701"/>
                <a:gd name="T34" fmla="*/ 627 w 752"/>
                <a:gd name="T35" fmla="*/ 567 h 701"/>
                <a:gd name="T36" fmla="*/ 541 w 752"/>
                <a:gd name="T37" fmla="*/ 494 h 701"/>
                <a:gd name="T38" fmla="*/ 503 w 752"/>
                <a:gd name="T39" fmla="*/ 443 h 701"/>
                <a:gd name="T40" fmla="*/ 395 w 752"/>
                <a:gd name="T41" fmla="*/ 404 h 701"/>
                <a:gd name="T42" fmla="*/ 326 w 752"/>
                <a:gd name="T43" fmla="*/ 344 h 701"/>
                <a:gd name="T44" fmla="*/ 271 w 752"/>
                <a:gd name="T45" fmla="*/ 292 h 701"/>
                <a:gd name="T46" fmla="*/ 133 w 752"/>
                <a:gd name="T47" fmla="*/ 133 h 701"/>
                <a:gd name="T48" fmla="*/ 112 w 752"/>
                <a:gd name="T49" fmla="*/ 77 h 701"/>
                <a:gd name="T50" fmla="*/ 77 w 752"/>
                <a:gd name="T51" fmla="*/ 39 h 701"/>
                <a:gd name="T52" fmla="*/ 51 w 752"/>
                <a:gd name="T53" fmla="*/ 26 h 701"/>
                <a:gd name="T54" fmla="*/ 0 w 752"/>
                <a:gd name="T55" fmla="*/ 22 h 701"/>
                <a:gd name="T56" fmla="*/ 4 w 752"/>
                <a:gd name="T57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2" h="701">
                  <a:moveTo>
                    <a:pt x="4" y="0"/>
                  </a:moveTo>
                  <a:lnTo>
                    <a:pt x="51" y="0"/>
                  </a:lnTo>
                  <a:lnTo>
                    <a:pt x="107" y="34"/>
                  </a:lnTo>
                  <a:lnTo>
                    <a:pt x="146" y="103"/>
                  </a:lnTo>
                  <a:lnTo>
                    <a:pt x="172" y="155"/>
                  </a:lnTo>
                  <a:lnTo>
                    <a:pt x="210" y="198"/>
                  </a:lnTo>
                  <a:lnTo>
                    <a:pt x="339" y="335"/>
                  </a:lnTo>
                  <a:lnTo>
                    <a:pt x="387" y="374"/>
                  </a:lnTo>
                  <a:lnTo>
                    <a:pt x="404" y="396"/>
                  </a:lnTo>
                  <a:lnTo>
                    <a:pt x="507" y="438"/>
                  </a:lnTo>
                  <a:lnTo>
                    <a:pt x="529" y="460"/>
                  </a:lnTo>
                  <a:lnTo>
                    <a:pt x="580" y="507"/>
                  </a:lnTo>
                  <a:lnTo>
                    <a:pt x="623" y="550"/>
                  </a:lnTo>
                  <a:lnTo>
                    <a:pt x="683" y="606"/>
                  </a:lnTo>
                  <a:lnTo>
                    <a:pt x="726" y="658"/>
                  </a:lnTo>
                  <a:lnTo>
                    <a:pt x="752" y="701"/>
                  </a:lnTo>
                  <a:lnTo>
                    <a:pt x="675" y="610"/>
                  </a:lnTo>
                  <a:lnTo>
                    <a:pt x="627" y="567"/>
                  </a:lnTo>
                  <a:lnTo>
                    <a:pt x="541" y="494"/>
                  </a:lnTo>
                  <a:lnTo>
                    <a:pt x="503" y="443"/>
                  </a:lnTo>
                  <a:lnTo>
                    <a:pt x="395" y="404"/>
                  </a:lnTo>
                  <a:lnTo>
                    <a:pt x="326" y="344"/>
                  </a:lnTo>
                  <a:lnTo>
                    <a:pt x="271" y="292"/>
                  </a:lnTo>
                  <a:lnTo>
                    <a:pt x="133" y="133"/>
                  </a:lnTo>
                  <a:lnTo>
                    <a:pt x="112" y="77"/>
                  </a:lnTo>
                  <a:lnTo>
                    <a:pt x="77" y="39"/>
                  </a:lnTo>
                  <a:lnTo>
                    <a:pt x="51" y="26"/>
                  </a:lnTo>
                  <a:lnTo>
                    <a:pt x="0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8"/>
            <p:cNvSpPr>
              <a:spLocks/>
            </p:cNvSpPr>
            <p:nvPr/>
          </p:nvSpPr>
          <p:spPr bwMode="auto">
            <a:xfrm>
              <a:off x="4208" y="550"/>
              <a:ext cx="855" cy="916"/>
            </a:xfrm>
            <a:custGeom>
              <a:avLst/>
              <a:gdLst>
                <a:gd name="T0" fmla="*/ 9 w 855"/>
                <a:gd name="T1" fmla="*/ 9 h 916"/>
                <a:gd name="T2" fmla="*/ 64 w 855"/>
                <a:gd name="T3" fmla="*/ 0 h 916"/>
                <a:gd name="T4" fmla="*/ 116 w 855"/>
                <a:gd name="T5" fmla="*/ 17 h 916"/>
                <a:gd name="T6" fmla="*/ 142 w 855"/>
                <a:gd name="T7" fmla="*/ 43 h 916"/>
                <a:gd name="T8" fmla="*/ 150 w 855"/>
                <a:gd name="T9" fmla="*/ 90 h 916"/>
                <a:gd name="T10" fmla="*/ 193 w 855"/>
                <a:gd name="T11" fmla="*/ 164 h 916"/>
                <a:gd name="T12" fmla="*/ 228 w 855"/>
                <a:gd name="T13" fmla="*/ 224 h 916"/>
                <a:gd name="T14" fmla="*/ 236 w 855"/>
                <a:gd name="T15" fmla="*/ 250 h 916"/>
                <a:gd name="T16" fmla="*/ 267 w 855"/>
                <a:gd name="T17" fmla="*/ 275 h 916"/>
                <a:gd name="T18" fmla="*/ 305 w 855"/>
                <a:gd name="T19" fmla="*/ 293 h 916"/>
                <a:gd name="T20" fmla="*/ 400 w 855"/>
                <a:gd name="T21" fmla="*/ 335 h 916"/>
                <a:gd name="T22" fmla="*/ 438 w 855"/>
                <a:gd name="T23" fmla="*/ 353 h 916"/>
                <a:gd name="T24" fmla="*/ 503 w 855"/>
                <a:gd name="T25" fmla="*/ 400 h 916"/>
                <a:gd name="T26" fmla="*/ 576 w 855"/>
                <a:gd name="T27" fmla="*/ 490 h 916"/>
                <a:gd name="T28" fmla="*/ 628 w 855"/>
                <a:gd name="T29" fmla="*/ 555 h 916"/>
                <a:gd name="T30" fmla="*/ 683 w 855"/>
                <a:gd name="T31" fmla="*/ 619 h 916"/>
                <a:gd name="T32" fmla="*/ 731 w 855"/>
                <a:gd name="T33" fmla="*/ 692 h 916"/>
                <a:gd name="T34" fmla="*/ 765 w 855"/>
                <a:gd name="T35" fmla="*/ 752 h 916"/>
                <a:gd name="T36" fmla="*/ 782 w 855"/>
                <a:gd name="T37" fmla="*/ 813 h 916"/>
                <a:gd name="T38" fmla="*/ 830 w 855"/>
                <a:gd name="T39" fmla="*/ 856 h 916"/>
                <a:gd name="T40" fmla="*/ 855 w 855"/>
                <a:gd name="T41" fmla="*/ 916 h 916"/>
                <a:gd name="T42" fmla="*/ 812 w 855"/>
                <a:gd name="T43" fmla="*/ 860 h 916"/>
                <a:gd name="T44" fmla="*/ 765 w 855"/>
                <a:gd name="T45" fmla="*/ 817 h 916"/>
                <a:gd name="T46" fmla="*/ 744 w 855"/>
                <a:gd name="T47" fmla="*/ 744 h 916"/>
                <a:gd name="T48" fmla="*/ 718 w 855"/>
                <a:gd name="T49" fmla="*/ 705 h 916"/>
                <a:gd name="T50" fmla="*/ 692 w 855"/>
                <a:gd name="T51" fmla="*/ 654 h 916"/>
                <a:gd name="T52" fmla="*/ 658 w 855"/>
                <a:gd name="T53" fmla="*/ 619 h 916"/>
                <a:gd name="T54" fmla="*/ 615 w 855"/>
                <a:gd name="T55" fmla="*/ 555 h 916"/>
                <a:gd name="T56" fmla="*/ 580 w 855"/>
                <a:gd name="T57" fmla="*/ 525 h 916"/>
                <a:gd name="T58" fmla="*/ 494 w 855"/>
                <a:gd name="T59" fmla="*/ 421 h 916"/>
                <a:gd name="T60" fmla="*/ 443 w 855"/>
                <a:gd name="T61" fmla="*/ 387 h 916"/>
                <a:gd name="T62" fmla="*/ 408 w 855"/>
                <a:gd name="T63" fmla="*/ 353 h 916"/>
                <a:gd name="T64" fmla="*/ 335 w 855"/>
                <a:gd name="T65" fmla="*/ 331 h 916"/>
                <a:gd name="T66" fmla="*/ 279 w 855"/>
                <a:gd name="T67" fmla="*/ 310 h 916"/>
                <a:gd name="T68" fmla="*/ 249 w 855"/>
                <a:gd name="T69" fmla="*/ 288 h 916"/>
                <a:gd name="T70" fmla="*/ 228 w 855"/>
                <a:gd name="T71" fmla="*/ 262 h 916"/>
                <a:gd name="T72" fmla="*/ 193 w 855"/>
                <a:gd name="T73" fmla="*/ 211 h 916"/>
                <a:gd name="T74" fmla="*/ 163 w 855"/>
                <a:gd name="T75" fmla="*/ 155 h 916"/>
                <a:gd name="T76" fmla="*/ 138 w 855"/>
                <a:gd name="T77" fmla="*/ 103 h 916"/>
                <a:gd name="T78" fmla="*/ 112 w 855"/>
                <a:gd name="T79" fmla="*/ 43 h 916"/>
                <a:gd name="T80" fmla="*/ 73 w 855"/>
                <a:gd name="T81" fmla="*/ 26 h 916"/>
                <a:gd name="T82" fmla="*/ 43 w 855"/>
                <a:gd name="T83" fmla="*/ 26 h 916"/>
                <a:gd name="T84" fmla="*/ 0 w 855"/>
                <a:gd name="T85" fmla="*/ 39 h 916"/>
                <a:gd name="T86" fmla="*/ 9 w 855"/>
                <a:gd name="T87" fmla="*/ 9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5" h="916">
                  <a:moveTo>
                    <a:pt x="9" y="9"/>
                  </a:moveTo>
                  <a:lnTo>
                    <a:pt x="64" y="0"/>
                  </a:lnTo>
                  <a:lnTo>
                    <a:pt x="116" y="17"/>
                  </a:lnTo>
                  <a:lnTo>
                    <a:pt x="142" y="43"/>
                  </a:lnTo>
                  <a:lnTo>
                    <a:pt x="150" y="90"/>
                  </a:lnTo>
                  <a:lnTo>
                    <a:pt x="193" y="164"/>
                  </a:lnTo>
                  <a:lnTo>
                    <a:pt x="228" y="224"/>
                  </a:lnTo>
                  <a:lnTo>
                    <a:pt x="236" y="250"/>
                  </a:lnTo>
                  <a:lnTo>
                    <a:pt x="267" y="275"/>
                  </a:lnTo>
                  <a:lnTo>
                    <a:pt x="305" y="293"/>
                  </a:lnTo>
                  <a:lnTo>
                    <a:pt x="400" y="335"/>
                  </a:lnTo>
                  <a:lnTo>
                    <a:pt x="438" y="353"/>
                  </a:lnTo>
                  <a:lnTo>
                    <a:pt x="503" y="400"/>
                  </a:lnTo>
                  <a:lnTo>
                    <a:pt x="576" y="490"/>
                  </a:lnTo>
                  <a:lnTo>
                    <a:pt x="628" y="555"/>
                  </a:lnTo>
                  <a:lnTo>
                    <a:pt x="683" y="619"/>
                  </a:lnTo>
                  <a:lnTo>
                    <a:pt x="731" y="692"/>
                  </a:lnTo>
                  <a:lnTo>
                    <a:pt x="765" y="752"/>
                  </a:lnTo>
                  <a:lnTo>
                    <a:pt x="782" y="813"/>
                  </a:lnTo>
                  <a:lnTo>
                    <a:pt x="830" y="856"/>
                  </a:lnTo>
                  <a:lnTo>
                    <a:pt x="855" y="916"/>
                  </a:lnTo>
                  <a:lnTo>
                    <a:pt x="812" y="860"/>
                  </a:lnTo>
                  <a:lnTo>
                    <a:pt x="765" y="817"/>
                  </a:lnTo>
                  <a:lnTo>
                    <a:pt x="744" y="744"/>
                  </a:lnTo>
                  <a:lnTo>
                    <a:pt x="718" y="705"/>
                  </a:lnTo>
                  <a:lnTo>
                    <a:pt x="692" y="654"/>
                  </a:lnTo>
                  <a:lnTo>
                    <a:pt x="658" y="619"/>
                  </a:lnTo>
                  <a:lnTo>
                    <a:pt x="615" y="555"/>
                  </a:lnTo>
                  <a:lnTo>
                    <a:pt x="580" y="525"/>
                  </a:lnTo>
                  <a:lnTo>
                    <a:pt x="494" y="421"/>
                  </a:lnTo>
                  <a:lnTo>
                    <a:pt x="443" y="387"/>
                  </a:lnTo>
                  <a:lnTo>
                    <a:pt x="408" y="353"/>
                  </a:lnTo>
                  <a:lnTo>
                    <a:pt x="335" y="331"/>
                  </a:lnTo>
                  <a:lnTo>
                    <a:pt x="279" y="310"/>
                  </a:lnTo>
                  <a:lnTo>
                    <a:pt x="249" y="288"/>
                  </a:lnTo>
                  <a:lnTo>
                    <a:pt x="228" y="262"/>
                  </a:lnTo>
                  <a:lnTo>
                    <a:pt x="193" y="211"/>
                  </a:lnTo>
                  <a:lnTo>
                    <a:pt x="163" y="155"/>
                  </a:lnTo>
                  <a:lnTo>
                    <a:pt x="138" y="103"/>
                  </a:lnTo>
                  <a:lnTo>
                    <a:pt x="112" y="43"/>
                  </a:lnTo>
                  <a:lnTo>
                    <a:pt x="73" y="26"/>
                  </a:lnTo>
                  <a:lnTo>
                    <a:pt x="43" y="26"/>
                  </a:lnTo>
                  <a:lnTo>
                    <a:pt x="0" y="3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9"/>
            <p:cNvSpPr>
              <a:spLocks/>
            </p:cNvSpPr>
            <p:nvPr/>
          </p:nvSpPr>
          <p:spPr bwMode="auto">
            <a:xfrm>
              <a:off x="4242" y="623"/>
              <a:ext cx="873" cy="727"/>
            </a:xfrm>
            <a:custGeom>
              <a:avLst/>
              <a:gdLst>
                <a:gd name="T0" fmla="*/ 0 w 873"/>
                <a:gd name="T1" fmla="*/ 17 h 727"/>
                <a:gd name="T2" fmla="*/ 48 w 873"/>
                <a:gd name="T3" fmla="*/ 13 h 727"/>
                <a:gd name="T4" fmla="*/ 82 w 873"/>
                <a:gd name="T5" fmla="*/ 0 h 727"/>
                <a:gd name="T6" fmla="*/ 112 w 873"/>
                <a:gd name="T7" fmla="*/ 0 h 727"/>
                <a:gd name="T8" fmla="*/ 181 w 873"/>
                <a:gd name="T9" fmla="*/ 17 h 727"/>
                <a:gd name="T10" fmla="*/ 258 w 873"/>
                <a:gd name="T11" fmla="*/ 78 h 727"/>
                <a:gd name="T12" fmla="*/ 336 w 873"/>
                <a:gd name="T13" fmla="*/ 129 h 727"/>
                <a:gd name="T14" fmla="*/ 400 w 873"/>
                <a:gd name="T15" fmla="*/ 168 h 727"/>
                <a:gd name="T16" fmla="*/ 499 w 873"/>
                <a:gd name="T17" fmla="*/ 237 h 727"/>
                <a:gd name="T18" fmla="*/ 594 w 873"/>
                <a:gd name="T19" fmla="*/ 262 h 727"/>
                <a:gd name="T20" fmla="*/ 632 w 873"/>
                <a:gd name="T21" fmla="*/ 288 h 727"/>
                <a:gd name="T22" fmla="*/ 701 w 873"/>
                <a:gd name="T23" fmla="*/ 344 h 727"/>
                <a:gd name="T24" fmla="*/ 757 w 873"/>
                <a:gd name="T25" fmla="*/ 396 h 727"/>
                <a:gd name="T26" fmla="*/ 826 w 873"/>
                <a:gd name="T27" fmla="*/ 486 h 727"/>
                <a:gd name="T28" fmla="*/ 856 w 873"/>
                <a:gd name="T29" fmla="*/ 525 h 727"/>
                <a:gd name="T30" fmla="*/ 873 w 873"/>
                <a:gd name="T31" fmla="*/ 611 h 727"/>
                <a:gd name="T32" fmla="*/ 839 w 873"/>
                <a:gd name="T33" fmla="*/ 525 h 727"/>
                <a:gd name="T34" fmla="*/ 813 w 873"/>
                <a:gd name="T35" fmla="*/ 495 h 727"/>
                <a:gd name="T36" fmla="*/ 740 w 873"/>
                <a:gd name="T37" fmla="*/ 400 h 727"/>
                <a:gd name="T38" fmla="*/ 692 w 873"/>
                <a:gd name="T39" fmla="*/ 357 h 727"/>
                <a:gd name="T40" fmla="*/ 637 w 873"/>
                <a:gd name="T41" fmla="*/ 314 h 727"/>
                <a:gd name="T42" fmla="*/ 581 w 873"/>
                <a:gd name="T43" fmla="*/ 275 h 727"/>
                <a:gd name="T44" fmla="*/ 538 w 873"/>
                <a:gd name="T45" fmla="*/ 262 h 727"/>
                <a:gd name="T46" fmla="*/ 503 w 873"/>
                <a:gd name="T47" fmla="*/ 258 h 727"/>
                <a:gd name="T48" fmla="*/ 447 w 873"/>
                <a:gd name="T49" fmla="*/ 220 h 727"/>
                <a:gd name="T50" fmla="*/ 387 w 873"/>
                <a:gd name="T51" fmla="*/ 185 h 727"/>
                <a:gd name="T52" fmla="*/ 323 w 873"/>
                <a:gd name="T53" fmla="*/ 146 h 727"/>
                <a:gd name="T54" fmla="*/ 194 w 873"/>
                <a:gd name="T55" fmla="*/ 56 h 727"/>
                <a:gd name="T56" fmla="*/ 164 w 873"/>
                <a:gd name="T57" fmla="*/ 35 h 727"/>
                <a:gd name="T58" fmla="*/ 104 w 873"/>
                <a:gd name="T59" fmla="*/ 22 h 727"/>
                <a:gd name="T60" fmla="*/ 48 w 873"/>
                <a:gd name="T61" fmla="*/ 35 h 727"/>
                <a:gd name="T62" fmla="*/ 104 w 873"/>
                <a:gd name="T63" fmla="*/ 99 h 727"/>
                <a:gd name="T64" fmla="*/ 121 w 873"/>
                <a:gd name="T65" fmla="*/ 138 h 727"/>
                <a:gd name="T66" fmla="*/ 138 w 873"/>
                <a:gd name="T67" fmla="*/ 198 h 727"/>
                <a:gd name="T68" fmla="*/ 202 w 873"/>
                <a:gd name="T69" fmla="*/ 254 h 727"/>
                <a:gd name="T70" fmla="*/ 233 w 873"/>
                <a:gd name="T71" fmla="*/ 284 h 727"/>
                <a:gd name="T72" fmla="*/ 276 w 873"/>
                <a:gd name="T73" fmla="*/ 340 h 727"/>
                <a:gd name="T74" fmla="*/ 306 w 873"/>
                <a:gd name="T75" fmla="*/ 391 h 727"/>
                <a:gd name="T76" fmla="*/ 331 w 873"/>
                <a:gd name="T77" fmla="*/ 443 h 727"/>
                <a:gd name="T78" fmla="*/ 383 w 873"/>
                <a:gd name="T79" fmla="*/ 482 h 727"/>
                <a:gd name="T80" fmla="*/ 426 w 873"/>
                <a:gd name="T81" fmla="*/ 550 h 727"/>
                <a:gd name="T82" fmla="*/ 469 w 873"/>
                <a:gd name="T83" fmla="*/ 615 h 727"/>
                <a:gd name="T84" fmla="*/ 508 w 873"/>
                <a:gd name="T85" fmla="*/ 675 h 727"/>
                <a:gd name="T86" fmla="*/ 542 w 873"/>
                <a:gd name="T87" fmla="*/ 727 h 727"/>
                <a:gd name="T88" fmla="*/ 490 w 873"/>
                <a:gd name="T89" fmla="*/ 679 h 727"/>
                <a:gd name="T90" fmla="*/ 447 w 873"/>
                <a:gd name="T91" fmla="*/ 615 h 727"/>
                <a:gd name="T92" fmla="*/ 404 w 873"/>
                <a:gd name="T93" fmla="*/ 555 h 727"/>
                <a:gd name="T94" fmla="*/ 370 w 873"/>
                <a:gd name="T95" fmla="*/ 503 h 727"/>
                <a:gd name="T96" fmla="*/ 340 w 873"/>
                <a:gd name="T97" fmla="*/ 469 h 727"/>
                <a:gd name="T98" fmla="*/ 310 w 873"/>
                <a:gd name="T99" fmla="*/ 439 h 727"/>
                <a:gd name="T100" fmla="*/ 276 w 873"/>
                <a:gd name="T101" fmla="*/ 379 h 727"/>
                <a:gd name="T102" fmla="*/ 245 w 873"/>
                <a:gd name="T103" fmla="*/ 327 h 727"/>
                <a:gd name="T104" fmla="*/ 220 w 873"/>
                <a:gd name="T105" fmla="*/ 297 h 727"/>
                <a:gd name="T106" fmla="*/ 155 w 873"/>
                <a:gd name="T107" fmla="*/ 232 h 727"/>
                <a:gd name="T108" fmla="*/ 125 w 873"/>
                <a:gd name="T109" fmla="*/ 207 h 727"/>
                <a:gd name="T110" fmla="*/ 91 w 873"/>
                <a:gd name="T111" fmla="*/ 134 h 727"/>
                <a:gd name="T112" fmla="*/ 61 w 873"/>
                <a:gd name="T113" fmla="*/ 91 h 727"/>
                <a:gd name="T114" fmla="*/ 30 w 873"/>
                <a:gd name="T115" fmla="*/ 48 h 727"/>
                <a:gd name="T116" fmla="*/ 0 w 873"/>
                <a:gd name="T117" fmla="*/ 48 h 727"/>
                <a:gd name="T118" fmla="*/ 0 w 873"/>
                <a:gd name="T119" fmla="*/ 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3" h="727">
                  <a:moveTo>
                    <a:pt x="0" y="17"/>
                  </a:moveTo>
                  <a:lnTo>
                    <a:pt x="48" y="13"/>
                  </a:lnTo>
                  <a:lnTo>
                    <a:pt x="82" y="0"/>
                  </a:lnTo>
                  <a:lnTo>
                    <a:pt x="112" y="0"/>
                  </a:lnTo>
                  <a:lnTo>
                    <a:pt x="181" y="17"/>
                  </a:lnTo>
                  <a:lnTo>
                    <a:pt x="258" y="78"/>
                  </a:lnTo>
                  <a:lnTo>
                    <a:pt x="336" y="129"/>
                  </a:lnTo>
                  <a:lnTo>
                    <a:pt x="400" y="168"/>
                  </a:lnTo>
                  <a:lnTo>
                    <a:pt x="499" y="237"/>
                  </a:lnTo>
                  <a:lnTo>
                    <a:pt x="594" y="262"/>
                  </a:lnTo>
                  <a:lnTo>
                    <a:pt x="632" y="288"/>
                  </a:lnTo>
                  <a:lnTo>
                    <a:pt x="701" y="344"/>
                  </a:lnTo>
                  <a:lnTo>
                    <a:pt x="757" y="396"/>
                  </a:lnTo>
                  <a:lnTo>
                    <a:pt x="826" y="486"/>
                  </a:lnTo>
                  <a:lnTo>
                    <a:pt x="856" y="525"/>
                  </a:lnTo>
                  <a:lnTo>
                    <a:pt x="873" y="611"/>
                  </a:lnTo>
                  <a:lnTo>
                    <a:pt x="839" y="525"/>
                  </a:lnTo>
                  <a:lnTo>
                    <a:pt x="813" y="495"/>
                  </a:lnTo>
                  <a:lnTo>
                    <a:pt x="740" y="400"/>
                  </a:lnTo>
                  <a:lnTo>
                    <a:pt x="692" y="357"/>
                  </a:lnTo>
                  <a:lnTo>
                    <a:pt x="637" y="314"/>
                  </a:lnTo>
                  <a:lnTo>
                    <a:pt x="581" y="275"/>
                  </a:lnTo>
                  <a:lnTo>
                    <a:pt x="538" y="262"/>
                  </a:lnTo>
                  <a:lnTo>
                    <a:pt x="503" y="258"/>
                  </a:lnTo>
                  <a:lnTo>
                    <a:pt x="447" y="220"/>
                  </a:lnTo>
                  <a:lnTo>
                    <a:pt x="387" y="185"/>
                  </a:lnTo>
                  <a:lnTo>
                    <a:pt x="323" y="146"/>
                  </a:lnTo>
                  <a:lnTo>
                    <a:pt x="194" y="56"/>
                  </a:lnTo>
                  <a:lnTo>
                    <a:pt x="164" y="35"/>
                  </a:lnTo>
                  <a:lnTo>
                    <a:pt x="104" y="22"/>
                  </a:lnTo>
                  <a:lnTo>
                    <a:pt x="48" y="35"/>
                  </a:lnTo>
                  <a:lnTo>
                    <a:pt x="104" y="99"/>
                  </a:lnTo>
                  <a:lnTo>
                    <a:pt x="121" y="138"/>
                  </a:lnTo>
                  <a:lnTo>
                    <a:pt x="138" y="198"/>
                  </a:lnTo>
                  <a:lnTo>
                    <a:pt x="202" y="254"/>
                  </a:lnTo>
                  <a:lnTo>
                    <a:pt x="233" y="284"/>
                  </a:lnTo>
                  <a:lnTo>
                    <a:pt x="276" y="340"/>
                  </a:lnTo>
                  <a:lnTo>
                    <a:pt x="306" y="391"/>
                  </a:lnTo>
                  <a:lnTo>
                    <a:pt x="331" y="443"/>
                  </a:lnTo>
                  <a:lnTo>
                    <a:pt x="383" y="482"/>
                  </a:lnTo>
                  <a:lnTo>
                    <a:pt x="426" y="550"/>
                  </a:lnTo>
                  <a:lnTo>
                    <a:pt x="469" y="615"/>
                  </a:lnTo>
                  <a:lnTo>
                    <a:pt x="508" y="675"/>
                  </a:lnTo>
                  <a:lnTo>
                    <a:pt x="542" y="727"/>
                  </a:lnTo>
                  <a:lnTo>
                    <a:pt x="490" y="679"/>
                  </a:lnTo>
                  <a:lnTo>
                    <a:pt x="447" y="615"/>
                  </a:lnTo>
                  <a:lnTo>
                    <a:pt x="404" y="555"/>
                  </a:lnTo>
                  <a:lnTo>
                    <a:pt x="370" y="503"/>
                  </a:lnTo>
                  <a:lnTo>
                    <a:pt x="340" y="469"/>
                  </a:lnTo>
                  <a:lnTo>
                    <a:pt x="310" y="439"/>
                  </a:lnTo>
                  <a:lnTo>
                    <a:pt x="276" y="379"/>
                  </a:lnTo>
                  <a:lnTo>
                    <a:pt x="245" y="327"/>
                  </a:lnTo>
                  <a:lnTo>
                    <a:pt x="220" y="297"/>
                  </a:lnTo>
                  <a:lnTo>
                    <a:pt x="155" y="232"/>
                  </a:lnTo>
                  <a:lnTo>
                    <a:pt x="125" y="207"/>
                  </a:lnTo>
                  <a:lnTo>
                    <a:pt x="91" y="134"/>
                  </a:lnTo>
                  <a:lnTo>
                    <a:pt x="61" y="91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0"/>
            <p:cNvSpPr>
              <a:spLocks/>
            </p:cNvSpPr>
            <p:nvPr/>
          </p:nvSpPr>
          <p:spPr bwMode="auto">
            <a:xfrm>
              <a:off x="4234" y="752"/>
              <a:ext cx="146" cy="254"/>
            </a:xfrm>
            <a:custGeom>
              <a:avLst/>
              <a:gdLst>
                <a:gd name="T0" fmla="*/ 8 w 146"/>
                <a:gd name="T1" fmla="*/ 0 h 254"/>
                <a:gd name="T2" fmla="*/ 69 w 146"/>
                <a:gd name="T3" fmla="*/ 13 h 254"/>
                <a:gd name="T4" fmla="*/ 99 w 146"/>
                <a:gd name="T5" fmla="*/ 78 h 254"/>
                <a:gd name="T6" fmla="*/ 124 w 146"/>
                <a:gd name="T7" fmla="*/ 138 h 254"/>
                <a:gd name="T8" fmla="*/ 146 w 146"/>
                <a:gd name="T9" fmla="*/ 207 h 254"/>
                <a:gd name="T10" fmla="*/ 142 w 146"/>
                <a:gd name="T11" fmla="*/ 254 h 254"/>
                <a:gd name="T12" fmla="*/ 133 w 146"/>
                <a:gd name="T13" fmla="*/ 207 h 254"/>
                <a:gd name="T14" fmla="*/ 112 w 146"/>
                <a:gd name="T15" fmla="*/ 151 h 254"/>
                <a:gd name="T16" fmla="*/ 90 w 146"/>
                <a:gd name="T17" fmla="*/ 103 h 254"/>
                <a:gd name="T18" fmla="*/ 60 w 146"/>
                <a:gd name="T19" fmla="*/ 30 h 254"/>
                <a:gd name="T20" fmla="*/ 0 w 146"/>
                <a:gd name="T21" fmla="*/ 26 h 254"/>
                <a:gd name="T22" fmla="*/ 8 w 146"/>
                <a:gd name="T2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54">
                  <a:moveTo>
                    <a:pt x="8" y="0"/>
                  </a:moveTo>
                  <a:lnTo>
                    <a:pt x="69" y="13"/>
                  </a:lnTo>
                  <a:lnTo>
                    <a:pt x="99" y="78"/>
                  </a:lnTo>
                  <a:lnTo>
                    <a:pt x="124" y="138"/>
                  </a:lnTo>
                  <a:lnTo>
                    <a:pt x="146" y="207"/>
                  </a:lnTo>
                  <a:lnTo>
                    <a:pt x="142" y="254"/>
                  </a:lnTo>
                  <a:lnTo>
                    <a:pt x="133" y="207"/>
                  </a:lnTo>
                  <a:lnTo>
                    <a:pt x="112" y="151"/>
                  </a:lnTo>
                  <a:lnTo>
                    <a:pt x="90" y="103"/>
                  </a:lnTo>
                  <a:lnTo>
                    <a:pt x="60" y="30"/>
                  </a:lnTo>
                  <a:lnTo>
                    <a:pt x="0" y="2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1"/>
            <p:cNvSpPr>
              <a:spLocks/>
            </p:cNvSpPr>
            <p:nvPr/>
          </p:nvSpPr>
          <p:spPr bwMode="auto">
            <a:xfrm>
              <a:off x="4234" y="787"/>
              <a:ext cx="47" cy="64"/>
            </a:xfrm>
            <a:custGeom>
              <a:avLst/>
              <a:gdLst>
                <a:gd name="T0" fmla="*/ 0 w 47"/>
                <a:gd name="T1" fmla="*/ 0 h 64"/>
                <a:gd name="T2" fmla="*/ 30 w 47"/>
                <a:gd name="T3" fmla="*/ 30 h 64"/>
                <a:gd name="T4" fmla="*/ 47 w 47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4">
                  <a:moveTo>
                    <a:pt x="0" y="0"/>
                  </a:moveTo>
                  <a:lnTo>
                    <a:pt x="30" y="30"/>
                  </a:lnTo>
                  <a:lnTo>
                    <a:pt x="47" y="6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72"/>
            <p:cNvSpPr>
              <a:spLocks/>
            </p:cNvSpPr>
            <p:nvPr/>
          </p:nvSpPr>
          <p:spPr bwMode="auto">
            <a:xfrm>
              <a:off x="4247" y="2171"/>
              <a:ext cx="68" cy="167"/>
            </a:xfrm>
            <a:custGeom>
              <a:avLst/>
              <a:gdLst>
                <a:gd name="T0" fmla="*/ 0 w 68"/>
                <a:gd name="T1" fmla="*/ 0 h 167"/>
                <a:gd name="T2" fmla="*/ 43 w 68"/>
                <a:gd name="T3" fmla="*/ 47 h 167"/>
                <a:gd name="T4" fmla="*/ 56 w 68"/>
                <a:gd name="T5" fmla="*/ 94 h 167"/>
                <a:gd name="T6" fmla="*/ 68 w 68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7">
                  <a:moveTo>
                    <a:pt x="0" y="0"/>
                  </a:moveTo>
                  <a:lnTo>
                    <a:pt x="43" y="47"/>
                  </a:lnTo>
                  <a:lnTo>
                    <a:pt x="56" y="94"/>
                  </a:lnTo>
                  <a:lnTo>
                    <a:pt x="68" y="16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3"/>
            <p:cNvSpPr>
              <a:spLocks/>
            </p:cNvSpPr>
            <p:nvPr/>
          </p:nvSpPr>
          <p:spPr bwMode="auto">
            <a:xfrm>
              <a:off x="4147" y="979"/>
              <a:ext cx="81" cy="138"/>
            </a:xfrm>
            <a:custGeom>
              <a:avLst/>
              <a:gdLst>
                <a:gd name="T0" fmla="*/ 81 w 81"/>
                <a:gd name="T1" fmla="*/ 0 h 138"/>
                <a:gd name="T2" fmla="*/ 17 w 81"/>
                <a:gd name="T3" fmla="*/ 23 h 138"/>
                <a:gd name="T4" fmla="*/ 0 w 81"/>
                <a:gd name="T5" fmla="*/ 64 h 138"/>
                <a:gd name="T6" fmla="*/ 6 w 8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38">
                  <a:moveTo>
                    <a:pt x="81" y="0"/>
                  </a:moveTo>
                  <a:cubicBezTo>
                    <a:pt x="55" y="5"/>
                    <a:pt x="39" y="9"/>
                    <a:pt x="17" y="23"/>
                  </a:cubicBezTo>
                  <a:cubicBezTo>
                    <a:pt x="9" y="36"/>
                    <a:pt x="0" y="47"/>
                    <a:pt x="0" y="64"/>
                  </a:cubicBezTo>
                  <a:cubicBezTo>
                    <a:pt x="0" y="89"/>
                    <a:pt x="6" y="138"/>
                    <a:pt x="6" y="13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4239" y="864"/>
              <a:ext cx="185" cy="150"/>
            </a:xfrm>
            <a:custGeom>
              <a:avLst/>
              <a:gdLst>
                <a:gd name="T0" fmla="*/ 0 w 185"/>
                <a:gd name="T1" fmla="*/ 0 h 150"/>
                <a:gd name="T2" fmla="*/ 29 w 185"/>
                <a:gd name="T3" fmla="*/ 6 h 150"/>
                <a:gd name="T4" fmla="*/ 69 w 185"/>
                <a:gd name="T5" fmla="*/ 92 h 150"/>
                <a:gd name="T6" fmla="*/ 75 w 185"/>
                <a:gd name="T7" fmla="*/ 109 h 150"/>
                <a:gd name="T8" fmla="*/ 110 w 185"/>
                <a:gd name="T9" fmla="*/ 121 h 150"/>
                <a:gd name="T10" fmla="*/ 185 w 185"/>
                <a:gd name="T1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0">
                  <a:moveTo>
                    <a:pt x="0" y="0"/>
                  </a:moveTo>
                  <a:cubicBezTo>
                    <a:pt x="10" y="2"/>
                    <a:pt x="20" y="1"/>
                    <a:pt x="29" y="6"/>
                  </a:cubicBezTo>
                  <a:cubicBezTo>
                    <a:pt x="43" y="14"/>
                    <a:pt x="59" y="73"/>
                    <a:pt x="69" y="92"/>
                  </a:cubicBezTo>
                  <a:cubicBezTo>
                    <a:pt x="72" y="97"/>
                    <a:pt x="70" y="106"/>
                    <a:pt x="75" y="109"/>
                  </a:cubicBezTo>
                  <a:cubicBezTo>
                    <a:pt x="85" y="116"/>
                    <a:pt x="98" y="117"/>
                    <a:pt x="110" y="121"/>
                  </a:cubicBezTo>
                  <a:cubicBezTo>
                    <a:pt x="134" y="129"/>
                    <a:pt x="158" y="150"/>
                    <a:pt x="185" y="15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4268" y="1227"/>
              <a:ext cx="167" cy="163"/>
            </a:xfrm>
            <a:custGeom>
              <a:avLst/>
              <a:gdLst>
                <a:gd name="T0" fmla="*/ 0 w 167"/>
                <a:gd name="T1" fmla="*/ 0 h 163"/>
                <a:gd name="T2" fmla="*/ 46 w 167"/>
                <a:gd name="T3" fmla="*/ 46 h 163"/>
                <a:gd name="T4" fmla="*/ 104 w 167"/>
                <a:gd name="T5" fmla="*/ 104 h 163"/>
                <a:gd name="T6" fmla="*/ 150 w 167"/>
                <a:gd name="T7" fmla="*/ 144 h 163"/>
                <a:gd name="T8" fmla="*/ 167 w 167"/>
                <a:gd name="T9" fmla="*/ 16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3">
                  <a:moveTo>
                    <a:pt x="0" y="0"/>
                  </a:moveTo>
                  <a:cubicBezTo>
                    <a:pt x="14" y="19"/>
                    <a:pt x="27" y="32"/>
                    <a:pt x="46" y="46"/>
                  </a:cubicBezTo>
                  <a:cubicBezTo>
                    <a:pt x="61" y="67"/>
                    <a:pt x="83" y="89"/>
                    <a:pt x="104" y="104"/>
                  </a:cubicBezTo>
                  <a:cubicBezTo>
                    <a:pt x="117" y="124"/>
                    <a:pt x="131" y="131"/>
                    <a:pt x="150" y="144"/>
                  </a:cubicBezTo>
                  <a:cubicBezTo>
                    <a:pt x="162" y="163"/>
                    <a:pt x="154" y="161"/>
                    <a:pt x="167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4343" y="1313"/>
              <a:ext cx="104" cy="173"/>
            </a:xfrm>
            <a:custGeom>
              <a:avLst/>
              <a:gdLst>
                <a:gd name="T0" fmla="*/ 0 w 104"/>
                <a:gd name="T1" fmla="*/ 0 h 173"/>
                <a:gd name="T2" fmla="*/ 12 w 104"/>
                <a:gd name="T3" fmla="*/ 52 h 173"/>
                <a:gd name="T4" fmla="*/ 35 w 104"/>
                <a:gd name="T5" fmla="*/ 87 h 173"/>
                <a:gd name="T6" fmla="*/ 81 w 104"/>
                <a:gd name="T7" fmla="*/ 150 h 173"/>
                <a:gd name="T8" fmla="*/ 104 w 104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73">
                  <a:moveTo>
                    <a:pt x="0" y="0"/>
                  </a:moveTo>
                  <a:cubicBezTo>
                    <a:pt x="2" y="12"/>
                    <a:pt x="5" y="39"/>
                    <a:pt x="12" y="52"/>
                  </a:cubicBezTo>
                  <a:cubicBezTo>
                    <a:pt x="19" y="64"/>
                    <a:pt x="35" y="87"/>
                    <a:pt x="35" y="87"/>
                  </a:cubicBezTo>
                  <a:cubicBezTo>
                    <a:pt x="43" y="114"/>
                    <a:pt x="57" y="136"/>
                    <a:pt x="81" y="150"/>
                  </a:cubicBezTo>
                  <a:cubicBezTo>
                    <a:pt x="94" y="171"/>
                    <a:pt x="86" y="164"/>
                    <a:pt x="104" y="17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auto">
            <a:xfrm>
              <a:off x="4251" y="1596"/>
              <a:ext cx="161" cy="328"/>
            </a:xfrm>
            <a:custGeom>
              <a:avLst/>
              <a:gdLst>
                <a:gd name="T0" fmla="*/ 0 w 161"/>
                <a:gd name="T1" fmla="*/ 0 h 328"/>
                <a:gd name="T2" fmla="*/ 52 w 161"/>
                <a:gd name="T3" fmla="*/ 34 h 328"/>
                <a:gd name="T4" fmla="*/ 92 w 161"/>
                <a:gd name="T5" fmla="*/ 80 h 328"/>
                <a:gd name="T6" fmla="*/ 132 w 161"/>
                <a:gd name="T7" fmla="*/ 236 h 328"/>
                <a:gd name="T8" fmla="*/ 161 w 161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28">
                  <a:moveTo>
                    <a:pt x="0" y="0"/>
                  </a:moveTo>
                  <a:cubicBezTo>
                    <a:pt x="40" y="27"/>
                    <a:pt x="22" y="16"/>
                    <a:pt x="52" y="34"/>
                  </a:cubicBezTo>
                  <a:cubicBezTo>
                    <a:pt x="64" y="53"/>
                    <a:pt x="83" y="60"/>
                    <a:pt x="92" y="80"/>
                  </a:cubicBezTo>
                  <a:cubicBezTo>
                    <a:pt x="114" y="130"/>
                    <a:pt x="115" y="185"/>
                    <a:pt x="132" y="236"/>
                  </a:cubicBezTo>
                  <a:cubicBezTo>
                    <a:pt x="140" y="260"/>
                    <a:pt x="161" y="301"/>
                    <a:pt x="161" y="32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" name="Oval 134"/>
          <p:cNvSpPr>
            <a:spLocks noChangeArrowheads="1"/>
          </p:cNvSpPr>
          <p:nvPr/>
        </p:nvSpPr>
        <p:spPr bwMode="auto">
          <a:xfrm>
            <a:off x="6769100" y="3213100"/>
            <a:ext cx="457200" cy="452968"/>
          </a:xfrm>
          <a:prstGeom prst="ellipse">
            <a:avLst/>
          </a:prstGeom>
          <a:gradFill flip="none" rotWithShape="1">
            <a:gsLst>
              <a:gs pos="0">
                <a:srgbClr val="FF7F75">
                  <a:alpha val="37000"/>
                </a:srgbClr>
              </a:gs>
              <a:gs pos="100000">
                <a:srgbClr val="FF7F75">
                  <a:gamma/>
                  <a:tint val="57255"/>
                  <a:invGamma/>
                  <a:alpha val="37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133"/>
          <p:cNvSpPr>
            <a:spLocks noChangeArrowheads="1"/>
          </p:cNvSpPr>
          <p:nvPr/>
        </p:nvSpPr>
        <p:spPr bwMode="auto">
          <a:xfrm>
            <a:off x="6390913" y="2530555"/>
            <a:ext cx="1214437" cy="157612"/>
          </a:xfrm>
          <a:prstGeom prst="ellipse">
            <a:avLst/>
          </a:prstGeom>
          <a:gradFill rotWithShape="1">
            <a:gsLst>
              <a:gs pos="0">
                <a:srgbClr val="C1C099"/>
              </a:gs>
              <a:gs pos="100000">
                <a:srgbClr val="FFCDC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027809" y="5276895"/>
            <a:ext cx="3764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Example: movement of banded K</a:t>
            </a:r>
            <a:br>
              <a:rPr lang="en-US" sz="1800" dirty="0" smtClean="0"/>
            </a:br>
            <a:r>
              <a:rPr lang="en-US" sz="1800" dirty="0" smtClean="0"/>
              <a:t>from the sub-surface to the surface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6320367" y="2484967"/>
            <a:ext cx="1312333" cy="122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98"/>
          <p:cNvGrpSpPr>
            <a:grpSpLocks/>
          </p:cNvGrpSpPr>
          <p:nvPr/>
        </p:nvGrpSpPr>
        <p:grpSpPr bwMode="auto">
          <a:xfrm>
            <a:off x="6485588" y="1624606"/>
            <a:ext cx="1046162" cy="1041400"/>
            <a:chOff x="981" y="1562"/>
            <a:chExt cx="2101" cy="2197"/>
          </a:xfrm>
        </p:grpSpPr>
        <p:sp>
          <p:nvSpPr>
            <p:cNvPr id="43" name="Freeform 99"/>
            <p:cNvSpPr>
              <a:spLocks/>
            </p:cNvSpPr>
            <p:nvPr/>
          </p:nvSpPr>
          <p:spPr bwMode="auto">
            <a:xfrm>
              <a:off x="2693" y="2057"/>
              <a:ext cx="389" cy="384"/>
            </a:xfrm>
            <a:custGeom>
              <a:avLst/>
              <a:gdLst>
                <a:gd name="T0" fmla="*/ 16 w 389"/>
                <a:gd name="T1" fmla="*/ 0 h 384"/>
                <a:gd name="T2" fmla="*/ 75 w 389"/>
                <a:gd name="T3" fmla="*/ 11 h 384"/>
                <a:gd name="T4" fmla="*/ 144 w 389"/>
                <a:gd name="T5" fmla="*/ 16 h 384"/>
                <a:gd name="T6" fmla="*/ 203 w 389"/>
                <a:gd name="T7" fmla="*/ 38 h 384"/>
                <a:gd name="T8" fmla="*/ 256 w 389"/>
                <a:gd name="T9" fmla="*/ 75 h 384"/>
                <a:gd name="T10" fmla="*/ 309 w 389"/>
                <a:gd name="T11" fmla="*/ 123 h 384"/>
                <a:gd name="T12" fmla="*/ 357 w 389"/>
                <a:gd name="T13" fmla="*/ 187 h 384"/>
                <a:gd name="T14" fmla="*/ 384 w 389"/>
                <a:gd name="T15" fmla="*/ 246 h 384"/>
                <a:gd name="T16" fmla="*/ 389 w 389"/>
                <a:gd name="T17" fmla="*/ 294 h 384"/>
                <a:gd name="T18" fmla="*/ 379 w 389"/>
                <a:gd name="T19" fmla="*/ 358 h 384"/>
                <a:gd name="T20" fmla="*/ 352 w 389"/>
                <a:gd name="T21" fmla="*/ 384 h 384"/>
                <a:gd name="T22" fmla="*/ 288 w 389"/>
                <a:gd name="T23" fmla="*/ 368 h 384"/>
                <a:gd name="T24" fmla="*/ 229 w 389"/>
                <a:gd name="T25" fmla="*/ 347 h 384"/>
                <a:gd name="T26" fmla="*/ 171 w 389"/>
                <a:gd name="T27" fmla="*/ 326 h 384"/>
                <a:gd name="T28" fmla="*/ 133 w 389"/>
                <a:gd name="T29" fmla="*/ 294 h 384"/>
                <a:gd name="T30" fmla="*/ 80 w 389"/>
                <a:gd name="T31" fmla="*/ 246 h 384"/>
                <a:gd name="T32" fmla="*/ 37 w 389"/>
                <a:gd name="T33" fmla="*/ 224 h 384"/>
                <a:gd name="T34" fmla="*/ 11 w 389"/>
                <a:gd name="T35" fmla="*/ 176 h 384"/>
                <a:gd name="T36" fmla="*/ 16 w 389"/>
                <a:gd name="T37" fmla="*/ 134 h 384"/>
                <a:gd name="T38" fmla="*/ 16 w 389"/>
                <a:gd name="T39" fmla="*/ 80 h 384"/>
                <a:gd name="T40" fmla="*/ 0 w 389"/>
                <a:gd name="T41" fmla="*/ 32 h 384"/>
                <a:gd name="T42" fmla="*/ 16 w 389"/>
                <a:gd name="T4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9" h="384">
                  <a:moveTo>
                    <a:pt x="16" y="0"/>
                  </a:moveTo>
                  <a:lnTo>
                    <a:pt x="75" y="11"/>
                  </a:lnTo>
                  <a:lnTo>
                    <a:pt x="144" y="16"/>
                  </a:lnTo>
                  <a:lnTo>
                    <a:pt x="203" y="38"/>
                  </a:lnTo>
                  <a:lnTo>
                    <a:pt x="256" y="75"/>
                  </a:lnTo>
                  <a:lnTo>
                    <a:pt x="309" y="123"/>
                  </a:lnTo>
                  <a:lnTo>
                    <a:pt x="357" y="187"/>
                  </a:lnTo>
                  <a:lnTo>
                    <a:pt x="384" y="246"/>
                  </a:lnTo>
                  <a:lnTo>
                    <a:pt x="389" y="294"/>
                  </a:lnTo>
                  <a:lnTo>
                    <a:pt x="379" y="358"/>
                  </a:lnTo>
                  <a:lnTo>
                    <a:pt x="352" y="384"/>
                  </a:lnTo>
                  <a:lnTo>
                    <a:pt x="288" y="368"/>
                  </a:lnTo>
                  <a:lnTo>
                    <a:pt x="229" y="347"/>
                  </a:lnTo>
                  <a:lnTo>
                    <a:pt x="171" y="326"/>
                  </a:lnTo>
                  <a:lnTo>
                    <a:pt x="133" y="294"/>
                  </a:lnTo>
                  <a:lnTo>
                    <a:pt x="80" y="246"/>
                  </a:lnTo>
                  <a:lnTo>
                    <a:pt x="37" y="224"/>
                  </a:lnTo>
                  <a:lnTo>
                    <a:pt x="11" y="176"/>
                  </a:lnTo>
                  <a:lnTo>
                    <a:pt x="16" y="134"/>
                  </a:lnTo>
                  <a:lnTo>
                    <a:pt x="16" y="80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00"/>
            <p:cNvSpPr>
              <a:spLocks/>
            </p:cNvSpPr>
            <p:nvPr/>
          </p:nvSpPr>
          <p:spPr bwMode="auto">
            <a:xfrm>
              <a:off x="1376" y="2336"/>
              <a:ext cx="357" cy="448"/>
            </a:xfrm>
            <a:custGeom>
              <a:avLst/>
              <a:gdLst>
                <a:gd name="T0" fmla="*/ 123 w 357"/>
                <a:gd name="T1" fmla="*/ 0 h 448"/>
                <a:gd name="T2" fmla="*/ 203 w 357"/>
                <a:gd name="T3" fmla="*/ 16 h 448"/>
                <a:gd name="T4" fmla="*/ 256 w 357"/>
                <a:gd name="T5" fmla="*/ 32 h 448"/>
                <a:gd name="T6" fmla="*/ 299 w 357"/>
                <a:gd name="T7" fmla="*/ 43 h 448"/>
                <a:gd name="T8" fmla="*/ 331 w 357"/>
                <a:gd name="T9" fmla="*/ 75 h 448"/>
                <a:gd name="T10" fmla="*/ 357 w 357"/>
                <a:gd name="T11" fmla="*/ 139 h 448"/>
                <a:gd name="T12" fmla="*/ 352 w 357"/>
                <a:gd name="T13" fmla="*/ 224 h 448"/>
                <a:gd name="T14" fmla="*/ 341 w 357"/>
                <a:gd name="T15" fmla="*/ 272 h 448"/>
                <a:gd name="T16" fmla="*/ 304 w 357"/>
                <a:gd name="T17" fmla="*/ 310 h 448"/>
                <a:gd name="T18" fmla="*/ 283 w 357"/>
                <a:gd name="T19" fmla="*/ 347 h 448"/>
                <a:gd name="T20" fmla="*/ 251 w 357"/>
                <a:gd name="T21" fmla="*/ 400 h 448"/>
                <a:gd name="T22" fmla="*/ 197 w 357"/>
                <a:gd name="T23" fmla="*/ 448 h 448"/>
                <a:gd name="T24" fmla="*/ 133 w 357"/>
                <a:gd name="T25" fmla="*/ 438 h 448"/>
                <a:gd name="T26" fmla="*/ 64 w 357"/>
                <a:gd name="T27" fmla="*/ 384 h 448"/>
                <a:gd name="T28" fmla="*/ 27 w 357"/>
                <a:gd name="T29" fmla="*/ 326 h 448"/>
                <a:gd name="T30" fmla="*/ 11 w 357"/>
                <a:gd name="T31" fmla="*/ 278 h 448"/>
                <a:gd name="T32" fmla="*/ 0 w 357"/>
                <a:gd name="T33" fmla="*/ 166 h 448"/>
                <a:gd name="T34" fmla="*/ 16 w 357"/>
                <a:gd name="T35" fmla="*/ 86 h 448"/>
                <a:gd name="T36" fmla="*/ 59 w 357"/>
                <a:gd name="T37" fmla="*/ 22 h 448"/>
                <a:gd name="T38" fmla="*/ 123 w 357"/>
                <a:gd name="T3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7" h="448">
                  <a:moveTo>
                    <a:pt x="123" y="0"/>
                  </a:moveTo>
                  <a:lnTo>
                    <a:pt x="203" y="16"/>
                  </a:lnTo>
                  <a:lnTo>
                    <a:pt x="256" y="32"/>
                  </a:lnTo>
                  <a:lnTo>
                    <a:pt x="299" y="43"/>
                  </a:lnTo>
                  <a:lnTo>
                    <a:pt x="331" y="75"/>
                  </a:lnTo>
                  <a:lnTo>
                    <a:pt x="357" y="139"/>
                  </a:lnTo>
                  <a:lnTo>
                    <a:pt x="352" y="224"/>
                  </a:lnTo>
                  <a:lnTo>
                    <a:pt x="341" y="272"/>
                  </a:lnTo>
                  <a:lnTo>
                    <a:pt x="304" y="310"/>
                  </a:lnTo>
                  <a:lnTo>
                    <a:pt x="283" y="347"/>
                  </a:lnTo>
                  <a:lnTo>
                    <a:pt x="251" y="400"/>
                  </a:lnTo>
                  <a:lnTo>
                    <a:pt x="197" y="448"/>
                  </a:lnTo>
                  <a:lnTo>
                    <a:pt x="133" y="438"/>
                  </a:lnTo>
                  <a:lnTo>
                    <a:pt x="64" y="384"/>
                  </a:lnTo>
                  <a:lnTo>
                    <a:pt x="27" y="326"/>
                  </a:lnTo>
                  <a:lnTo>
                    <a:pt x="11" y="278"/>
                  </a:lnTo>
                  <a:lnTo>
                    <a:pt x="0" y="166"/>
                  </a:lnTo>
                  <a:lnTo>
                    <a:pt x="16" y="86"/>
                  </a:lnTo>
                  <a:lnTo>
                    <a:pt x="59" y="2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01"/>
            <p:cNvSpPr>
              <a:spLocks/>
            </p:cNvSpPr>
            <p:nvPr/>
          </p:nvSpPr>
          <p:spPr bwMode="auto">
            <a:xfrm>
              <a:off x="993" y="2304"/>
              <a:ext cx="474" cy="368"/>
            </a:xfrm>
            <a:custGeom>
              <a:avLst/>
              <a:gdLst>
                <a:gd name="T0" fmla="*/ 474 w 474"/>
                <a:gd name="T1" fmla="*/ 43 h 368"/>
                <a:gd name="T2" fmla="*/ 374 w 474"/>
                <a:gd name="T3" fmla="*/ 0 h 368"/>
                <a:gd name="T4" fmla="*/ 326 w 474"/>
                <a:gd name="T5" fmla="*/ 0 h 368"/>
                <a:gd name="T6" fmla="*/ 262 w 474"/>
                <a:gd name="T7" fmla="*/ 0 h 368"/>
                <a:gd name="T8" fmla="*/ 182 w 474"/>
                <a:gd name="T9" fmla="*/ 5 h 368"/>
                <a:gd name="T10" fmla="*/ 123 w 474"/>
                <a:gd name="T11" fmla="*/ 16 h 368"/>
                <a:gd name="T12" fmla="*/ 75 w 474"/>
                <a:gd name="T13" fmla="*/ 32 h 368"/>
                <a:gd name="T14" fmla="*/ 38 w 474"/>
                <a:gd name="T15" fmla="*/ 74 h 368"/>
                <a:gd name="T16" fmla="*/ 16 w 474"/>
                <a:gd name="T17" fmla="*/ 122 h 368"/>
                <a:gd name="T18" fmla="*/ 0 w 474"/>
                <a:gd name="T19" fmla="*/ 165 h 368"/>
                <a:gd name="T20" fmla="*/ 11 w 474"/>
                <a:gd name="T21" fmla="*/ 214 h 368"/>
                <a:gd name="T22" fmla="*/ 22 w 474"/>
                <a:gd name="T23" fmla="*/ 262 h 368"/>
                <a:gd name="T24" fmla="*/ 54 w 474"/>
                <a:gd name="T25" fmla="*/ 304 h 368"/>
                <a:gd name="T26" fmla="*/ 118 w 474"/>
                <a:gd name="T27" fmla="*/ 326 h 368"/>
                <a:gd name="T28" fmla="*/ 160 w 474"/>
                <a:gd name="T29" fmla="*/ 352 h 368"/>
                <a:gd name="T30" fmla="*/ 192 w 474"/>
                <a:gd name="T31" fmla="*/ 368 h 368"/>
                <a:gd name="T32" fmla="*/ 235 w 474"/>
                <a:gd name="T33" fmla="*/ 314 h 368"/>
                <a:gd name="T34" fmla="*/ 256 w 474"/>
                <a:gd name="T35" fmla="*/ 282 h 368"/>
                <a:gd name="T36" fmla="*/ 278 w 474"/>
                <a:gd name="T37" fmla="*/ 245 h 368"/>
                <a:gd name="T38" fmla="*/ 278 w 474"/>
                <a:gd name="T39" fmla="*/ 192 h 368"/>
                <a:gd name="T40" fmla="*/ 262 w 474"/>
                <a:gd name="T41" fmla="*/ 154 h 368"/>
                <a:gd name="T42" fmla="*/ 288 w 474"/>
                <a:gd name="T43" fmla="*/ 106 h 368"/>
                <a:gd name="T44" fmla="*/ 326 w 474"/>
                <a:gd name="T45" fmla="*/ 64 h 368"/>
                <a:gd name="T46" fmla="*/ 463 w 474"/>
                <a:gd name="T47" fmla="*/ 48 h 368"/>
                <a:gd name="T48" fmla="*/ 474 w 474"/>
                <a:gd name="T49" fmla="*/ 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4" h="368">
                  <a:moveTo>
                    <a:pt x="474" y="43"/>
                  </a:moveTo>
                  <a:lnTo>
                    <a:pt x="374" y="0"/>
                  </a:lnTo>
                  <a:lnTo>
                    <a:pt x="326" y="0"/>
                  </a:lnTo>
                  <a:lnTo>
                    <a:pt x="262" y="0"/>
                  </a:lnTo>
                  <a:lnTo>
                    <a:pt x="182" y="5"/>
                  </a:lnTo>
                  <a:lnTo>
                    <a:pt x="123" y="16"/>
                  </a:lnTo>
                  <a:lnTo>
                    <a:pt x="75" y="32"/>
                  </a:lnTo>
                  <a:lnTo>
                    <a:pt x="38" y="74"/>
                  </a:lnTo>
                  <a:lnTo>
                    <a:pt x="16" y="122"/>
                  </a:lnTo>
                  <a:lnTo>
                    <a:pt x="0" y="165"/>
                  </a:lnTo>
                  <a:lnTo>
                    <a:pt x="11" y="214"/>
                  </a:lnTo>
                  <a:lnTo>
                    <a:pt x="22" y="262"/>
                  </a:lnTo>
                  <a:lnTo>
                    <a:pt x="54" y="304"/>
                  </a:lnTo>
                  <a:lnTo>
                    <a:pt x="118" y="326"/>
                  </a:lnTo>
                  <a:lnTo>
                    <a:pt x="160" y="352"/>
                  </a:lnTo>
                  <a:lnTo>
                    <a:pt x="192" y="368"/>
                  </a:lnTo>
                  <a:lnTo>
                    <a:pt x="235" y="314"/>
                  </a:lnTo>
                  <a:lnTo>
                    <a:pt x="256" y="282"/>
                  </a:lnTo>
                  <a:lnTo>
                    <a:pt x="278" y="245"/>
                  </a:lnTo>
                  <a:lnTo>
                    <a:pt x="278" y="192"/>
                  </a:lnTo>
                  <a:lnTo>
                    <a:pt x="262" y="154"/>
                  </a:lnTo>
                  <a:lnTo>
                    <a:pt x="288" y="106"/>
                  </a:lnTo>
                  <a:lnTo>
                    <a:pt x="326" y="64"/>
                  </a:lnTo>
                  <a:lnTo>
                    <a:pt x="463" y="48"/>
                  </a:lnTo>
                  <a:lnTo>
                    <a:pt x="474" y="43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02"/>
            <p:cNvSpPr>
              <a:spLocks/>
            </p:cNvSpPr>
            <p:nvPr/>
          </p:nvSpPr>
          <p:spPr bwMode="auto">
            <a:xfrm>
              <a:off x="981" y="1787"/>
              <a:ext cx="496" cy="677"/>
            </a:xfrm>
            <a:custGeom>
              <a:avLst/>
              <a:gdLst>
                <a:gd name="T0" fmla="*/ 368 w 496"/>
                <a:gd name="T1" fmla="*/ 5 h 677"/>
                <a:gd name="T2" fmla="*/ 277 w 496"/>
                <a:gd name="T3" fmla="*/ 16 h 677"/>
                <a:gd name="T4" fmla="*/ 208 w 496"/>
                <a:gd name="T5" fmla="*/ 43 h 677"/>
                <a:gd name="T6" fmla="*/ 128 w 496"/>
                <a:gd name="T7" fmla="*/ 75 h 677"/>
                <a:gd name="T8" fmla="*/ 80 w 496"/>
                <a:gd name="T9" fmla="*/ 128 h 677"/>
                <a:gd name="T10" fmla="*/ 32 w 496"/>
                <a:gd name="T11" fmla="*/ 176 h 677"/>
                <a:gd name="T12" fmla="*/ 10 w 496"/>
                <a:gd name="T13" fmla="*/ 240 h 677"/>
                <a:gd name="T14" fmla="*/ 0 w 496"/>
                <a:gd name="T15" fmla="*/ 309 h 677"/>
                <a:gd name="T16" fmla="*/ 16 w 496"/>
                <a:gd name="T17" fmla="*/ 395 h 677"/>
                <a:gd name="T18" fmla="*/ 42 w 496"/>
                <a:gd name="T19" fmla="*/ 469 h 677"/>
                <a:gd name="T20" fmla="*/ 53 w 496"/>
                <a:gd name="T21" fmla="*/ 528 h 677"/>
                <a:gd name="T22" fmla="*/ 96 w 496"/>
                <a:gd name="T23" fmla="*/ 597 h 677"/>
                <a:gd name="T24" fmla="*/ 122 w 496"/>
                <a:gd name="T25" fmla="*/ 656 h 677"/>
                <a:gd name="T26" fmla="*/ 149 w 496"/>
                <a:gd name="T27" fmla="*/ 677 h 677"/>
                <a:gd name="T28" fmla="*/ 192 w 496"/>
                <a:gd name="T29" fmla="*/ 645 h 677"/>
                <a:gd name="T30" fmla="*/ 229 w 496"/>
                <a:gd name="T31" fmla="*/ 635 h 677"/>
                <a:gd name="T32" fmla="*/ 277 w 496"/>
                <a:gd name="T33" fmla="*/ 592 h 677"/>
                <a:gd name="T34" fmla="*/ 309 w 496"/>
                <a:gd name="T35" fmla="*/ 528 h 677"/>
                <a:gd name="T36" fmla="*/ 314 w 496"/>
                <a:gd name="T37" fmla="*/ 256 h 677"/>
                <a:gd name="T38" fmla="*/ 325 w 496"/>
                <a:gd name="T39" fmla="*/ 181 h 677"/>
                <a:gd name="T40" fmla="*/ 357 w 496"/>
                <a:gd name="T41" fmla="*/ 117 h 677"/>
                <a:gd name="T42" fmla="*/ 378 w 496"/>
                <a:gd name="T43" fmla="*/ 80 h 677"/>
                <a:gd name="T44" fmla="*/ 432 w 496"/>
                <a:gd name="T45" fmla="*/ 53 h 677"/>
                <a:gd name="T46" fmla="*/ 496 w 496"/>
                <a:gd name="T47" fmla="*/ 21 h 677"/>
                <a:gd name="T48" fmla="*/ 432 w 496"/>
                <a:gd name="T49" fmla="*/ 0 h 677"/>
                <a:gd name="T50" fmla="*/ 368 w 496"/>
                <a:gd name="T51" fmla="*/ 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6" h="677">
                  <a:moveTo>
                    <a:pt x="368" y="5"/>
                  </a:moveTo>
                  <a:lnTo>
                    <a:pt x="277" y="16"/>
                  </a:lnTo>
                  <a:lnTo>
                    <a:pt x="208" y="43"/>
                  </a:lnTo>
                  <a:lnTo>
                    <a:pt x="128" y="75"/>
                  </a:lnTo>
                  <a:lnTo>
                    <a:pt x="80" y="128"/>
                  </a:lnTo>
                  <a:lnTo>
                    <a:pt x="32" y="176"/>
                  </a:lnTo>
                  <a:lnTo>
                    <a:pt x="10" y="240"/>
                  </a:lnTo>
                  <a:lnTo>
                    <a:pt x="0" y="309"/>
                  </a:lnTo>
                  <a:lnTo>
                    <a:pt x="16" y="395"/>
                  </a:lnTo>
                  <a:lnTo>
                    <a:pt x="42" y="469"/>
                  </a:lnTo>
                  <a:lnTo>
                    <a:pt x="53" y="528"/>
                  </a:lnTo>
                  <a:lnTo>
                    <a:pt x="96" y="597"/>
                  </a:lnTo>
                  <a:lnTo>
                    <a:pt x="122" y="656"/>
                  </a:lnTo>
                  <a:lnTo>
                    <a:pt x="149" y="677"/>
                  </a:lnTo>
                  <a:lnTo>
                    <a:pt x="192" y="645"/>
                  </a:lnTo>
                  <a:lnTo>
                    <a:pt x="229" y="635"/>
                  </a:lnTo>
                  <a:lnTo>
                    <a:pt x="277" y="592"/>
                  </a:lnTo>
                  <a:lnTo>
                    <a:pt x="309" y="528"/>
                  </a:lnTo>
                  <a:lnTo>
                    <a:pt x="314" y="256"/>
                  </a:lnTo>
                  <a:lnTo>
                    <a:pt x="325" y="181"/>
                  </a:lnTo>
                  <a:lnTo>
                    <a:pt x="357" y="117"/>
                  </a:lnTo>
                  <a:lnTo>
                    <a:pt x="378" y="80"/>
                  </a:lnTo>
                  <a:lnTo>
                    <a:pt x="432" y="53"/>
                  </a:lnTo>
                  <a:lnTo>
                    <a:pt x="496" y="21"/>
                  </a:lnTo>
                  <a:lnTo>
                    <a:pt x="432" y="0"/>
                  </a:lnTo>
                  <a:lnTo>
                    <a:pt x="368" y="5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03"/>
            <p:cNvSpPr>
              <a:spLocks/>
            </p:cNvSpPr>
            <p:nvPr/>
          </p:nvSpPr>
          <p:spPr bwMode="auto">
            <a:xfrm>
              <a:off x="1936" y="1738"/>
              <a:ext cx="277" cy="298"/>
            </a:xfrm>
            <a:custGeom>
              <a:avLst/>
              <a:gdLst>
                <a:gd name="T0" fmla="*/ 250 w 277"/>
                <a:gd name="T1" fmla="*/ 0 h 298"/>
                <a:gd name="T2" fmla="*/ 181 w 277"/>
                <a:gd name="T3" fmla="*/ 0 h 298"/>
                <a:gd name="T4" fmla="*/ 106 w 277"/>
                <a:gd name="T5" fmla="*/ 5 h 298"/>
                <a:gd name="T6" fmla="*/ 64 w 277"/>
                <a:gd name="T7" fmla="*/ 42 h 298"/>
                <a:gd name="T8" fmla="*/ 42 w 277"/>
                <a:gd name="T9" fmla="*/ 101 h 298"/>
                <a:gd name="T10" fmla="*/ 26 w 277"/>
                <a:gd name="T11" fmla="*/ 192 h 298"/>
                <a:gd name="T12" fmla="*/ 5 w 277"/>
                <a:gd name="T13" fmla="*/ 261 h 298"/>
                <a:gd name="T14" fmla="*/ 0 w 277"/>
                <a:gd name="T15" fmla="*/ 298 h 298"/>
                <a:gd name="T16" fmla="*/ 32 w 277"/>
                <a:gd name="T17" fmla="*/ 277 h 298"/>
                <a:gd name="T18" fmla="*/ 74 w 277"/>
                <a:gd name="T19" fmla="*/ 240 h 298"/>
                <a:gd name="T20" fmla="*/ 112 w 277"/>
                <a:gd name="T21" fmla="*/ 218 h 298"/>
                <a:gd name="T22" fmla="*/ 165 w 277"/>
                <a:gd name="T23" fmla="*/ 176 h 298"/>
                <a:gd name="T24" fmla="*/ 213 w 277"/>
                <a:gd name="T25" fmla="*/ 112 h 298"/>
                <a:gd name="T26" fmla="*/ 256 w 277"/>
                <a:gd name="T27" fmla="*/ 53 h 298"/>
                <a:gd name="T28" fmla="*/ 277 w 277"/>
                <a:gd name="T29" fmla="*/ 16 h 298"/>
                <a:gd name="T30" fmla="*/ 250 w 277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8">
                  <a:moveTo>
                    <a:pt x="250" y="0"/>
                  </a:moveTo>
                  <a:lnTo>
                    <a:pt x="181" y="0"/>
                  </a:lnTo>
                  <a:lnTo>
                    <a:pt x="106" y="5"/>
                  </a:lnTo>
                  <a:lnTo>
                    <a:pt x="64" y="42"/>
                  </a:lnTo>
                  <a:lnTo>
                    <a:pt x="42" y="101"/>
                  </a:lnTo>
                  <a:lnTo>
                    <a:pt x="26" y="192"/>
                  </a:lnTo>
                  <a:lnTo>
                    <a:pt x="5" y="261"/>
                  </a:lnTo>
                  <a:lnTo>
                    <a:pt x="0" y="298"/>
                  </a:lnTo>
                  <a:lnTo>
                    <a:pt x="32" y="277"/>
                  </a:lnTo>
                  <a:lnTo>
                    <a:pt x="74" y="240"/>
                  </a:lnTo>
                  <a:lnTo>
                    <a:pt x="112" y="218"/>
                  </a:lnTo>
                  <a:lnTo>
                    <a:pt x="165" y="176"/>
                  </a:lnTo>
                  <a:lnTo>
                    <a:pt x="213" y="112"/>
                  </a:lnTo>
                  <a:lnTo>
                    <a:pt x="256" y="53"/>
                  </a:lnTo>
                  <a:lnTo>
                    <a:pt x="277" y="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4"/>
            <p:cNvSpPr>
              <a:spLocks/>
            </p:cNvSpPr>
            <p:nvPr/>
          </p:nvSpPr>
          <p:spPr bwMode="auto">
            <a:xfrm>
              <a:off x="2320" y="1670"/>
              <a:ext cx="331" cy="218"/>
            </a:xfrm>
            <a:custGeom>
              <a:avLst/>
              <a:gdLst>
                <a:gd name="T0" fmla="*/ 0 w 331"/>
                <a:gd name="T1" fmla="*/ 5 h 218"/>
                <a:gd name="T2" fmla="*/ 80 w 331"/>
                <a:gd name="T3" fmla="*/ 0 h 218"/>
                <a:gd name="T4" fmla="*/ 181 w 331"/>
                <a:gd name="T5" fmla="*/ 26 h 218"/>
                <a:gd name="T6" fmla="*/ 240 w 331"/>
                <a:gd name="T7" fmla="*/ 58 h 218"/>
                <a:gd name="T8" fmla="*/ 277 w 331"/>
                <a:gd name="T9" fmla="*/ 101 h 218"/>
                <a:gd name="T10" fmla="*/ 309 w 331"/>
                <a:gd name="T11" fmla="*/ 160 h 218"/>
                <a:gd name="T12" fmla="*/ 331 w 331"/>
                <a:gd name="T13" fmla="*/ 218 h 218"/>
                <a:gd name="T14" fmla="*/ 267 w 331"/>
                <a:gd name="T15" fmla="*/ 197 h 218"/>
                <a:gd name="T16" fmla="*/ 192 w 331"/>
                <a:gd name="T17" fmla="*/ 160 h 218"/>
                <a:gd name="T18" fmla="*/ 107 w 331"/>
                <a:gd name="T19" fmla="*/ 101 h 218"/>
                <a:gd name="T20" fmla="*/ 53 w 331"/>
                <a:gd name="T21" fmla="*/ 37 h 218"/>
                <a:gd name="T22" fmla="*/ 0 w 331"/>
                <a:gd name="T23" fmla="*/ 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218">
                  <a:moveTo>
                    <a:pt x="0" y="5"/>
                  </a:moveTo>
                  <a:lnTo>
                    <a:pt x="80" y="0"/>
                  </a:lnTo>
                  <a:lnTo>
                    <a:pt x="181" y="26"/>
                  </a:lnTo>
                  <a:lnTo>
                    <a:pt x="240" y="58"/>
                  </a:lnTo>
                  <a:lnTo>
                    <a:pt x="277" y="101"/>
                  </a:lnTo>
                  <a:lnTo>
                    <a:pt x="309" y="160"/>
                  </a:lnTo>
                  <a:lnTo>
                    <a:pt x="331" y="218"/>
                  </a:lnTo>
                  <a:lnTo>
                    <a:pt x="267" y="197"/>
                  </a:lnTo>
                  <a:lnTo>
                    <a:pt x="192" y="160"/>
                  </a:lnTo>
                  <a:lnTo>
                    <a:pt x="107" y="101"/>
                  </a:lnTo>
                  <a:lnTo>
                    <a:pt x="53" y="3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05"/>
            <p:cNvSpPr>
              <a:spLocks/>
            </p:cNvSpPr>
            <p:nvPr/>
          </p:nvSpPr>
          <p:spPr bwMode="auto">
            <a:xfrm>
              <a:off x="2213" y="2058"/>
              <a:ext cx="432" cy="421"/>
            </a:xfrm>
            <a:custGeom>
              <a:avLst/>
              <a:gdLst>
                <a:gd name="T0" fmla="*/ 75 w 432"/>
                <a:gd name="T1" fmla="*/ 48 h 421"/>
                <a:gd name="T2" fmla="*/ 16 w 432"/>
                <a:gd name="T3" fmla="*/ 101 h 421"/>
                <a:gd name="T4" fmla="*/ 0 w 432"/>
                <a:gd name="T5" fmla="*/ 133 h 421"/>
                <a:gd name="T6" fmla="*/ 0 w 432"/>
                <a:gd name="T7" fmla="*/ 192 h 421"/>
                <a:gd name="T8" fmla="*/ 37 w 432"/>
                <a:gd name="T9" fmla="*/ 256 h 421"/>
                <a:gd name="T10" fmla="*/ 59 w 432"/>
                <a:gd name="T11" fmla="*/ 293 h 421"/>
                <a:gd name="T12" fmla="*/ 69 w 432"/>
                <a:gd name="T13" fmla="*/ 341 h 421"/>
                <a:gd name="T14" fmla="*/ 107 w 432"/>
                <a:gd name="T15" fmla="*/ 373 h 421"/>
                <a:gd name="T16" fmla="*/ 176 w 432"/>
                <a:gd name="T17" fmla="*/ 421 h 421"/>
                <a:gd name="T18" fmla="*/ 251 w 432"/>
                <a:gd name="T19" fmla="*/ 394 h 421"/>
                <a:gd name="T20" fmla="*/ 320 w 432"/>
                <a:gd name="T21" fmla="*/ 362 h 421"/>
                <a:gd name="T22" fmla="*/ 341 w 432"/>
                <a:gd name="T23" fmla="*/ 336 h 421"/>
                <a:gd name="T24" fmla="*/ 368 w 432"/>
                <a:gd name="T25" fmla="*/ 304 h 421"/>
                <a:gd name="T26" fmla="*/ 384 w 432"/>
                <a:gd name="T27" fmla="*/ 277 h 421"/>
                <a:gd name="T28" fmla="*/ 400 w 432"/>
                <a:gd name="T29" fmla="*/ 202 h 421"/>
                <a:gd name="T30" fmla="*/ 416 w 432"/>
                <a:gd name="T31" fmla="*/ 149 h 421"/>
                <a:gd name="T32" fmla="*/ 432 w 432"/>
                <a:gd name="T33" fmla="*/ 90 h 421"/>
                <a:gd name="T34" fmla="*/ 405 w 432"/>
                <a:gd name="T35" fmla="*/ 32 h 421"/>
                <a:gd name="T36" fmla="*/ 357 w 432"/>
                <a:gd name="T37" fmla="*/ 0 h 421"/>
                <a:gd name="T38" fmla="*/ 75 w 432"/>
                <a:gd name="T39" fmla="*/ 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2" h="421">
                  <a:moveTo>
                    <a:pt x="75" y="48"/>
                  </a:moveTo>
                  <a:lnTo>
                    <a:pt x="16" y="101"/>
                  </a:lnTo>
                  <a:lnTo>
                    <a:pt x="0" y="133"/>
                  </a:lnTo>
                  <a:lnTo>
                    <a:pt x="0" y="192"/>
                  </a:lnTo>
                  <a:lnTo>
                    <a:pt x="37" y="256"/>
                  </a:lnTo>
                  <a:lnTo>
                    <a:pt x="59" y="293"/>
                  </a:lnTo>
                  <a:lnTo>
                    <a:pt x="69" y="341"/>
                  </a:lnTo>
                  <a:lnTo>
                    <a:pt x="107" y="373"/>
                  </a:lnTo>
                  <a:lnTo>
                    <a:pt x="176" y="421"/>
                  </a:lnTo>
                  <a:lnTo>
                    <a:pt x="251" y="394"/>
                  </a:lnTo>
                  <a:lnTo>
                    <a:pt x="320" y="362"/>
                  </a:lnTo>
                  <a:lnTo>
                    <a:pt x="341" y="336"/>
                  </a:lnTo>
                  <a:lnTo>
                    <a:pt x="368" y="304"/>
                  </a:lnTo>
                  <a:lnTo>
                    <a:pt x="384" y="277"/>
                  </a:lnTo>
                  <a:lnTo>
                    <a:pt x="400" y="202"/>
                  </a:lnTo>
                  <a:lnTo>
                    <a:pt x="416" y="149"/>
                  </a:lnTo>
                  <a:lnTo>
                    <a:pt x="432" y="90"/>
                  </a:lnTo>
                  <a:lnTo>
                    <a:pt x="405" y="32"/>
                  </a:lnTo>
                  <a:lnTo>
                    <a:pt x="357" y="0"/>
                  </a:lnTo>
                  <a:lnTo>
                    <a:pt x="75" y="48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06"/>
            <p:cNvSpPr>
              <a:spLocks/>
            </p:cNvSpPr>
            <p:nvPr/>
          </p:nvSpPr>
          <p:spPr bwMode="auto">
            <a:xfrm>
              <a:off x="2491" y="1857"/>
              <a:ext cx="282" cy="288"/>
            </a:xfrm>
            <a:custGeom>
              <a:avLst/>
              <a:gdLst>
                <a:gd name="T0" fmla="*/ 21 w 282"/>
                <a:gd name="T1" fmla="*/ 0 h 288"/>
                <a:gd name="T2" fmla="*/ 117 w 282"/>
                <a:gd name="T3" fmla="*/ 21 h 288"/>
                <a:gd name="T4" fmla="*/ 197 w 282"/>
                <a:gd name="T5" fmla="*/ 43 h 288"/>
                <a:gd name="T6" fmla="*/ 250 w 282"/>
                <a:gd name="T7" fmla="*/ 91 h 288"/>
                <a:gd name="T8" fmla="*/ 277 w 282"/>
                <a:gd name="T9" fmla="*/ 155 h 288"/>
                <a:gd name="T10" fmla="*/ 277 w 282"/>
                <a:gd name="T11" fmla="*/ 203 h 288"/>
                <a:gd name="T12" fmla="*/ 277 w 282"/>
                <a:gd name="T13" fmla="*/ 235 h 288"/>
                <a:gd name="T14" fmla="*/ 282 w 282"/>
                <a:gd name="T15" fmla="*/ 288 h 288"/>
                <a:gd name="T16" fmla="*/ 218 w 282"/>
                <a:gd name="T17" fmla="*/ 251 h 288"/>
                <a:gd name="T18" fmla="*/ 144 w 282"/>
                <a:gd name="T19" fmla="*/ 213 h 288"/>
                <a:gd name="T20" fmla="*/ 69 w 282"/>
                <a:gd name="T21" fmla="*/ 203 h 288"/>
                <a:gd name="T22" fmla="*/ 0 w 282"/>
                <a:gd name="T23" fmla="*/ 176 h 288"/>
                <a:gd name="T24" fmla="*/ 21 w 282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8">
                  <a:moveTo>
                    <a:pt x="21" y="0"/>
                  </a:moveTo>
                  <a:lnTo>
                    <a:pt x="117" y="21"/>
                  </a:lnTo>
                  <a:lnTo>
                    <a:pt x="197" y="43"/>
                  </a:lnTo>
                  <a:lnTo>
                    <a:pt x="250" y="91"/>
                  </a:lnTo>
                  <a:lnTo>
                    <a:pt x="277" y="155"/>
                  </a:lnTo>
                  <a:lnTo>
                    <a:pt x="277" y="203"/>
                  </a:lnTo>
                  <a:lnTo>
                    <a:pt x="277" y="235"/>
                  </a:lnTo>
                  <a:lnTo>
                    <a:pt x="282" y="288"/>
                  </a:lnTo>
                  <a:lnTo>
                    <a:pt x="218" y="251"/>
                  </a:lnTo>
                  <a:lnTo>
                    <a:pt x="144" y="213"/>
                  </a:lnTo>
                  <a:lnTo>
                    <a:pt x="69" y="203"/>
                  </a:lnTo>
                  <a:lnTo>
                    <a:pt x="0" y="17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07"/>
            <p:cNvSpPr>
              <a:spLocks/>
            </p:cNvSpPr>
            <p:nvPr/>
          </p:nvSpPr>
          <p:spPr bwMode="auto">
            <a:xfrm>
              <a:off x="2351" y="2656"/>
              <a:ext cx="448" cy="160"/>
            </a:xfrm>
            <a:custGeom>
              <a:avLst/>
              <a:gdLst>
                <a:gd name="T0" fmla="*/ 0 w 448"/>
                <a:gd name="T1" fmla="*/ 75 h 160"/>
                <a:gd name="T2" fmla="*/ 43 w 448"/>
                <a:gd name="T3" fmla="*/ 32 h 160"/>
                <a:gd name="T4" fmla="*/ 128 w 448"/>
                <a:gd name="T5" fmla="*/ 27 h 160"/>
                <a:gd name="T6" fmla="*/ 224 w 448"/>
                <a:gd name="T7" fmla="*/ 11 h 160"/>
                <a:gd name="T8" fmla="*/ 315 w 448"/>
                <a:gd name="T9" fmla="*/ 0 h 160"/>
                <a:gd name="T10" fmla="*/ 368 w 448"/>
                <a:gd name="T11" fmla="*/ 0 h 160"/>
                <a:gd name="T12" fmla="*/ 411 w 448"/>
                <a:gd name="T13" fmla="*/ 69 h 160"/>
                <a:gd name="T14" fmla="*/ 448 w 448"/>
                <a:gd name="T15" fmla="*/ 128 h 160"/>
                <a:gd name="T16" fmla="*/ 427 w 448"/>
                <a:gd name="T17" fmla="*/ 160 h 160"/>
                <a:gd name="T18" fmla="*/ 363 w 448"/>
                <a:gd name="T19" fmla="*/ 107 h 160"/>
                <a:gd name="T20" fmla="*/ 320 w 448"/>
                <a:gd name="T21" fmla="*/ 75 h 160"/>
                <a:gd name="T22" fmla="*/ 256 w 448"/>
                <a:gd name="T23" fmla="*/ 53 h 160"/>
                <a:gd name="T24" fmla="*/ 187 w 448"/>
                <a:gd name="T25" fmla="*/ 59 h 160"/>
                <a:gd name="T26" fmla="*/ 91 w 448"/>
                <a:gd name="T27" fmla="*/ 59 h 160"/>
                <a:gd name="T28" fmla="*/ 0 w 448"/>
                <a:gd name="T2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8" h="160">
                  <a:moveTo>
                    <a:pt x="0" y="75"/>
                  </a:moveTo>
                  <a:lnTo>
                    <a:pt x="43" y="32"/>
                  </a:lnTo>
                  <a:lnTo>
                    <a:pt x="128" y="27"/>
                  </a:lnTo>
                  <a:lnTo>
                    <a:pt x="224" y="11"/>
                  </a:lnTo>
                  <a:lnTo>
                    <a:pt x="315" y="0"/>
                  </a:lnTo>
                  <a:lnTo>
                    <a:pt x="368" y="0"/>
                  </a:lnTo>
                  <a:lnTo>
                    <a:pt x="411" y="69"/>
                  </a:lnTo>
                  <a:lnTo>
                    <a:pt x="448" y="128"/>
                  </a:lnTo>
                  <a:lnTo>
                    <a:pt x="427" y="160"/>
                  </a:lnTo>
                  <a:lnTo>
                    <a:pt x="363" y="107"/>
                  </a:lnTo>
                  <a:lnTo>
                    <a:pt x="320" y="75"/>
                  </a:lnTo>
                  <a:lnTo>
                    <a:pt x="256" y="53"/>
                  </a:lnTo>
                  <a:lnTo>
                    <a:pt x="187" y="59"/>
                  </a:lnTo>
                  <a:lnTo>
                    <a:pt x="91" y="5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8"/>
            <p:cNvSpPr>
              <a:spLocks/>
            </p:cNvSpPr>
            <p:nvPr/>
          </p:nvSpPr>
          <p:spPr bwMode="auto">
            <a:xfrm>
              <a:off x="2293" y="2747"/>
              <a:ext cx="326" cy="165"/>
            </a:xfrm>
            <a:custGeom>
              <a:avLst/>
              <a:gdLst>
                <a:gd name="T0" fmla="*/ 59 w 326"/>
                <a:gd name="T1" fmla="*/ 0 h 165"/>
                <a:gd name="T2" fmla="*/ 134 w 326"/>
                <a:gd name="T3" fmla="*/ 0 h 165"/>
                <a:gd name="T4" fmla="*/ 192 w 326"/>
                <a:gd name="T5" fmla="*/ 10 h 165"/>
                <a:gd name="T6" fmla="*/ 230 w 326"/>
                <a:gd name="T7" fmla="*/ 42 h 165"/>
                <a:gd name="T8" fmla="*/ 267 w 326"/>
                <a:gd name="T9" fmla="*/ 80 h 165"/>
                <a:gd name="T10" fmla="*/ 326 w 326"/>
                <a:gd name="T11" fmla="*/ 117 h 165"/>
                <a:gd name="T12" fmla="*/ 304 w 326"/>
                <a:gd name="T13" fmla="*/ 144 h 165"/>
                <a:gd name="T14" fmla="*/ 272 w 326"/>
                <a:gd name="T15" fmla="*/ 165 h 165"/>
                <a:gd name="T16" fmla="*/ 203 w 326"/>
                <a:gd name="T17" fmla="*/ 165 h 165"/>
                <a:gd name="T18" fmla="*/ 150 w 326"/>
                <a:gd name="T19" fmla="*/ 138 h 165"/>
                <a:gd name="T20" fmla="*/ 91 w 326"/>
                <a:gd name="T21" fmla="*/ 117 h 165"/>
                <a:gd name="T22" fmla="*/ 43 w 326"/>
                <a:gd name="T23" fmla="*/ 80 h 165"/>
                <a:gd name="T24" fmla="*/ 11 w 326"/>
                <a:gd name="T25" fmla="*/ 37 h 165"/>
                <a:gd name="T26" fmla="*/ 0 w 326"/>
                <a:gd name="T27" fmla="*/ 5 h 165"/>
                <a:gd name="T28" fmla="*/ 59 w 326"/>
                <a:gd name="T2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6" h="165">
                  <a:moveTo>
                    <a:pt x="59" y="0"/>
                  </a:moveTo>
                  <a:lnTo>
                    <a:pt x="134" y="0"/>
                  </a:lnTo>
                  <a:lnTo>
                    <a:pt x="192" y="10"/>
                  </a:lnTo>
                  <a:lnTo>
                    <a:pt x="230" y="42"/>
                  </a:lnTo>
                  <a:lnTo>
                    <a:pt x="267" y="80"/>
                  </a:lnTo>
                  <a:lnTo>
                    <a:pt x="326" y="117"/>
                  </a:lnTo>
                  <a:lnTo>
                    <a:pt x="304" y="144"/>
                  </a:lnTo>
                  <a:lnTo>
                    <a:pt x="272" y="165"/>
                  </a:lnTo>
                  <a:lnTo>
                    <a:pt x="203" y="165"/>
                  </a:lnTo>
                  <a:lnTo>
                    <a:pt x="150" y="138"/>
                  </a:lnTo>
                  <a:lnTo>
                    <a:pt x="91" y="117"/>
                  </a:lnTo>
                  <a:lnTo>
                    <a:pt x="43" y="80"/>
                  </a:lnTo>
                  <a:lnTo>
                    <a:pt x="11" y="37"/>
                  </a:lnTo>
                  <a:lnTo>
                    <a:pt x="0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09"/>
            <p:cNvSpPr>
              <a:spLocks/>
            </p:cNvSpPr>
            <p:nvPr/>
          </p:nvSpPr>
          <p:spPr bwMode="auto">
            <a:xfrm>
              <a:off x="1931" y="3210"/>
              <a:ext cx="267" cy="182"/>
            </a:xfrm>
            <a:custGeom>
              <a:avLst/>
              <a:gdLst>
                <a:gd name="T0" fmla="*/ 11 w 267"/>
                <a:gd name="T1" fmla="*/ 80 h 182"/>
                <a:gd name="T2" fmla="*/ 59 w 267"/>
                <a:gd name="T3" fmla="*/ 48 h 182"/>
                <a:gd name="T4" fmla="*/ 117 w 267"/>
                <a:gd name="T5" fmla="*/ 22 h 182"/>
                <a:gd name="T6" fmla="*/ 160 w 267"/>
                <a:gd name="T7" fmla="*/ 0 h 182"/>
                <a:gd name="T8" fmla="*/ 208 w 267"/>
                <a:gd name="T9" fmla="*/ 11 h 182"/>
                <a:gd name="T10" fmla="*/ 251 w 267"/>
                <a:gd name="T11" fmla="*/ 38 h 182"/>
                <a:gd name="T12" fmla="*/ 261 w 267"/>
                <a:gd name="T13" fmla="*/ 91 h 182"/>
                <a:gd name="T14" fmla="*/ 267 w 267"/>
                <a:gd name="T15" fmla="*/ 128 h 182"/>
                <a:gd name="T16" fmla="*/ 245 w 267"/>
                <a:gd name="T17" fmla="*/ 166 h 182"/>
                <a:gd name="T18" fmla="*/ 213 w 267"/>
                <a:gd name="T19" fmla="*/ 171 h 182"/>
                <a:gd name="T20" fmla="*/ 171 w 267"/>
                <a:gd name="T21" fmla="*/ 182 h 182"/>
                <a:gd name="T22" fmla="*/ 117 w 267"/>
                <a:gd name="T23" fmla="*/ 166 h 182"/>
                <a:gd name="T24" fmla="*/ 53 w 267"/>
                <a:gd name="T25" fmla="*/ 150 h 182"/>
                <a:gd name="T26" fmla="*/ 0 w 267"/>
                <a:gd name="T27" fmla="*/ 118 h 182"/>
                <a:gd name="T28" fmla="*/ 11 w 267"/>
                <a:gd name="T29" fmla="*/ 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7" h="182">
                  <a:moveTo>
                    <a:pt x="11" y="80"/>
                  </a:moveTo>
                  <a:lnTo>
                    <a:pt x="59" y="48"/>
                  </a:lnTo>
                  <a:lnTo>
                    <a:pt x="117" y="22"/>
                  </a:lnTo>
                  <a:lnTo>
                    <a:pt x="160" y="0"/>
                  </a:lnTo>
                  <a:lnTo>
                    <a:pt x="208" y="11"/>
                  </a:lnTo>
                  <a:lnTo>
                    <a:pt x="251" y="38"/>
                  </a:lnTo>
                  <a:lnTo>
                    <a:pt x="261" y="91"/>
                  </a:lnTo>
                  <a:lnTo>
                    <a:pt x="267" y="128"/>
                  </a:lnTo>
                  <a:lnTo>
                    <a:pt x="245" y="166"/>
                  </a:lnTo>
                  <a:lnTo>
                    <a:pt x="213" y="171"/>
                  </a:lnTo>
                  <a:lnTo>
                    <a:pt x="171" y="182"/>
                  </a:lnTo>
                  <a:lnTo>
                    <a:pt x="117" y="166"/>
                  </a:lnTo>
                  <a:lnTo>
                    <a:pt x="53" y="150"/>
                  </a:lnTo>
                  <a:lnTo>
                    <a:pt x="0" y="118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10"/>
            <p:cNvSpPr>
              <a:spLocks/>
            </p:cNvSpPr>
            <p:nvPr/>
          </p:nvSpPr>
          <p:spPr bwMode="auto">
            <a:xfrm>
              <a:off x="1451" y="1562"/>
              <a:ext cx="1061" cy="2197"/>
            </a:xfrm>
            <a:custGeom>
              <a:avLst/>
              <a:gdLst>
                <a:gd name="T0" fmla="*/ 485 w 1061"/>
                <a:gd name="T1" fmla="*/ 2010 h 2197"/>
                <a:gd name="T2" fmla="*/ 432 w 1061"/>
                <a:gd name="T3" fmla="*/ 1653 h 2197"/>
                <a:gd name="T4" fmla="*/ 421 w 1061"/>
                <a:gd name="T5" fmla="*/ 1493 h 2197"/>
                <a:gd name="T6" fmla="*/ 272 w 1061"/>
                <a:gd name="T7" fmla="*/ 1280 h 2197"/>
                <a:gd name="T8" fmla="*/ 96 w 1061"/>
                <a:gd name="T9" fmla="*/ 1008 h 2197"/>
                <a:gd name="T10" fmla="*/ 107 w 1061"/>
                <a:gd name="T11" fmla="*/ 965 h 2197"/>
                <a:gd name="T12" fmla="*/ 443 w 1061"/>
                <a:gd name="T13" fmla="*/ 1456 h 2197"/>
                <a:gd name="T14" fmla="*/ 453 w 1061"/>
                <a:gd name="T15" fmla="*/ 1109 h 2197"/>
                <a:gd name="T16" fmla="*/ 416 w 1061"/>
                <a:gd name="T17" fmla="*/ 917 h 2197"/>
                <a:gd name="T18" fmla="*/ 213 w 1061"/>
                <a:gd name="T19" fmla="*/ 661 h 2197"/>
                <a:gd name="T20" fmla="*/ 197 w 1061"/>
                <a:gd name="T21" fmla="*/ 554 h 2197"/>
                <a:gd name="T22" fmla="*/ 336 w 1061"/>
                <a:gd name="T23" fmla="*/ 746 h 2197"/>
                <a:gd name="T24" fmla="*/ 496 w 1061"/>
                <a:gd name="T25" fmla="*/ 869 h 2197"/>
                <a:gd name="T26" fmla="*/ 512 w 1061"/>
                <a:gd name="T27" fmla="*/ 560 h 2197"/>
                <a:gd name="T28" fmla="*/ 491 w 1061"/>
                <a:gd name="T29" fmla="*/ 341 h 2197"/>
                <a:gd name="T30" fmla="*/ 491 w 1061"/>
                <a:gd name="T31" fmla="*/ 234 h 2197"/>
                <a:gd name="T32" fmla="*/ 427 w 1061"/>
                <a:gd name="T33" fmla="*/ 128 h 2197"/>
                <a:gd name="T34" fmla="*/ 475 w 1061"/>
                <a:gd name="T35" fmla="*/ 112 h 2197"/>
                <a:gd name="T36" fmla="*/ 517 w 1061"/>
                <a:gd name="T37" fmla="*/ 37 h 2197"/>
                <a:gd name="T38" fmla="*/ 528 w 1061"/>
                <a:gd name="T39" fmla="*/ 192 h 2197"/>
                <a:gd name="T40" fmla="*/ 619 w 1061"/>
                <a:gd name="T41" fmla="*/ 192 h 2197"/>
                <a:gd name="T42" fmla="*/ 592 w 1061"/>
                <a:gd name="T43" fmla="*/ 298 h 2197"/>
                <a:gd name="T44" fmla="*/ 560 w 1061"/>
                <a:gd name="T45" fmla="*/ 501 h 2197"/>
                <a:gd name="T46" fmla="*/ 731 w 1061"/>
                <a:gd name="T47" fmla="*/ 250 h 2197"/>
                <a:gd name="T48" fmla="*/ 635 w 1061"/>
                <a:gd name="T49" fmla="*/ 480 h 2197"/>
                <a:gd name="T50" fmla="*/ 560 w 1061"/>
                <a:gd name="T51" fmla="*/ 586 h 2197"/>
                <a:gd name="T52" fmla="*/ 544 w 1061"/>
                <a:gd name="T53" fmla="*/ 842 h 2197"/>
                <a:gd name="T54" fmla="*/ 512 w 1061"/>
                <a:gd name="T55" fmla="*/ 1200 h 2197"/>
                <a:gd name="T56" fmla="*/ 560 w 1061"/>
                <a:gd name="T57" fmla="*/ 1189 h 2197"/>
                <a:gd name="T58" fmla="*/ 779 w 1061"/>
                <a:gd name="T59" fmla="*/ 890 h 2197"/>
                <a:gd name="T60" fmla="*/ 1035 w 1061"/>
                <a:gd name="T61" fmla="*/ 544 h 2197"/>
                <a:gd name="T62" fmla="*/ 907 w 1061"/>
                <a:gd name="T63" fmla="*/ 794 h 2197"/>
                <a:gd name="T64" fmla="*/ 597 w 1061"/>
                <a:gd name="T65" fmla="*/ 1162 h 2197"/>
                <a:gd name="T66" fmla="*/ 523 w 1061"/>
                <a:gd name="T67" fmla="*/ 1269 h 2197"/>
                <a:gd name="T68" fmla="*/ 475 w 1061"/>
                <a:gd name="T69" fmla="*/ 1669 h 2197"/>
                <a:gd name="T70" fmla="*/ 635 w 1061"/>
                <a:gd name="T71" fmla="*/ 1482 h 2197"/>
                <a:gd name="T72" fmla="*/ 795 w 1061"/>
                <a:gd name="T73" fmla="*/ 1306 h 2197"/>
                <a:gd name="T74" fmla="*/ 517 w 1061"/>
                <a:gd name="T75" fmla="*/ 1696 h 2197"/>
                <a:gd name="T76" fmla="*/ 501 w 1061"/>
                <a:gd name="T77" fmla="*/ 1856 h 2197"/>
                <a:gd name="T78" fmla="*/ 571 w 1061"/>
                <a:gd name="T79" fmla="*/ 219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1" h="2197">
                  <a:moveTo>
                    <a:pt x="517" y="2192"/>
                  </a:moveTo>
                  <a:lnTo>
                    <a:pt x="485" y="2010"/>
                  </a:lnTo>
                  <a:lnTo>
                    <a:pt x="448" y="1802"/>
                  </a:lnTo>
                  <a:lnTo>
                    <a:pt x="432" y="1653"/>
                  </a:lnTo>
                  <a:lnTo>
                    <a:pt x="421" y="1557"/>
                  </a:lnTo>
                  <a:lnTo>
                    <a:pt x="421" y="1493"/>
                  </a:lnTo>
                  <a:lnTo>
                    <a:pt x="347" y="1392"/>
                  </a:lnTo>
                  <a:lnTo>
                    <a:pt x="272" y="1280"/>
                  </a:lnTo>
                  <a:lnTo>
                    <a:pt x="165" y="1109"/>
                  </a:lnTo>
                  <a:lnTo>
                    <a:pt x="96" y="1008"/>
                  </a:lnTo>
                  <a:lnTo>
                    <a:pt x="0" y="784"/>
                  </a:lnTo>
                  <a:lnTo>
                    <a:pt x="107" y="965"/>
                  </a:lnTo>
                  <a:lnTo>
                    <a:pt x="229" y="1157"/>
                  </a:lnTo>
                  <a:lnTo>
                    <a:pt x="443" y="1456"/>
                  </a:lnTo>
                  <a:lnTo>
                    <a:pt x="475" y="1264"/>
                  </a:lnTo>
                  <a:lnTo>
                    <a:pt x="453" y="1109"/>
                  </a:lnTo>
                  <a:lnTo>
                    <a:pt x="453" y="970"/>
                  </a:lnTo>
                  <a:lnTo>
                    <a:pt x="416" y="917"/>
                  </a:lnTo>
                  <a:lnTo>
                    <a:pt x="299" y="757"/>
                  </a:lnTo>
                  <a:lnTo>
                    <a:pt x="213" y="661"/>
                  </a:lnTo>
                  <a:lnTo>
                    <a:pt x="123" y="496"/>
                  </a:lnTo>
                  <a:lnTo>
                    <a:pt x="197" y="554"/>
                  </a:lnTo>
                  <a:lnTo>
                    <a:pt x="267" y="672"/>
                  </a:lnTo>
                  <a:lnTo>
                    <a:pt x="336" y="746"/>
                  </a:lnTo>
                  <a:lnTo>
                    <a:pt x="443" y="880"/>
                  </a:lnTo>
                  <a:lnTo>
                    <a:pt x="496" y="869"/>
                  </a:lnTo>
                  <a:lnTo>
                    <a:pt x="501" y="709"/>
                  </a:lnTo>
                  <a:lnTo>
                    <a:pt x="512" y="560"/>
                  </a:lnTo>
                  <a:lnTo>
                    <a:pt x="517" y="368"/>
                  </a:lnTo>
                  <a:lnTo>
                    <a:pt x="491" y="341"/>
                  </a:lnTo>
                  <a:lnTo>
                    <a:pt x="491" y="288"/>
                  </a:lnTo>
                  <a:lnTo>
                    <a:pt x="491" y="234"/>
                  </a:lnTo>
                  <a:lnTo>
                    <a:pt x="459" y="202"/>
                  </a:lnTo>
                  <a:lnTo>
                    <a:pt x="427" y="128"/>
                  </a:lnTo>
                  <a:lnTo>
                    <a:pt x="421" y="74"/>
                  </a:lnTo>
                  <a:lnTo>
                    <a:pt x="475" y="112"/>
                  </a:lnTo>
                  <a:lnTo>
                    <a:pt x="480" y="0"/>
                  </a:lnTo>
                  <a:lnTo>
                    <a:pt x="517" y="37"/>
                  </a:lnTo>
                  <a:lnTo>
                    <a:pt x="539" y="96"/>
                  </a:lnTo>
                  <a:lnTo>
                    <a:pt x="528" y="192"/>
                  </a:lnTo>
                  <a:lnTo>
                    <a:pt x="571" y="186"/>
                  </a:lnTo>
                  <a:lnTo>
                    <a:pt x="619" y="192"/>
                  </a:lnTo>
                  <a:lnTo>
                    <a:pt x="624" y="266"/>
                  </a:lnTo>
                  <a:lnTo>
                    <a:pt x="592" y="298"/>
                  </a:lnTo>
                  <a:lnTo>
                    <a:pt x="560" y="341"/>
                  </a:lnTo>
                  <a:lnTo>
                    <a:pt x="560" y="501"/>
                  </a:lnTo>
                  <a:lnTo>
                    <a:pt x="624" y="448"/>
                  </a:lnTo>
                  <a:lnTo>
                    <a:pt x="731" y="250"/>
                  </a:lnTo>
                  <a:lnTo>
                    <a:pt x="709" y="373"/>
                  </a:lnTo>
                  <a:lnTo>
                    <a:pt x="635" y="480"/>
                  </a:lnTo>
                  <a:lnTo>
                    <a:pt x="603" y="554"/>
                  </a:lnTo>
                  <a:lnTo>
                    <a:pt x="560" y="586"/>
                  </a:lnTo>
                  <a:lnTo>
                    <a:pt x="560" y="720"/>
                  </a:lnTo>
                  <a:lnTo>
                    <a:pt x="544" y="842"/>
                  </a:lnTo>
                  <a:lnTo>
                    <a:pt x="507" y="970"/>
                  </a:lnTo>
                  <a:lnTo>
                    <a:pt x="512" y="1200"/>
                  </a:lnTo>
                  <a:lnTo>
                    <a:pt x="544" y="1152"/>
                  </a:lnTo>
                  <a:lnTo>
                    <a:pt x="560" y="1189"/>
                  </a:lnTo>
                  <a:lnTo>
                    <a:pt x="619" y="1088"/>
                  </a:lnTo>
                  <a:lnTo>
                    <a:pt x="779" y="890"/>
                  </a:lnTo>
                  <a:lnTo>
                    <a:pt x="901" y="746"/>
                  </a:lnTo>
                  <a:lnTo>
                    <a:pt x="1035" y="544"/>
                  </a:lnTo>
                  <a:lnTo>
                    <a:pt x="1061" y="570"/>
                  </a:lnTo>
                  <a:lnTo>
                    <a:pt x="907" y="794"/>
                  </a:lnTo>
                  <a:lnTo>
                    <a:pt x="779" y="933"/>
                  </a:lnTo>
                  <a:lnTo>
                    <a:pt x="597" y="1162"/>
                  </a:lnTo>
                  <a:lnTo>
                    <a:pt x="560" y="1237"/>
                  </a:lnTo>
                  <a:lnTo>
                    <a:pt x="523" y="1269"/>
                  </a:lnTo>
                  <a:lnTo>
                    <a:pt x="475" y="1482"/>
                  </a:lnTo>
                  <a:lnTo>
                    <a:pt x="475" y="1669"/>
                  </a:lnTo>
                  <a:lnTo>
                    <a:pt x="523" y="1642"/>
                  </a:lnTo>
                  <a:lnTo>
                    <a:pt x="635" y="1482"/>
                  </a:lnTo>
                  <a:lnTo>
                    <a:pt x="795" y="1258"/>
                  </a:lnTo>
                  <a:lnTo>
                    <a:pt x="795" y="1306"/>
                  </a:lnTo>
                  <a:lnTo>
                    <a:pt x="587" y="1594"/>
                  </a:lnTo>
                  <a:lnTo>
                    <a:pt x="517" y="1696"/>
                  </a:lnTo>
                  <a:lnTo>
                    <a:pt x="480" y="1722"/>
                  </a:lnTo>
                  <a:lnTo>
                    <a:pt x="501" y="1856"/>
                  </a:lnTo>
                  <a:lnTo>
                    <a:pt x="555" y="2122"/>
                  </a:lnTo>
                  <a:lnTo>
                    <a:pt x="571" y="2197"/>
                  </a:lnTo>
                  <a:lnTo>
                    <a:pt x="517" y="2192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11"/>
            <p:cNvSpPr>
              <a:spLocks/>
            </p:cNvSpPr>
            <p:nvPr/>
          </p:nvSpPr>
          <p:spPr bwMode="auto">
            <a:xfrm>
              <a:off x="1131" y="2316"/>
              <a:ext cx="352" cy="261"/>
            </a:xfrm>
            <a:custGeom>
              <a:avLst/>
              <a:gdLst>
                <a:gd name="T0" fmla="*/ 352 w 352"/>
                <a:gd name="T1" fmla="*/ 0 h 261"/>
                <a:gd name="T2" fmla="*/ 298 w 352"/>
                <a:gd name="T3" fmla="*/ 43 h 261"/>
                <a:gd name="T4" fmla="*/ 250 w 352"/>
                <a:gd name="T5" fmla="*/ 69 h 261"/>
                <a:gd name="T6" fmla="*/ 202 w 352"/>
                <a:gd name="T7" fmla="*/ 96 h 261"/>
                <a:gd name="T8" fmla="*/ 170 w 352"/>
                <a:gd name="T9" fmla="*/ 112 h 261"/>
                <a:gd name="T10" fmla="*/ 106 w 352"/>
                <a:gd name="T11" fmla="*/ 160 h 261"/>
                <a:gd name="T12" fmla="*/ 53 w 352"/>
                <a:gd name="T13" fmla="*/ 219 h 261"/>
                <a:gd name="T14" fmla="*/ 0 w 352"/>
                <a:gd name="T15" fmla="*/ 261 h 261"/>
                <a:gd name="T16" fmla="*/ 64 w 352"/>
                <a:gd name="T17" fmla="*/ 256 h 261"/>
                <a:gd name="T18" fmla="*/ 128 w 352"/>
                <a:gd name="T19" fmla="*/ 224 h 261"/>
                <a:gd name="T20" fmla="*/ 181 w 352"/>
                <a:gd name="T21" fmla="*/ 197 h 261"/>
                <a:gd name="T22" fmla="*/ 240 w 352"/>
                <a:gd name="T23" fmla="*/ 155 h 261"/>
                <a:gd name="T24" fmla="*/ 277 w 352"/>
                <a:gd name="T25" fmla="*/ 107 h 261"/>
                <a:gd name="T26" fmla="*/ 330 w 352"/>
                <a:gd name="T27" fmla="*/ 64 h 261"/>
                <a:gd name="T28" fmla="*/ 352 w 352"/>
                <a:gd name="T2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261">
                  <a:moveTo>
                    <a:pt x="352" y="0"/>
                  </a:moveTo>
                  <a:lnTo>
                    <a:pt x="298" y="43"/>
                  </a:lnTo>
                  <a:lnTo>
                    <a:pt x="250" y="69"/>
                  </a:lnTo>
                  <a:lnTo>
                    <a:pt x="202" y="96"/>
                  </a:lnTo>
                  <a:lnTo>
                    <a:pt x="170" y="112"/>
                  </a:lnTo>
                  <a:lnTo>
                    <a:pt x="106" y="160"/>
                  </a:lnTo>
                  <a:lnTo>
                    <a:pt x="53" y="219"/>
                  </a:lnTo>
                  <a:lnTo>
                    <a:pt x="0" y="261"/>
                  </a:lnTo>
                  <a:lnTo>
                    <a:pt x="64" y="256"/>
                  </a:lnTo>
                  <a:lnTo>
                    <a:pt x="128" y="224"/>
                  </a:lnTo>
                  <a:lnTo>
                    <a:pt x="181" y="197"/>
                  </a:lnTo>
                  <a:lnTo>
                    <a:pt x="240" y="155"/>
                  </a:lnTo>
                  <a:lnTo>
                    <a:pt x="277" y="107"/>
                  </a:lnTo>
                  <a:lnTo>
                    <a:pt x="330" y="64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1330" y="1727"/>
              <a:ext cx="507" cy="448"/>
            </a:xfrm>
            <a:custGeom>
              <a:avLst/>
              <a:gdLst>
                <a:gd name="T0" fmla="*/ 155 w 507"/>
                <a:gd name="T1" fmla="*/ 96 h 448"/>
                <a:gd name="T2" fmla="*/ 123 w 507"/>
                <a:gd name="T3" fmla="*/ 91 h 448"/>
                <a:gd name="T4" fmla="*/ 96 w 507"/>
                <a:gd name="T5" fmla="*/ 75 h 448"/>
                <a:gd name="T6" fmla="*/ 59 w 507"/>
                <a:gd name="T7" fmla="*/ 69 h 448"/>
                <a:gd name="T8" fmla="*/ 21 w 507"/>
                <a:gd name="T9" fmla="*/ 91 h 448"/>
                <a:gd name="T10" fmla="*/ 0 w 507"/>
                <a:gd name="T11" fmla="*/ 117 h 448"/>
                <a:gd name="T12" fmla="*/ 5 w 507"/>
                <a:gd name="T13" fmla="*/ 171 h 448"/>
                <a:gd name="T14" fmla="*/ 16 w 507"/>
                <a:gd name="T15" fmla="*/ 208 h 448"/>
                <a:gd name="T16" fmla="*/ 16 w 507"/>
                <a:gd name="T17" fmla="*/ 256 h 448"/>
                <a:gd name="T18" fmla="*/ 27 w 507"/>
                <a:gd name="T19" fmla="*/ 331 h 448"/>
                <a:gd name="T20" fmla="*/ 37 w 507"/>
                <a:gd name="T21" fmla="*/ 400 h 448"/>
                <a:gd name="T22" fmla="*/ 75 w 507"/>
                <a:gd name="T23" fmla="*/ 432 h 448"/>
                <a:gd name="T24" fmla="*/ 107 w 507"/>
                <a:gd name="T25" fmla="*/ 400 h 448"/>
                <a:gd name="T26" fmla="*/ 181 w 507"/>
                <a:gd name="T27" fmla="*/ 411 h 448"/>
                <a:gd name="T28" fmla="*/ 229 w 507"/>
                <a:gd name="T29" fmla="*/ 448 h 448"/>
                <a:gd name="T30" fmla="*/ 267 w 507"/>
                <a:gd name="T31" fmla="*/ 443 h 448"/>
                <a:gd name="T32" fmla="*/ 315 w 507"/>
                <a:gd name="T33" fmla="*/ 416 h 448"/>
                <a:gd name="T34" fmla="*/ 347 w 507"/>
                <a:gd name="T35" fmla="*/ 405 h 448"/>
                <a:gd name="T36" fmla="*/ 384 w 507"/>
                <a:gd name="T37" fmla="*/ 384 h 448"/>
                <a:gd name="T38" fmla="*/ 400 w 507"/>
                <a:gd name="T39" fmla="*/ 357 h 448"/>
                <a:gd name="T40" fmla="*/ 421 w 507"/>
                <a:gd name="T41" fmla="*/ 309 h 448"/>
                <a:gd name="T42" fmla="*/ 432 w 507"/>
                <a:gd name="T43" fmla="*/ 240 h 448"/>
                <a:gd name="T44" fmla="*/ 507 w 507"/>
                <a:gd name="T45" fmla="*/ 171 h 448"/>
                <a:gd name="T46" fmla="*/ 485 w 507"/>
                <a:gd name="T47" fmla="*/ 96 h 448"/>
                <a:gd name="T48" fmla="*/ 427 w 507"/>
                <a:gd name="T49" fmla="*/ 59 h 448"/>
                <a:gd name="T50" fmla="*/ 363 w 507"/>
                <a:gd name="T51" fmla="*/ 48 h 448"/>
                <a:gd name="T52" fmla="*/ 320 w 507"/>
                <a:gd name="T53" fmla="*/ 48 h 448"/>
                <a:gd name="T54" fmla="*/ 288 w 507"/>
                <a:gd name="T55" fmla="*/ 48 h 448"/>
                <a:gd name="T56" fmla="*/ 304 w 507"/>
                <a:gd name="T57" fmla="*/ 0 h 448"/>
                <a:gd name="T58" fmla="*/ 256 w 507"/>
                <a:gd name="T59" fmla="*/ 0 h 448"/>
                <a:gd name="T60" fmla="*/ 197 w 507"/>
                <a:gd name="T61" fmla="*/ 27 h 448"/>
                <a:gd name="T62" fmla="*/ 165 w 507"/>
                <a:gd name="T63" fmla="*/ 59 h 448"/>
                <a:gd name="T64" fmla="*/ 155 w 507"/>
                <a:gd name="T65" fmla="*/ 9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7" h="448">
                  <a:moveTo>
                    <a:pt x="155" y="96"/>
                  </a:moveTo>
                  <a:lnTo>
                    <a:pt x="123" y="91"/>
                  </a:lnTo>
                  <a:lnTo>
                    <a:pt x="96" y="75"/>
                  </a:lnTo>
                  <a:lnTo>
                    <a:pt x="59" y="69"/>
                  </a:lnTo>
                  <a:lnTo>
                    <a:pt x="21" y="91"/>
                  </a:lnTo>
                  <a:lnTo>
                    <a:pt x="0" y="117"/>
                  </a:lnTo>
                  <a:lnTo>
                    <a:pt x="5" y="171"/>
                  </a:lnTo>
                  <a:lnTo>
                    <a:pt x="16" y="208"/>
                  </a:lnTo>
                  <a:lnTo>
                    <a:pt x="16" y="256"/>
                  </a:lnTo>
                  <a:lnTo>
                    <a:pt x="27" y="331"/>
                  </a:lnTo>
                  <a:lnTo>
                    <a:pt x="37" y="400"/>
                  </a:lnTo>
                  <a:lnTo>
                    <a:pt x="75" y="432"/>
                  </a:lnTo>
                  <a:lnTo>
                    <a:pt x="107" y="400"/>
                  </a:lnTo>
                  <a:lnTo>
                    <a:pt x="181" y="411"/>
                  </a:lnTo>
                  <a:lnTo>
                    <a:pt x="229" y="448"/>
                  </a:lnTo>
                  <a:lnTo>
                    <a:pt x="267" y="443"/>
                  </a:lnTo>
                  <a:lnTo>
                    <a:pt x="315" y="416"/>
                  </a:lnTo>
                  <a:lnTo>
                    <a:pt x="347" y="405"/>
                  </a:lnTo>
                  <a:lnTo>
                    <a:pt x="384" y="384"/>
                  </a:lnTo>
                  <a:lnTo>
                    <a:pt x="400" y="357"/>
                  </a:lnTo>
                  <a:lnTo>
                    <a:pt x="421" y="309"/>
                  </a:lnTo>
                  <a:lnTo>
                    <a:pt x="432" y="240"/>
                  </a:lnTo>
                  <a:lnTo>
                    <a:pt x="507" y="171"/>
                  </a:lnTo>
                  <a:lnTo>
                    <a:pt x="485" y="96"/>
                  </a:lnTo>
                  <a:lnTo>
                    <a:pt x="427" y="59"/>
                  </a:lnTo>
                  <a:lnTo>
                    <a:pt x="363" y="48"/>
                  </a:lnTo>
                  <a:lnTo>
                    <a:pt x="320" y="48"/>
                  </a:lnTo>
                  <a:lnTo>
                    <a:pt x="288" y="48"/>
                  </a:lnTo>
                  <a:lnTo>
                    <a:pt x="304" y="0"/>
                  </a:lnTo>
                  <a:lnTo>
                    <a:pt x="256" y="0"/>
                  </a:lnTo>
                  <a:lnTo>
                    <a:pt x="197" y="27"/>
                  </a:lnTo>
                  <a:lnTo>
                    <a:pt x="165" y="59"/>
                  </a:lnTo>
                  <a:lnTo>
                    <a:pt x="155" y="96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13"/>
            <p:cNvSpPr>
              <a:spLocks/>
            </p:cNvSpPr>
            <p:nvPr/>
          </p:nvSpPr>
          <p:spPr bwMode="auto">
            <a:xfrm>
              <a:off x="2133" y="1720"/>
              <a:ext cx="448" cy="474"/>
            </a:xfrm>
            <a:custGeom>
              <a:avLst/>
              <a:gdLst>
                <a:gd name="T0" fmla="*/ 123 w 448"/>
                <a:gd name="T1" fmla="*/ 10 h 474"/>
                <a:gd name="T2" fmla="*/ 75 w 448"/>
                <a:gd name="T3" fmla="*/ 42 h 474"/>
                <a:gd name="T4" fmla="*/ 38 w 448"/>
                <a:gd name="T5" fmla="*/ 64 h 474"/>
                <a:gd name="T6" fmla="*/ 16 w 448"/>
                <a:gd name="T7" fmla="*/ 96 h 474"/>
                <a:gd name="T8" fmla="*/ 0 w 448"/>
                <a:gd name="T9" fmla="*/ 149 h 474"/>
                <a:gd name="T10" fmla="*/ 0 w 448"/>
                <a:gd name="T11" fmla="*/ 192 h 474"/>
                <a:gd name="T12" fmla="*/ 11 w 448"/>
                <a:gd name="T13" fmla="*/ 229 h 474"/>
                <a:gd name="T14" fmla="*/ 32 w 448"/>
                <a:gd name="T15" fmla="*/ 282 h 474"/>
                <a:gd name="T16" fmla="*/ 70 w 448"/>
                <a:gd name="T17" fmla="*/ 320 h 474"/>
                <a:gd name="T18" fmla="*/ 118 w 448"/>
                <a:gd name="T19" fmla="*/ 357 h 474"/>
                <a:gd name="T20" fmla="*/ 160 w 448"/>
                <a:gd name="T21" fmla="*/ 389 h 474"/>
                <a:gd name="T22" fmla="*/ 219 w 448"/>
                <a:gd name="T23" fmla="*/ 432 h 474"/>
                <a:gd name="T24" fmla="*/ 256 w 448"/>
                <a:gd name="T25" fmla="*/ 453 h 474"/>
                <a:gd name="T26" fmla="*/ 342 w 448"/>
                <a:gd name="T27" fmla="*/ 474 h 474"/>
                <a:gd name="T28" fmla="*/ 395 w 448"/>
                <a:gd name="T29" fmla="*/ 474 h 474"/>
                <a:gd name="T30" fmla="*/ 427 w 448"/>
                <a:gd name="T31" fmla="*/ 437 h 474"/>
                <a:gd name="T32" fmla="*/ 443 w 448"/>
                <a:gd name="T33" fmla="*/ 368 h 474"/>
                <a:gd name="T34" fmla="*/ 448 w 448"/>
                <a:gd name="T35" fmla="*/ 309 h 474"/>
                <a:gd name="T36" fmla="*/ 448 w 448"/>
                <a:gd name="T37" fmla="*/ 261 h 474"/>
                <a:gd name="T38" fmla="*/ 432 w 448"/>
                <a:gd name="T39" fmla="*/ 192 h 474"/>
                <a:gd name="T40" fmla="*/ 400 w 448"/>
                <a:gd name="T41" fmla="*/ 128 h 474"/>
                <a:gd name="T42" fmla="*/ 363 w 448"/>
                <a:gd name="T43" fmla="*/ 58 h 474"/>
                <a:gd name="T44" fmla="*/ 320 w 448"/>
                <a:gd name="T45" fmla="*/ 16 h 474"/>
                <a:gd name="T46" fmla="*/ 278 w 448"/>
                <a:gd name="T47" fmla="*/ 5 h 474"/>
                <a:gd name="T48" fmla="*/ 219 w 448"/>
                <a:gd name="T49" fmla="*/ 0 h 474"/>
                <a:gd name="T50" fmla="*/ 123 w 448"/>
                <a:gd name="T51" fmla="*/ 1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8" h="474">
                  <a:moveTo>
                    <a:pt x="123" y="10"/>
                  </a:moveTo>
                  <a:lnTo>
                    <a:pt x="75" y="42"/>
                  </a:lnTo>
                  <a:lnTo>
                    <a:pt x="38" y="64"/>
                  </a:lnTo>
                  <a:lnTo>
                    <a:pt x="16" y="96"/>
                  </a:lnTo>
                  <a:lnTo>
                    <a:pt x="0" y="149"/>
                  </a:lnTo>
                  <a:lnTo>
                    <a:pt x="0" y="192"/>
                  </a:lnTo>
                  <a:lnTo>
                    <a:pt x="11" y="229"/>
                  </a:lnTo>
                  <a:lnTo>
                    <a:pt x="32" y="282"/>
                  </a:lnTo>
                  <a:lnTo>
                    <a:pt x="70" y="320"/>
                  </a:lnTo>
                  <a:lnTo>
                    <a:pt x="118" y="357"/>
                  </a:lnTo>
                  <a:lnTo>
                    <a:pt x="160" y="389"/>
                  </a:lnTo>
                  <a:lnTo>
                    <a:pt x="219" y="432"/>
                  </a:lnTo>
                  <a:lnTo>
                    <a:pt x="256" y="453"/>
                  </a:lnTo>
                  <a:lnTo>
                    <a:pt x="342" y="474"/>
                  </a:lnTo>
                  <a:lnTo>
                    <a:pt x="395" y="474"/>
                  </a:lnTo>
                  <a:lnTo>
                    <a:pt x="427" y="437"/>
                  </a:lnTo>
                  <a:lnTo>
                    <a:pt x="443" y="368"/>
                  </a:lnTo>
                  <a:lnTo>
                    <a:pt x="448" y="309"/>
                  </a:lnTo>
                  <a:lnTo>
                    <a:pt x="448" y="261"/>
                  </a:lnTo>
                  <a:lnTo>
                    <a:pt x="432" y="192"/>
                  </a:lnTo>
                  <a:lnTo>
                    <a:pt x="400" y="128"/>
                  </a:lnTo>
                  <a:lnTo>
                    <a:pt x="363" y="58"/>
                  </a:lnTo>
                  <a:lnTo>
                    <a:pt x="320" y="16"/>
                  </a:lnTo>
                  <a:lnTo>
                    <a:pt x="278" y="5"/>
                  </a:lnTo>
                  <a:lnTo>
                    <a:pt x="219" y="0"/>
                  </a:lnTo>
                  <a:lnTo>
                    <a:pt x="123" y="1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14"/>
            <p:cNvSpPr>
              <a:spLocks/>
            </p:cNvSpPr>
            <p:nvPr/>
          </p:nvSpPr>
          <p:spPr bwMode="auto">
            <a:xfrm>
              <a:off x="2017" y="2735"/>
              <a:ext cx="368" cy="197"/>
            </a:xfrm>
            <a:custGeom>
              <a:avLst/>
              <a:gdLst>
                <a:gd name="T0" fmla="*/ 256 w 368"/>
                <a:gd name="T1" fmla="*/ 0 h 197"/>
                <a:gd name="T2" fmla="*/ 186 w 368"/>
                <a:gd name="T3" fmla="*/ 5 h 197"/>
                <a:gd name="T4" fmla="*/ 128 w 368"/>
                <a:gd name="T5" fmla="*/ 27 h 197"/>
                <a:gd name="T6" fmla="*/ 101 w 368"/>
                <a:gd name="T7" fmla="*/ 48 h 197"/>
                <a:gd name="T8" fmla="*/ 64 w 368"/>
                <a:gd name="T9" fmla="*/ 112 h 197"/>
                <a:gd name="T10" fmla="*/ 0 w 368"/>
                <a:gd name="T11" fmla="*/ 155 h 197"/>
                <a:gd name="T12" fmla="*/ 37 w 368"/>
                <a:gd name="T13" fmla="*/ 171 h 197"/>
                <a:gd name="T14" fmla="*/ 85 w 368"/>
                <a:gd name="T15" fmla="*/ 197 h 197"/>
                <a:gd name="T16" fmla="*/ 128 w 368"/>
                <a:gd name="T17" fmla="*/ 176 h 197"/>
                <a:gd name="T18" fmla="*/ 165 w 368"/>
                <a:gd name="T19" fmla="*/ 160 h 197"/>
                <a:gd name="T20" fmla="*/ 218 w 368"/>
                <a:gd name="T21" fmla="*/ 171 h 197"/>
                <a:gd name="T22" fmla="*/ 261 w 368"/>
                <a:gd name="T23" fmla="*/ 181 h 197"/>
                <a:gd name="T24" fmla="*/ 320 w 368"/>
                <a:gd name="T25" fmla="*/ 144 h 197"/>
                <a:gd name="T26" fmla="*/ 357 w 368"/>
                <a:gd name="T27" fmla="*/ 96 h 197"/>
                <a:gd name="T28" fmla="*/ 368 w 368"/>
                <a:gd name="T29" fmla="*/ 53 h 197"/>
                <a:gd name="T30" fmla="*/ 341 w 368"/>
                <a:gd name="T31" fmla="*/ 16 h 197"/>
                <a:gd name="T32" fmla="*/ 256 w 368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8" h="197">
                  <a:moveTo>
                    <a:pt x="256" y="0"/>
                  </a:moveTo>
                  <a:lnTo>
                    <a:pt x="186" y="5"/>
                  </a:lnTo>
                  <a:lnTo>
                    <a:pt x="128" y="27"/>
                  </a:lnTo>
                  <a:lnTo>
                    <a:pt x="101" y="48"/>
                  </a:lnTo>
                  <a:lnTo>
                    <a:pt x="64" y="112"/>
                  </a:lnTo>
                  <a:lnTo>
                    <a:pt x="0" y="155"/>
                  </a:lnTo>
                  <a:lnTo>
                    <a:pt x="37" y="171"/>
                  </a:lnTo>
                  <a:lnTo>
                    <a:pt x="85" y="197"/>
                  </a:lnTo>
                  <a:lnTo>
                    <a:pt x="128" y="176"/>
                  </a:lnTo>
                  <a:lnTo>
                    <a:pt x="165" y="160"/>
                  </a:lnTo>
                  <a:lnTo>
                    <a:pt x="218" y="171"/>
                  </a:lnTo>
                  <a:lnTo>
                    <a:pt x="261" y="181"/>
                  </a:lnTo>
                  <a:lnTo>
                    <a:pt x="320" y="144"/>
                  </a:lnTo>
                  <a:lnTo>
                    <a:pt x="357" y="96"/>
                  </a:lnTo>
                  <a:lnTo>
                    <a:pt x="368" y="53"/>
                  </a:lnTo>
                  <a:lnTo>
                    <a:pt x="341" y="1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5"/>
            <p:cNvSpPr>
              <a:spLocks/>
            </p:cNvSpPr>
            <p:nvPr/>
          </p:nvSpPr>
          <p:spPr bwMode="auto">
            <a:xfrm>
              <a:off x="1771" y="3381"/>
              <a:ext cx="309" cy="155"/>
            </a:xfrm>
            <a:custGeom>
              <a:avLst/>
              <a:gdLst>
                <a:gd name="T0" fmla="*/ 0 w 309"/>
                <a:gd name="T1" fmla="*/ 48 h 155"/>
                <a:gd name="T2" fmla="*/ 58 w 309"/>
                <a:gd name="T3" fmla="*/ 37 h 155"/>
                <a:gd name="T4" fmla="*/ 122 w 309"/>
                <a:gd name="T5" fmla="*/ 21 h 155"/>
                <a:gd name="T6" fmla="*/ 149 w 309"/>
                <a:gd name="T7" fmla="*/ 37 h 155"/>
                <a:gd name="T8" fmla="*/ 186 w 309"/>
                <a:gd name="T9" fmla="*/ 16 h 155"/>
                <a:gd name="T10" fmla="*/ 234 w 309"/>
                <a:gd name="T11" fmla="*/ 0 h 155"/>
                <a:gd name="T12" fmla="*/ 288 w 309"/>
                <a:gd name="T13" fmla="*/ 16 h 155"/>
                <a:gd name="T14" fmla="*/ 309 w 309"/>
                <a:gd name="T15" fmla="*/ 53 h 155"/>
                <a:gd name="T16" fmla="*/ 282 w 309"/>
                <a:gd name="T17" fmla="*/ 91 h 155"/>
                <a:gd name="T18" fmla="*/ 235 w 309"/>
                <a:gd name="T19" fmla="*/ 144 h 155"/>
                <a:gd name="T20" fmla="*/ 181 w 309"/>
                <a:gd name="T21" fmla="*/ 155 h 155"/>
                <a:gd name="T22" fmla="*/ 122 w 309"/>
                <a:gd name="T23" fmla="*/ 149 h 155"/>
                <a:gd name="T24" fmla="*/ 69 w 309"/>
                <a:gd name="T25" fmla="*/ 123 h 155"/>
                <a:gd name="T26" fmla="*/ 26 w 309"/>
                <a:gd name="T27" fmla="*/ 80 h 155"/>
                <a:gd name="T28" fmla="*/ 0 w 309"/>
                <a:gd name="T29" fmla="*/ 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9" h="155">
                  <a:moveTo>
                    <a:pt x="0" y="48"/>
                  </a:moveTo>
                  <a:lnTo>
                    <a:pt x="58" y="37"/>
                  </a:lnTo>
                  <a:lnTo>
                    <a:pt x="122" y="21"/>
                  </a:lnTo>
                  <a:lnTo>
                    <a:pt x="149" y="37"/>
                  </a:lnTo>
                  <a:lnTo>
                    <a:pt x="186" y="16"/>
                  </a:lnTo>
                  <a:lnTo>
                    <a:pt x="234" y="0"/>
                  </a:lnTo>
                  <a:lnTo>
                    <a:pt x="288" y="16"/>
                  </a:lnTo>
                  <a:lnTo>
                    <a:pt x="309" y="53"/>
                  </a:lnTo>
                  <a:lnTo>
                    <a:pt x="282" y="91"/>
                  </a:lnTo>
                  <a:lnTo>
                    <a:pt x="235" y="144"/>
                  </a:lnTo>
                  <a:lnTo>
                    <a:pt x="181" y="155"/>
                  </a:lnTo>
                  <a:lnTo>
                    <a:pt x="122" y="149"/>
                  </a:lnTo>
                  <a:lnTo>
                    <a:pt x="69" y="123"/>
                  </a:lnTo>
                  <a:lnTo>
                    <a:pt x="26" y="8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CD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8"/>
          <p:cNvGrpSpPr>
            <a:grpSpLocks/>
          </p:cNvGrpSpPr>
          <p:nvPr/>
        </p:nvGrpSpPr>
        <p:grpSpPr bwMode="auto">
          <a:xfrm>
            <a:off x="6482109" y="1621960"/>
            <a:ext cx="1046163" cy="1041400"/>
            <a:chOff x="981" y="1562"/>
            <a:chExt cx="2101" cy="2197"/>
          </a:xfrm>
        </p:grpSpPr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2693" y="2057"/>
              <a:ext cx="389" cy="384"/>
            </a:xfrm>
            <a:custGeom>
              <a:avLst/>
              <a:gdLst>
                <a:gd name="T0" fmla="*/ 16 w 389"/>
                <a:gd name="T1" fmla="*/ 0 h 384"/>
                <a:gd name="T2" fmla="*/ 75 w 389"/>
                <a:gd name="T3" fmla="*/ 11 h 384"/>
                <a:gd name="T4" fmla="*/ 144 w 389"/>
                <a:gd name="T5" fmla="*/ 16 h 384"/>
                <a:gd name="T6" fmla="*/ 203 w 389"/>
                <a:gd name="T7" fmla="*/ 38 h 384"/>
                <a:gd name="T8" fmla="*/ 256 w 389"/>
                <a:gd name="T9" fmla="*/ 75 h 384"/>
                <a:gd name="T10" fmla="*/ 309 w 389"/>
                <a:gd name="T11" fmla="*/ 123 h 384"/>
                <a:gd name="T12" fmla="*/ 357 w 389"/>
                <a:gd name="T13" fmla="*/ 187 h 384"/>
                <a:gd name="T14" fmla="*/ 384 w 389"/>
                <a:gd name="T15" fmla="*/ 246 h 384"/>
                <a:gd name="T16" fmla="*/ 389 w 389"/>
                <a:gd name="T17" fmla="*/ 294 h 384"/>
                <a:gd name="T18" fmla="*/ 379 w 389"/>
                <a:gd name="T19" fmla="*/ 358 h 384"/>
                <a:gd name="T20" fmla="*/ 352 w 389"/>
                <a:gd name="T21" fmla="*/ 384 h 384"/>
                <a:gd name="T22" fmla="*/ 288 w 389"/>
                <a:gd name="T23" fmla="*/ 368 h 384"/>
                <a:gd name="T24" fmla="*/ 229 w 389"/>
                <a:gd name="T25" fmla="*/ 347 h 384"/>
                <a:gd name="T26" fmla="*/ 171 w 389"/>
                <a:gd name="T27" fmla="*/ 326 h 384"/>
                <a:gd name="T28" fmla="*/ 133 w 389"/>
                <a:gd name="T29" fmla="*/ 294 h 384"/>
                <a:gd name="T30" fmla="*/ 80 w 389"/>
                <a:gd name="T31" fmla="*/ 246 h 384"/>
                <a:gd name="T32" fmla="*/ 37 w 389"/>
                <a:gd name="T33" fmla="*/ 224 h 384"/>
                <a:gd name="T34" fmla="*/ 11 w 389"/>
                <a:gd name="T35" fmla="*/ 176 h 384"/>
                <a:gd name="T36" fmla="*/ 16 w 389"/>
                <a:gd name="T37" fmla="*/ 134 h 384"/>
                <a:gd name="T38" fmla="*/ 16 w 389"/>
                <a:gd name="T39" fmla="*/ 80 h 384"/>
                <a:gd name="T40" fmla="*/ 0 w 389"/>
                <a:gd name="T41" fmla="*/ 32 h 384"/>
                <a:gd name="T42" fmla="*/ 16 w 389"/>
                <a:gd name="T4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9" h="384">
                  <a:moveTo>
                    <a:pt x="16" y="0"/>
                  </a:moveTo>
                  <a:lnTo>
                    <a:pt x="75" y="11"/>
                  </a:lnTo>
                  <a:lnTo>
                    <a:pt x="144" y="16"/>
                  </a:lnTo>
                  <a:lnTo>
                    <a:pt x="203" y="38"/>
                  </a:lnTo>
                  <a:lnTo>
                    <a:pt x="256" y="75"/>
                  </a:lnTo>
                  <a:lnTo>
                    <a:pt x="309" y="123"/>
                  </a:lnTo>
                  <a:lnTo>
                    <a:pt x="357" y="187"/>
                  </a:lnTo>
                  <a:lnTo>
                    <a:pt x="384" y="246"/>
                  </a:lnTo>
                  <a:lnTo>
                    <a:pt x="389" y="294"/>
                  </a:lnTo>
                  <a:lnTo>
                    <a:pt x="379" y="358"/>
                  </a:lnTo>
                  <a:lnTo>
                    <a:pt x="352" y="384"/>
                  </a:lnTo>
                  <a:lnTo>
                    <a:pt x="288" y="368"/>
                  </a:lnTo>
                  <a:lnTo>
                    <a:pt x="229" y="347"/>
                  </a:lnTo>
                  <a:lnTo>
                    <a:pt x="171" y="326"/>
                  </a:lnTo>
                  <a:lnTo>
                    <a:pt x="133" y="294"/>
                  </a:lnTo>
                  <a:lnTo>
                    <a:pt x="80" y="246"/>
                  </a:lnTo>
                  <a:lnTo>
                    <a:pt x="37" y="224"/>
                  </a:lnTo>
                  <a:lnTo>
                    <a:pt x="11" y="176"/>
                  </a:lnTo>
                  <a:lnTo>
                    <a:pt x="16" y="134"/>
                  </a:lnTo>
                  <a:lnTo>
                    <a:pt x="16" y="80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1376" y="2336"/>
              <a:ext cx="357" cy="448"/>
            </a:xfrm>
            <a:custGeom>
              <a:avLst/>
              <a:gdLst>
                <a:gd name="T0" fmla="*/ 123 w 357"/>
                <a:gd name="T1" fmla="*/ 0 h 448"/>
                <a:gd name="T2" fmla="*/ 203 w 357"/>
                <a:gd name="T3" fmla="*/ 16 h 448"/>
                <a:gd name="T4" fmla="*/ 256 w 357"/>
                <a:gd name="T5" fmla="*/ 32 h 448"/>
                <a:gd name="T6" fmla="*/ 299 w 357"/>
                <a:gd name="T7" fmla="*/ 43 h 448"/>
                <a:gd name="T8" fmla="*/ 331 w 357"/>
                <a:gd name="T9" fmla="*/ 75 h 448"/>
                <a:gd name="T10" fmla="*/ 357 w 357"/>
                <a:gd name="T11" fmla="*/ 139 h 448"/>
                <a:gd name="T12" fmla="*/ 352 w 357"/>
                <a:gd name="T13" fmla="*/ 224 h 448"/>
                <a:gd name="T14" fmla="*/ 341 w 357"/>
                <a:gd name="T15" fmla="*/ 272 h 448"/>
                <a:gd name="T16" fmla="*/ 304 w 357"/>
                <a:gd name="T17" fmla="*/ 310 h 448"/>
                <a:gd name="T18" fmla="*/ 283 w 357"/>
                <a:gd name="T19" fmla="*/ 347 h 448"/>
                <a:gd name="T20" fmla="*/ 251 w 357"/>
                <a:gd name="T21" fmla="*/ 400 h 448"/>
                <a:gd name="T22" fmla="*/ 197 w 357"/>
                <a:gd name="T23" fmla="*/ 448 h 448"/>
                <a:gd name="T24" fmla="*/ 133 w 357"/>
                <a:gd name="T25" fmla="*/ 438 h 448"/>
                <a:gd name="T26" fmla="*/ 64 w 357"/>
                <a:gd name="T27" fmla="*/ 384 h 448"/>
                <a:gd name="T28" fmla="*/ 27 w 357"/>
                <a:gd name="T29" fmla="*/ 326 h 448"/>
                <a:gd name="T30" fmla="*/ 11 w 357"/>
                <a:gd name="T31" fmla="*/ 278 h 448"/>
                <a:gd name="T32" fmla="*/ 0 w 357"/>
                <a:gd name="T33" fmla="*/ 166 h 448"/>
                <a:gd name="T34" fmla="*/ 16 w 357"/>
                <a:gd name="T35" fmla="*/ 86 h 448"/>
                <a:gd name="T36" fmla="*/ 59 w 357"/>
                <a:gd name="T37" fmla="*/ 22 h 448"/>
                <a:gd name="T38" fmla="*/ 123 w 357"/>
                <a:gd name="T3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7" h="448">
                  <a:moveTo>
                    <a:pt x="123" y="0"/>
                  </a:moveTo>
                  <a:lnTo>
                    <a:pt x="203" y="16"/>
                  </a:lnTo>
                  <a:lnTo>
                    <a:pt x="256" y="32"/>
                  </a:lnTo>
                  <a:lnTo>
                    <a:pt x="299" y="43"/>
                  </a:lnTo>
                  <a:lnTo>
                    <a:pt x="331" y="75"/>
                  </a:lnTo>
                  <a:lnTo>
                    <a:pt x="357" y="139"/>
                  </a:lnTo>
                  <a:lnTo>
                    <a:pt x="352" y="224"/>
                  </a:lnTo>
                  <a:lnTo>
                    <a:pt x="341" y="272"/>
                  </a:lnTo>
                  <a:lnTo>
                    <a:pt x="304" y="310"/>
                  </a:lnTo>
                  <a:lnTo>
                    <a:pt x="283" y="347"/>
                  </a:lnTo>
                  <a:lnTo>
                    <a:pt x="251" y="400"/>
                  </a:lnTo>
                  <a:lnTo>
                    <a:pt x="197" y="448"/>
                  </a:lnTo>
                  <a:lnTo>
                    <a:pt x="133" y="438"/>
                  </a:lnTo>
                  <a:lnTo>
                    <a:pt x="64" y="384"/>
                  </a:lnTo>
                  <a:lnTo>
                    <a:pt x="27" y="326"/>
                  </a:lnTo>
                  <a:lnTo>
                    <a:pt x="11" y="278"/>
                  </a:lnTo>
                  <a:lnTo>
                    <a:pt x="0" y="166"/>
                  </a:lnTo>
                  <a:lnTo>
                    <a:pt x="16" y="86"/>
                  </a:lnTo>
                  <a:lnTo>
                    <a:pt x="59" y="2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993" y="2304"/>
              <a:ext cx="474" cy="368"/>
            </a:xfrm>
            <a:custGeom>
              <a:avLst/>
              <a:gdLst>
                <a:gd name="T0" fmla="*/ 474 w 474"/>
                <a:gd name="T1" fmla="*/ 43 h 368"/>
                <a:gd name="T2" fmla="*/ 374 w 474"/>
                <a:gd name="T3" fmla="*/ 0 h 368"/>
                <a:gd name="T4" fmla="*/ 326 w 474"/>
                <a:gd name="T5" fmla="*/ 0 h 368"/>
                <a:gd name="T6" fmla="*/ 262 w 474"/>
                <a:gd name="T7" fmla="*/ 0 h 368"/>
                <a:gd name="T8" fmla="*/ 182 w 474"/>
                <a:gd name="T9" fmla="*/ 5 h 368"/>
                <a:gd name="T10" fmla="*/ 123 w 474"/>
                <a:gd name="T11" fmla="*/ 16 h 368"/>
                <a:gd name="T12" fmla="*/ 75 w 474"/>
                <a:gd name="T13" fmla="*/ 32 h 368"/>
                <a:gd name="T14" fmla="*/ 38 w 474"/>
                <a:gd name="T15" fmla="*/ 74 h 368"/>
                <a:gd name="T16" fmla="*/ 16 w 474"/>
                <a:gd name="T17" fmla="*/ 122 h 368"/>
                <a:gd name="T18" fmla="*/ 0 w 474"/>
                <a:gd name="T19" fmla="*/ 165 h 368"/>
                <a:gd name="T20" fmla="*/ 11 w 474"/>
                <a:gd name="T21" fmla="*/ 214 h 368"/>
                <a:gd name="T22" fmla="*/ 22 w 474"/>
                <a:gd name="T23" fmla="*/ 262 h 368"/>
                <a:gd name="T24" fmla="*/ 54 w 474"/>
                <a:gd name="T25" fmla="*/ 304 h 368"/>
                <a:gd name="T26" fmla="*/ 118 w 474"/>
                <a:gd name="T27" fmla="*/ 326 h 368"/>
                <a:gd name="T28" fmla="*/ 160 w 474"/>
                <a:gd name="T29" fmla="*/ 352 h 368"/>
                <a:gd name="T30" fmla="*/ 192 w 474"/>
                <a:gd name="T31" fmla="*/ 368 h 368"/>
                <a:gd name="T32" fmla="*/ 235 w 474"/>
                <a:gd name="T33" fmla="*/ 314 h 368"/>
                <a:gd name="T34" fmla="*/ 256 w 474"/>
                <a:gd name="T35" fmla="*/ 282 h 368"/>
                <a:gd name="T36" fmla="*/ 278 w 474"/>
                <a:gd name="T37" fmla="*/ 245 h 368"/>
                <a:gd name="T38" fmla="*/ 278 w 474"/>
                <a:gd name="T39" fmla="*/ 192 h 368"/>
                <a:gd name="T40" fmla="*/ 262 w 474"/>
                <a:gd name="T41" fmla="*/ 154 h 368"/>
                <a:gd name="T42" fmla="*/ 288 w 474"/>
                <a:gd name="T43" fmla="*/ 106 h 368"/>
                <a:gd name="T44" fmla="*/ 326 w 474"/>
                <a:gd name="T45" fmla="*/ 64 h 368"/>
                <a:gd name="T46" fmla="*/ 463 w 474"/>
                <a:gd name="T47" fmla="*/ 48 h 368"/>
                <a:gd name="T48" fmla="*/ 474 w 474"/>
                <a:gd name="T49" fmla="*/ 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4" h="368">
                  <a:moveTo>
                    <a:pt x="474" y="43"/>
                  </a:moveTo>
                  <a:lnTo>
                    <a:pt x="374" y="0"/>
                  </a:lnTo>
                  <a:lnTo>
                    <a:pt x="326" y="0"/>
                  </a:lnTo>
                  <a:lnTo>
                    <a:pt x="262" y="0"/>
                  </a:lnTo>
                  <a:lnTo>
                    <a:pt x="182" y="5"/>
                  </a:lnTo>
                  <a:lnTo>
                    <a:pt x="123" y="16"/>
                  </a:lnTo>
                  <a:lnTo>
                    <a:pt x="75" y="32"/>
                  </a:lnTo>
                  <a:lnTo>
                    <a:pt x="38" y="74"/>
                  </a:lnTo>
                  <a:lnTo>
                    <a:pt x="16" y="122"/>
                  </a:lnTo>
                  <a:lnTo>
                    <a:pt x="0" y="165"/>
                  </a:lnTo>
                  <a:lnTo>
                    <a:pt x="11" y="214"/>
                  </a:lnTo>
                  <a:lnTo>
                    <a:pt x="22" y="262"/>
                  </a:lnTo>
                  <a:lnTo>
                    <a:pt x="54" y="304"/>
                  </a:lnTo>
                  <a:lnTo>
                    <a:pt x="118" y="326"/>
                  </a:lnTo>
                  <a:lnTo>
                    <a:pt x="160" y="352"/>
                  </a:lnTo>
                  <a:lnTo>
                    <a:pt x="192" y="368"/>
                  </a:lnTo>
                  <a:lnTo>
                    <a:pt x="235" y="314"/>
                  </a:lnTo>
                  <a:lnTo>
                    <a:pt x="256" y="282"/>
                  </a:lnTo>
                  <a:lnTo>
                    <a:pt x="278" y="245"/>
                  </a:lnTo>
                  <a:lnTo>
                    <a:pt x="278" y="192"/>
                  </a:lnTo>
                  <a:lnTo>
                    <a:pt x="262" y="154"/>
                  </a:lnTo>
                  <a:lnTo>
                    <a:pt x="288" y="106"/>
                  </a:lnTo>
                  <a:lnTo>
                    <a:pt x="326" y="64"/>
                  </a:lnTo>
                  <a:lnTo>
                    <a:pt x="463" y="48"/>
                  </a:lnTo>
                  <a:lnTo>
                    <a:pt x="474" y="43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981" y="1787"/>
              <a:ext cx="496" cy="677"/>
            </a:xfrm>
            <a:custGeom>
              <a:avLst/>
              <a:gdLst>
                <a:gd name="T0" fmla="*/ 368 w 496"/>
                <a:gd name="T1" fmla="*/ 5 h 677"/>
                <a:gd name="T2" fmla="*/ 277 w 496"/>
                <a:gd name="T3" fmla="*/ 16 h 677"/>
                <a:gd name="T4" fmla="*/ 208 w 496"/>
                <a:gd name="T5" fmla="*/ 43 h 677"/>
                <a:gd name="T6" fmla="*/ 128 w 496"/>
                <a:gd name="T7" fmla="*/ 75 h 677"/>
                <a:gd name="T8" fmla="*/ 80 w 496"/>
                <a:gd name="T9" fmla="*/ 128 h 677"/>
                <a:gd name="T10" fmla="*/ 32 w 496"/>
                <a:gd name="T11" fmla="*/ 176 h 677"/>
                <a:gd name="T12" fmla="*/ 10 w 496"/>
                <a:gd name="T13" fmla="*/ 240 h 677"/>
                <a:gd name="T14" fmla="*/ 0 w 496"/>
                <a:gd name="T15" fmla="*/ 309 h 677"/>
                <a:gd name="T16" fmla="*/ 16 w 496"/>
                <a:gd name="T17" fmla="*/ 395 h 677"/>
                <a:gd name="T18" fmla="*/ 42 w 496"/>
                <a:gd name="T19" fmla="*/ 469 h 677"/>
                <a:gd name="T20" fmla="*/ 53 w 496"/>
                <a:gd name="T21" fmla="*/ 528 h 677"/>
                <a:gd name="T22" fmla="*/ 96 w 496"/>
                <a:gd name="T23" fmla="*/ 597 h 677"/>
                <a:gd name="T24" fmla="*/ 122 w 496"/>
                <a:gd name="T25" fmla="*/ 656 h 677"/>
                <a:gd name="T26" fmla="*/ 149 w 496"/>
                <a:gd name="T27" fmla="*/ 677 h 677"/>
                <a:gd name="T28" fmla="*/ 192 w 496"/>
                <a:gd name="T29" fmla="*/ 645 h 677"/>
                <a:gd name="T30" fmla="*/ 229 w 496"/>
                <a:gd name="T31" fmla="*/ 635 h 677"/>
                <a:gd name="T32" fmla="*/ 277 w 496"/>
                <a:gd name="T33" fmla="*/ 592 h 677"/>
                <a:gd name="T34" fmla="*/ 309 w 496"/>
                <a:gd name="T35" fmla="*/ 528 h 677"/>
                <a:gd name="T36" fmla="*/ 314 w 496"/>
                <a:gd name="T37" fmla="*/ 256 h 677"/>
                <a:gd name="T38" fmla="*/ 325 w 496"/>
                <a:gd name="T39" fmla="*/ 181 h 677"/>
                <a:gd name="T40" fmla="*/ 357 w 496"/>
                <a:gd name="T41" fmla="*/ 117 h 677"/>
                <a:gd name="T42" fmla="*/ 378 w 496"/>
                <a:gd name="T43" fmla="*/ 80 h 677"/>
                <a:gd name="T44" fmla="*/ 432 w 496"/>
                <a:gd name="T45" fmla="*/ 53 h 677"/>
                <a:gd name="T46" fmla="*/ 496 w 496"/>
                <a:gd name="T47" fmla="*/ 21 h 677"/>
                <a:gd name="T48" fmla="*/ 432 w 496"/>
                <a:gd name="T49" fmla="*/ 0 h 677"/>
                <a:gd name="T50" fmla="*/ 368 w 496"/>
                <a:gd name="T51" fmla="*/ 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6" h="677">
                  <a:moveTo>
                    <a:pt x="368" y="5"/>
                  </a:moveTo>
                  <a:lnTo>
                    <a:pt x="277" y="16"/>
                  </a:lnTo>
                  <a:lnTo>
                    <a:pt x="208" y="43"/>
                  </a:lnTo>
                  <a:lnTo>
                    <a:pt x="128" y="75"/>
                  </a:lnTo>
                  <a:lnTo>
                    <a:pt x="80" y="128"/>
                  </a:lnTo>
                  <a:lnTo>
                    <a:pt x="32" y="176"/>
                  </a:lnTo>
                  <a:lnTo>
                    <a:pt x="10" y="240"/>
                  </a:lnTo>
                  <a:lnTo>
                    <a:pt x="0" y="309"/>
                  </a:lnTo>
                  <a:lnTo>
                    <a:pt x="16" y="395"/>
                  </a:lnTo>
                  <a:lnTo>
                    <a:pt x="42" y="469"/>
                  </a:lnTo>
                  <a:lnTo>
                    <a:pt x="53" y="528"/>
                  </a:lnTo>
                  <a:lnTo>
                    <a:pt x="96" y="597"/>
                  </a:lnTo>
                  <a:lnTo>
                    <a:pt x="122" y="656"/>
                  </a:lnTo>
                  <a:lnTo>
                    <a:pt x="149" y="677"/>
                  </a:lnTo>
                  <a:lnTo>
                    <a:pt x="192" y="645"/>
                  </a:lnTo>
                  <a:lnTo>
                    <a:pt x="229" y="635"/>
                  </a:lnTo>
                  <a:lnTo>
                    <a:pt x="277" y="592"/>
                  </a:lnTo>
                  <a:lnTo>
                    <a:pt x="309" y="528"/>
                  </a:lnTo>
                  <a:lnTo>
                    <a:pt x="314" y="256"/>
                  </a:lnTo>
                  <a:lnTo>
                    <a:pt x="325" y="181"/>
                  </a:lnTo>
                  <a:lnTo>
                    <a:pt x="357" y="117"/>
                  </a:lnTo>
                  <a:lnTo>
                    <a:pt x="378" y="80"/>
                  </a:lnTo>
                  <a:lnTo>
                    <a:pt x="432" y="53"/>
                  </a:lnTo>
                  <a:lnTo>
                    <a:pt x="496" y="21"/>
                  </a:lnTo>
                  <a:lnTo>
                    <a:pt x="432" y="0"/>
                  </a:lnTo>
                  <a:lnTo>
                    <a:pt x="368" y="5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1936" y="1738"/>
              <a:ext cx="277" cy="298"/>
            </a:xfrm>
            <a:custGeom>
              <a:avLst/>
              <a:gdLst>
                <a:gd name="T0" fmla="*/ 250 w 277"/>
                <a:gd name="T1" fmla="*/ 0 h 298"/>
                <a:gd name="T2" fmla="*/ 181 w 277"/>
                <a:gd name="T3" fmla="*/ 0 h 298"/>
                <a:gd name="T4" fmla="*/ 106 w 277"/>
                <a:gd name="T5" fmla="*/ 5 h 298"/>
                <a:gd name="T6" fmla="*/ 64 w 277"/>
                <a:gd name="T7" fmla="*/ 42 h 298"/>
                <a:gd name="T8" fmla="*/ 42 w 277"/>
                <a:gd name="T9" fmla="*/ 101 h 298"/>
                <a:gd name="T10" fmla="*/ 26 w 277"/>
                <a:gd name="T11" fmla="*/ 192 h 298"/>
                <a:gd name="T12" fmla="*/ 5 w 277"/>
                <a:gd name="T13" fmla="*/ 261 h 298"/>
                <a:gd name="T14" fmla="*/ 0 w 277"/>
                <a:gd name="T15" fmla="*/ 298 h 298"/>
                <a:gd name="T16" fmla="*/ 32 w 277"/>
                <a:gd name="T17" fmla="*/ 277 h 298"/>
                <a:gd name="T18" fmla="*/ 74 w 277"/>
                <a:gd name="T19" fmla="*/ 240 h 298"/>
                <a:gd name="T20" fmla="*/ 112 w 277"/>
                <a:gd name="T21" fmla="*/ 218 h 298"/>
                <a:gd name="T22" fmla="*/ 165 w 277"/>
                <a:gd name="T23" fmla="*/ 176 h 298"/>
                <a:gd name="T24" fmla="*/ 213 w 277"/>
                <a:gd name="T25" fmla="*/ 112 h 298"/>
                <a:gd name="T26" fmla="*/ 256 w 277"/>
                <a:gd name="T27" fmla="*/ 53 h 298"/>
                <a:gd name="T28" fmla="*/ 277 w 277"/>
                <a:gd name="T29" fmla="*/ 16 h 298"/>
                <a:gd name="T30" fmla="*/ 250 w 277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8">
                  <a:moveTo>
                    <a:pt x="250" y="0"/>
                  </a:moveTo>
                  <a:lnTo>
                    <a:pt x="181" y="0"/>
                  </a:lnTo>
                  <a:lnTo>
                    <a:pt x="106" y="5"/>
                  </a:lnTo>
                  <a:lnTo>
                    <a:pt x="64" y="42"/>
                  </a:lnTo>
                  <a:lnTo>
                    <a:pt x="42" y="101"/>
                  </a:lnTo>
                  <a:lnTo>
                    <a:pt x="26" y="192"/>
                  </a:lnTo>
                  <a:lnTo>
                    <a:pt x="5" y="261"/>
                  </a:lnTo>
                  <a:lnTo>
                    <a:pt x="0" y="298"/>
                  </a:lnTo>
                  <a:lnTo>
                    <a:pt x="32" y="277"/>
                  </a:lnTo>
                  <a:lnTo>
                    <a:pt x="74" y="240"/>
                  </a:lnTo>
                  <a:lnTo>
                    <a:pt x="112" y="218"/>
                  </a:lnTo>
                  <a:lnTo>
                    <a:pt x="165" y="176"/>
                  </a:lnTo>
                  <a:lnTo>
                    <a:pt x="213" y="112"/>
                  </a:lnTo>
                  <a:lnTo>
                    <a:pt x="256" y="53"/>
                  </a:lnTo>
                  <a:lnTo>
                    <a:pt x="277" y="1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2320" y="1670"/>
              <a:ext cx="331" cy="218"/>
            </a:xfrm>
            <a:custGeom>
              <a:avLst/>
              <a:gdLst>
                <a:gd name="T0" fmla="*/ 0 w 331"/>
                <a:gd name="T1" fmla="*/ 5 h 218"/>
                <a:gd name="T2" fmla="*/ 80 w 331"/>
                <a:gd name="T3" fmla="*/ 0 h 218"/>
                <a:gd name="T4" fmla="*/ 181 w 331"/>
                <a:gd name="T5" fmla="*/ 26 h 218"/>
                <a:gd name="T6" fmla="*/ 240 w 331"/>
                <a:gd name="T7" fmla="*/ 58 h 218"/>
                <a:gd name="T8" fmla="*/ 277 w 331"/>
                <a:gd name="T9" fmla="*/ 101 h 218"/>
                <a:gd name="T10" fmla="*/ 309 w 331"/>
                <a:gd name="T11" fmla="*/ 160 h 218"/>
                <a:gd name="T12" fmla="*/ 331 w 331"/>
                <a:gd name="T13" fmla="*/ 218 h 218"/>
                <a:gd name="T14" fmla="*/ 267 w 331"/>
                <a:gd name="T15" fmla="*/ 197 h 218"/>
                <a:gd name="T16" fmla="*/ 192 w 331"/>
                <a:gd name="T17" fmla="*/ 160 h 218"/>
                <a:gd name="T18" fmla="*/ 107 w 331"/>
                <a:gd name="T19" fmla="*/ 101 h 218"/>
                <a:gd name="T20" fmla="*/ 53 w 331"/>
                <a:gd name="T21" fmla="*/ 37 h 218"/>
                <a:gd name="T22" fmla="*/ 0 w 331"/>
                <a:gd name="T23" fmla="*/ 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218">
                  <a:moveTo>
                    <a:pt x="0" y="5"/>
                  </a:moveTo>
                  <a:lnTo>
                    <a:pt x="80" y="0"/>
                  </a:lnTo>
                  <a:lnTo>
                    <a:pt x="181" y="26"/>
                  </a:lnTo>
                  <a:lnTo>
                    <a:pt x="240" y="58"/>
                  </a:lnTo>
                  <a:lnTo>
                    <a:pt x="277" y="101"/>
                  </a:lnTo>
                  <a:lnTo>
                    <a:pt x="309" y="160"/>
                  </a:lnTo>
                  <a:lnTo>
                    <a:pt x="331" y="218"/>
                  </a:lnTo>
                  <a:lnTo>
                    <a:pt x="267" y="197"/>
                  </a:lnTo>
                  <a:lnTo>
                    <a:pt x="192" y="160"/>
                  </a:lnTo>
                  <a:lnTo>
                    <a:pt x="107" y="101"/>
                  </a:lnTo>
                  <a:lnTo>
                    <a:pt x="53" y="3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2213" y="2058"/>
              <a:ext cx="432" cy="421"/>
            </a:xfrm>
            <a:custGeom>
              <a:avLst/>
              <a:gdLst>
                <a:gd name="T0" fmla="*/ 75 w 432"/>
                <a:gd name="T1" fmla="*/ 48 h 421"/>
                <a:gd name="T2" fmla="*/ 16 w 432"/>
                <a:gd name="T3" fmla="*/ 101 h 421"/>
                <a:gd name="T4" fmla="*/ 0 w 432"/>
                <a:gd name="T5" fmla="*/ 133 h 421"/>
                <a:gd name="T6" fmla="*/ 0 w 432"/>
                <a:gd name="T7" fmla="*/ 192 h 421"/>
                <a:gd name="T8" fmla="*/ 37 w 432"/>
                <a:gd name="T9" fmla="*/ 256 h 421"/>
                <a:gd name="T10" fmla="*/ 59 w 432"/>
                <a:gd name="T11" fmla="*/ 293 h 421"/>
                <a:gd name="T12" fmla="*/ 69 w 432"/>
                <a:gd name="T13" fmla="*/ 341 h 421"/>
                <a:gd name="T14" fmla="*/ 107 w 432"/>
                <a:gd name="T15" fmla="*/ 373 h 421"/>
                <a:gd name="T16" fmla="*/ 176 w 432"/>
                <a:gd name="T17" fmla="*/ 421 h 421"/>
                <a:gd name="T18" fmla="*/ 251 w 432"/>
                <a:gd name="T19" fmla="*/ 394 h 421"/>
                <a:gd name="T20" fmla="*/ 320 w 432"/>
                <a:gd name="T21" fmla="*/ 362 h 421"/>
                <a:gd name="T22" fmla="*/ 341 w 432"/>
                <a:gd name="T23" fmla="*/ 336 h 421"/>
                <a:gd name="T24" fmla="*/ 368 w 432"/>
                <a:gd name="T25" fmla="*/ 304 h 421"/>
                <a:gd name="T26" fmla="*/ 384 w 432"/>
                <a:gd name="T27" fmla="*/ 277 h 421"/>
                <a:gd name="T28" fmla="*/ 400 w 432"/>
                <a:gd name="T29" fmla="*/ 202 h 421"/>
                <a:gd name="T30" fmla="*/ 416 w 432"/>
                <a:gd name="T31" fmla="*/ 149 h 421"/>
                <a:gd name="T32" fmla="*/ 432 w 432"/>
                <a:gd name="T33" fmla="*/ 90 h 421"/>
                <a:gd name="T34" fmla="*/ 405 w 432"/>
                <a:gd name="T35" fmla="*/ 32 h 421"/>
                <a:gd name="T36" fmla="*/ 357 w 432"/>
                <a:gd name="T37" fmla="*/ 0 h 421"/>
                <a:gd name="T38" fmla="*/ 75 w 432"/>
                <a:gd name="T39" fmla="*/ 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2" h="421">
                  <a:moveTo>
                    <a:pt x="75" y="48"/>
                  </a:moveTo>
                  <a:lnTo>
                    <a:pt x="16" y="101"/>
                  </a:lnTo>
                  <a:lnTo>
                    <a:pt x="0" y="133"/>
                  </a:lnTo>
                  <a:lnTo>
                    <a:pt x="0" y="192"/>
                  </a:lnTo>
                  <a:lnTo>
                    <a:pt x="37" y="256"/>
                  </a:lnTo>
                  <a:lnTo>
                    <a:pt x="59" y="293"/>
                  </a:lnTo>
                  <a:lnTo>
                    <a:pt x="69" y="341"/>
                  </a:lnTo>
                  <a:lnTo>
                    <a:pt x="107" y="373"/>
                  </a:lnTo>
                  <a:lnTo>
                    <a:pt x="176" y="421"/>
                  </a:lnTo>
                  <a:lnTo>
                    <a:pt x="251" y="394"/>
                  </a:lnTo>
                  <a:lnTo>
                    <a:pt x="320" y="362"/>
                  </a:lnTo>
                  <a:lnTo>
                    <a:pt x="341" y="336"/>
                  </a:lnTo>
                  <a:lnTo>
                    <a:pt x="368" y="304"/>
                  </a:lnTo>
                  <a:lnTo>
                    <a:pt x="384" y="277"/>
                  </a:lnTo>
                  <a:lnTo>
                    <a:pt x="400" y="202"/>
                  </a:lnTo>
                  <a:lnTo>
                    <a:pt x="416" y="149"/>
                  </a:lnTo>
                  <a:lnTo>
                    <a:pt x="432" y="90"/>
                  </a:lnTo>
                  <a:lnTo>
                    <a:pt x="405" y="32"/>
                  </a:lnTo>
                  <a:lnTo>
                    <a:pt x="357" y="0"/>
                  </a:lnTo>
                  <a:lnTo>
                    <a:pt x="75" y="48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2491" y="1857"/>
              <a:ext cx="282" cy="288"/>
            </a:xfrm>
            <a:custGeom>
              <a:avLst/>
              <a:gdLst>
                <a:gd name="T0" fmla="*/ 21 w 282"/>
                <a:gd name="T1" fmla="*/ 0 h 288"/>
                <a:gd name="T2" fmla="*/ 117 w 282"/>
                <a:gd name="T3" fmla="*/ 21 h 288"/>
                <a:gd name="T4" fmla="*/ 197 w 282"/>
                <a:gd name="T5" fmla="*/ 43 h 288"/>
                <a:gd name="T6" fmla="*/ 250 w 282"/>
                <a:gd name="T7" fmla="*/ 91 h 288"/>
                <a:gd name="T8" fmla="*/ 277 w 282"/>
                <a:gd name="T9" fmla="*/ 155 h 288"/>
                <a:gd name="T10" fmla="*/ 277 w 282"/>
                <a:gd name="T11" fmla="*/ 203 h 288"/>
                <a:gd name="T12" fmla="*/ 277 w 282"/>
                <a:gd name="T13" fmla="*/ 235 h 288"/>
                <a:gd name="T14" fmla="*/ 282 w 282"/>
                <a:gd name="T15" fmla="*/ 288 h 288"/>
                <a:gd name="T16" fmla="*/ 218 w 282"/>
                <a:gd name="T17" fmla="*/ 251 h 288"/>
                <a:gd name="T18" fmla="*/ 144 w 282"/>
                <a:gd name="T19" fmla="*/ 213 h 288"/>
                <a:gd name="T20" fmla="*/ 69 w 282"/>
                <a:gd name="T21" fmla="*/ 203 h 288"/>
                <a:gd name="T22" fmla="*/ 0 w 282"/>
                <a:gd name="T23" fmla="*/ 176 h 288"/>
                <a:gd name="T24" fmla="*/ 21 w 282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8">
                  <a:moveTo>
                    <a:pt x="21" y="0"/>
                  </a:moveTo>
                  <a:lnTo>
                    <a:pt x="117" y="21"/>
                  </a:lnTo>
                  <a:lnTo>
                    <a:pt x="197" y="43"/>
                  </a:lnTo>
                  <a:lnTo>
                    <a:pt x="250" y="91"/>
                  </a:lnTo>
                  <a:lnTo>
                    <a:pt x="277" y="155"/>
                  </a:lnTo>
                  <a:lnTo>
                    <a:pt x="277" y="203"/>
                  </a:lnTo>
                  <a:lnTo>
                    <a:pt x="277" y="235"/>
                  </a:lnTo>
                  <a:lnTo>
                    <a:pt x="282" y="288"/>
                  </a:lnTo>
                  <a:lnTo>
                    <a:pt x="218" y="251"/>
                  </a:lnTo>
                  <a:lnTo>
                    <a:pt x="144" y="213"/>
                  </a:lnTo>
                  <a:lnTo>
                    <a:pt x="69" y="203"/>
                  </a:lnTo>
                  <a:lnTo>
                    <a:pt x="0" y="17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2351" y="2656"/>
              <a:ext cx="448" cy="160"/>
            </a:xfrm>
            <a:custGeom>
              <a:avLst/>
              <a:gdLst>
                <a:gd name="T0" fmla="*/ 0 w 448"/>
                <a:gd name="T1" fmla="*/ 75 h 160"/>
                <a:gd name="T2" fmla="*/ 43 w 448"/>
                <a:gd name="T3" fmla="*/ 32 h 160"/>
                <a:gd name="T4" fmla="*/ 128 w 448"/>
                <a:gd name="T5" fmla="*/ 27 h 160"/>
                <a:gd name="T6" fmla="*/ 224 w 448"/>
                <a:gd name="T7" fmla="*/ 11 h 160"/>
                <a:gd name="T8" fmla="*/ 315 w 448"/>
                <a:gd name="T9" fmla="*/ 0 h 160"/>
                <a:gd name="T10" fmla="*/ 368 w 448"/>
                <a:gd name="T11" fmla="*/ 0 h 160"/>
                <a:gd name="T12" fmla="*/ 411 w 448"/>
                <a:gd name="T13" fmla="*/ 69 h 160"/>
                <a:gd name="T14" fmla="*/ 448 w 448"/>
                <a:gd name="T15" fmla="*/ 128 h 160"/>
                <a:gd name="T16" fmla="*/ 427 w 448"/>
                <a:gd name="T17" fmla="*/ 160 h 160"/>
                <a:gd name="T18" fmla="*/ 363 w 448"/>
                <a:gd name="T19" fmla="*/ 107 h 160"/>
                <a:gd name="T20" fmla="*/ 320 w 448"/>
                <a:gd name="T21" fmla="*/ 75 h 160"/>
                <a:gd name="T22" fmla="*/ 256 w 448"/>
                <a:gd name="T23" fmla="*/ 53 h 160"/>
                <a:gd name="T24" fmla="*/ 187 w 448"/>
                <a:gd name="T25" fmla="*/ 59 h 160"/>
                <a:gd name="T26" fmla="*/ 91 w 448"/>
                <a:gd name="T27" fmla="*/ 59 h 160"/>
                <a:gd name="T28" fmla="*/ 0 w 448"/>
                <a:gd name="T2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8" h="160">
                  <a:moveTo>
                    <a:pt x="0" y="75"/>
                  </a:moveTo>
                  <a:lnTo>
                    <a:pt x="43" y="32"/>
                  </a:lnTo>
                  <a:lnTo>
                    <a:pt x="128" y="27"/>
                  </a:lnTo>
                  <a:lnTo>
                    <a:pt x="224" y="11"/>
                  </a:lnTo>
                  <a:lnTo>
                    <a:pt x="315" y="0"/>
                  </a:lnTo>
                  <a:lnTo>
                    <a:pt x="368" y="0"/>
                  </a:lnTo>
                  <a:lnTo>
                    <a:pt x="411" y="69"/>
                  </a:lnTo>
                  <a:lnTo>
                    <a:pt x="448" y="128"/>
                  </a:lnTo>
                  <a:lnTo>
                    <a:pt x="427" y="160"/>
                  </a:lnTo>
                  <a:lnTo>
                    <a:pt x="363" y="107"/>
                  </a:lnTo>
                  <a:lnTo>
                    <a:pt x="320" y="75"/>
                  </a:lnTo>
                  <a:lnTo>
                    <a:pt x="256" y="53"/>
                  </a:lnTo>
                  <a:lnTo>
                    <a:pt x="187" y="59"/>
                  </a:lnTo>
                  <a:lnTo>
                    <a:pt x="91" y="5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2293" y="2747"/>
              <a:ext cx="326" cy="165"/>
            </a:xfrm>
            <a:custGeom>
              <a:avLst/>
              <a:gdLst>
                <a:gd name="T0" fmla="*/ 59 w 326"/>
                <a:gd name="T1" fmla="*/ 0 h 165"/>
                <a:gd name="T2" fmla="*/ 134 w 326"/>
                <a:gd name="T3" fmla="*/ 0 h 165"/>
                <a:gd name="T4" fmla="*/ 192 w 326"/>
                <a:gd name="T5" fmla="*/ 10 h 165"/>
                <a:gd name="T6" fmla="*/ 230 w 326"/>
                <a:gd name="T7" fmla="*/ 42 h 165"/>
                <a:gd name="T8" fmla="*/ 267 w 326"/>
                <a:gd name="T9" fmla="*/ 80 h 165"/>
                <a:gd name="T10" fmla="*/ 326 w 326"/>
                <a:gd name="T11" fmla="*/ 117 h 165"/>
                <a:gd name="T12" fmla="*/ 304 w 326"/>
                <a:gd name="T13" fmla="*/ 144 h 165"/>
                <a:gd name="T14" fmla="*/ 272 w 326"/>
                <a:gd name="T15" fmla="*/ 165 h 165"/>
                <a:gd name="T16" fmla="*/ 203 w 326"/>
                <a:gd name="T17" fmla="*/ 165 h 165"/>
                <a:gd name="T18" fmla="*/ 150 w 326"/>
                <a:gd name="T19" fmla="*/ 138 h 165"/>
                <a:gd name="T20" fmla="*/ 91 w 326"/>
                <a:gd name="T21" fmla="*/ 117 h 165"/>
                <a:gd name="T22" fmla="*/ 43 w 326"/>
                <a:gd name="T23" fmla="*/ 80 h 165"/>
                <a:gd name="T24" fmla="*/ 11 w 326"/>
                <a:gd name="T25" fmla="*/ 37 h 165"/>
                <a:gd name="T26" fmla="*/ 0 w 326"/>
                <a:gd name="T27" fmla="*/ 5 h 165"/>
                <a:gd name="T28" fmla="*/ 59 w 326"/>
                <a:gd name="T2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6" h="165">
                  <a:moveTo>
                    <a:pt x="59" y="0"/>
                  </a:moveTo>
                  <a:lnTo>
                    <a:pt x="134" y="0"/>
                  </a:lnTo>
                  <a:lnTo>
                    <a:pt x="192" y="10"/>
                  </a:lnTo>
                  <a:lnTo>
                    <a:pt x="230" y="42"/>
                  </a:lnTo>
                  <a:lnTo>
                    <a:pt x="267" y="80"/>
                  </a:lnTo>
                  <a:lnTo>
                    <a:pt x="326" y="117"/>
                  </a:lnTo>
                  <a:lnTo>
                    <a:pt x="304" y="144"/>
                  </a:lnTo>
                  <a:lnTo>
                    <a:pt x="272" y="165"/>
                  </a:lnTo>
                  <a:lnTo>
                    <a:pt x="203" y="165"/>
                  </a:lnTo>
                  <a:lnTo>
                    <a:pt x="150" y="138"/>
                  </a:lnTo>
                  <a:lnTo>
                    <a:pt x="91" y="117"/>
                  </a:lnTo>
                  <a:lnTo>
                    <a:pt x="43" y="80"/>
                  </a:lnTo>
                  <a:lnTo>
                    <a:pt x="11" y="37"/>
                  </a:lnTo>
                  <a:lnTo>
                    <a:pt x="0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1931" y="3210"/>
              <a:ext cx="267" cy="182"/>
            </a:xfrm>
            <a:custGeom>
              <a:avLst/>
              <a:gdLst>
                <a:gd name="T0" fmla="*/ 11 w 267"/>
                <a:gd name="T1" fmla="*/ 80 h 182"/>
                <a:gd name="T2" fmla="*/ 59 w 267"/>
                <a:gd name="T3" fmla="*/ 48 h 182"/>
                <a:gd name="T4" fmla="*/ 117 w 267"/>
                <a:gd name="T5" fmla="*/ 22 h 182"/>
                <a:gd name="T6" fmla="*/ 160 w 267"/>
                <a:gd name="T7" fmla="*/ 0 h 182"/>
                <a:gd name="T8" fmla="*/ 208 w 267"/>
                <a:gd name="T9" fmla="*/ 11 h 182"/>
                <a:gd name="T10" fmla="*/ 251 w 267"/>
                <a:gd name="T11" fmla="*/ 38 h 182"/>
                <a:gd name="T12" fmla="*/ 261 w 267"/>
                <a:gd name="T13" fmla="*/ 91 h 182"/>
                <a:gd name="T14" fmla="*/ 267 w 267"/>
                <a:gd name="T15" fmla="*/ 128 h 182"/>
                <a:gd name="T16" fmla="*/ 245 w 267"/>
                <a:gd name="T17" fmla="*/ 166 h 182"/>
                <a:gd name="T18" fmla="*/ 213 w 267"/>
                <a:gd name="T19" fmla="*/ 171 h 182"/>
                <a:gd name="T20" fmla="*/ 171 w 267"/>
                <a:gd name="T21" fmla="*/ 182 h 182"/>
                <a:gd name="T22" fmla="*/ 117 w 267"/>
                <a:gd name="T23" fmla="*/ 166 h 182"/>
                <a:gd name="T24" fmla="*/ 53 w 267"/>
                <a:gd name="T25" fmla="*/ 150 h 182"/>
                <a:gd name="T26" fmla="*/ 0 w 267"/>
                <a:gd name="T27" fmla="*/ 118 h 182"/>
                <a:gd name="T28" fmla="*/ 11 w 267"/>
                <a:gd name="T29" fmla="*/ 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7" h="182">
                  <a:moveTo>
                    <a:pt x="11" y="80"/>
                  </a:moveTo>
                  <a:lnTo>
                    <a:pt x="59" y="48"/>
                  </a:lnTo>
                  <a:lnTo>
                    <a:pt x="117" y="22"/>
                  </a:lnTo>
                  <a:lnTo>
                    <a:pt x="160" y="0"/>
                  </a:lnTo>
                  <a:lnTo>
                    <a:pt x="208" y="11"/>
                  </a:lnTo>
                  <a:lnTo>
                    <a:pt x="251" y="38"/>
                  </a:lnTo>
                  <a:lnTo>
                    <a:pt x="261" y="91"/>
                  </a:lnTo>
                  <a:lnTo>
                    <a:pt x="267" y="128"/>
                  </a:lnTo>
                  <a:lnTo>
                    <a:pt x="245" y="166"/>
                  </a:lnTo>
                  <a:lnTo>
                    <a:pt x="213" y="171"/>
                  </a:lnTo>
                  <a:lnTo>
                    <a:pt x="171" y="182"/>
                  </a:lnTo>
                  <a:lnTo>
                    <a:pt x="117" y="166"/>
                  </a:lnTo>
                  <a:lnTo>
                    <a:pt x="53" y="150"/>
                  </a:lnTo>
                  <a:lnTo>
                    <a:pt x="0" y="118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1451" y="1562"/>
              <a:ext cx="1061" cy="2197"/>
            </a:xfrm>
            <a:custGeom>
              <a:avLst/>
              <a:gdLst>
                <a:gd name="T0" fmla="*/ 485 w 1061"/>
                <a:gd name="T1" fmla="*/ 2010 h 2197"/>
                <a:gd name="T2" fmla="*/ 432 w 1061"/>
                <a:gd name="T3" fmla="*/ 1653 h 2197"/>
                <a:gd name="T4" fmla="*/ 421 w 1061"/>
                <a:gd name="T5" fmla="*/ 1493 h 2197"/>
                <a:gd name="T6" fmla="*/ 272 w 1061"/>
                <a:gd name="T7" fmla="*/ 1280 h 2197"/>
                <a:gd name="T8" fmla="*/ 96 w 1061"/>
                <a:gd name="T9" fmla="*/ 1008 h 2197"/>
                <a:gd name="T10" fmla="*/ 107 w 1061"/>
                <a:gd name="T11" fmla="*/ 965 h 2197"/>
                <a:gd name="T12" fmla="*/ 443 w 1061"/>
                <a:gd name="T13" fmla="*/ 1456 h 2197"/>
                <a:gd name="T14" fmla="*/ 453 w 1061"/>
                <a:gd name="T15" fmla="*/ 1109 h 2197"/>
                <a:gd name="T16" fmla="*/ 416 w 1061"/>
                <a:gd name="T17" fmla="*/ 917 h 2197"/>
                <a:gd name="T18" fmla="*/ 213 w 1061"/>
                <a:gd name="T19" fmla="*/ 661 h 2197"/>
                <a:gd name="T20" fmla="*/ 197 w 1061"/>
                <a:gd name="T21" fmla="*/ 554 h 2197"/>
                <a:gd name="T22" fmla="*/ 336 w 1061"/>
                <a:gd name="T23" fmla="*/ 746 h 2197"/>
                <a:gd name="T24" fmla="*/ 496 w 1061"/>
                <a:gd name="T25" fmla="*/ 869 h 2197"/>
                <a:gd name="T26" fmla="*/ 512 w 1061"/>
                <a:gd name="T27" fmla="*/ 560 h 2197"/>
                <a:gd name="T28" fmla="*/ 491 w 1061"/>
                <a:gd name="T29" fmla="*/ 341 h 2197"/>
                <a:gd name="T30" fmla="*/ 491 w 1061"/>
                <a:gd name="T31" fmla="*/ 234 h 2197"/>
                <a:gd name="T32" fmla="*/ 427 w 1061"/>
                <a:gd name="T33" fmla="*/ 128 h 2197"/>
                <a:gd name="T34" fmla="*/ 475 w 1061"/>
                <a:gd name="T35" fmla="*/ 112 h 2197"/>
                <a:gd name="T36" fmla="*/ 517 w 1061"/>
                <a:gd name="T37" fmla="*/ 37 h 2197"/>
                <a:gd name="T38" fmla="*/ 528 w 1061"/>
                <a:gd name="T39" fmla="*/ 192 h 2197"/>
                <a:gd name="T40" fmla="*/ 619 w 1061"/>
                <a:gd name="T41" fmla="*/ 192 h 2197"/>
                <a:gd name="T42" fmla="*/ 592 w 1061"/>
                <a:gd name="T43" fmla="*/ 298 h 2197"/>
                <a:gd name="T44" fmla="*/ 560 w 1061"/>
                <a:gd name="T45" fmla="*/ 501 h 2197"/>
                <a:gd name="T46" fmla="*/ 731 w 1061"/>
                <a:gd name="T47" fmla="*/ 250 h 2197"/>
                <a:gd name="T48" fmla="*/ 635 w 1061"/>
                <a:gd name="T49" fmla="*/ 480 h 2197"/>
                <a:gd name="T50" fmla="*/ 560 w 1061"/>
                <a:gd name="T51" fmla="*/ 586 h 2197"/>
                <a:gd name="T52" fmla="*/ 544 w 1061"/>
                <a:gd name="T53" fmla="*/ 842 h 2197"/>
                <a:gd name="T54" fmla="*/ 512 w 1061"/>
                <a:gd name="T55" fmla="*/ 1200 h 2197"/>
                <a:gd name="T56" fmla="*/ 560 w 1061"/>
                <a:gd name="T57" fmla="*/ 1189 h 2197"/>
                <a:gd name="T58" fmla="*/ 779 w 1061"/>
                <a:gd name="T59" fmla="*/ 890 h 2197"/>
                <a:gd name="T60" fmla="*/ 1035 w 1061"/>
                <a:gd name="T61" fmla="*/ 544 h 2197"/>
                <a:gd name="T62" fmla="*/ 907 w 1061"/>
                <a:gd name="T63" fmla="*/ 794 h 2197"/>
                <a:gd name="T64" fmla="*/ 597 w 1061"/>
                <a:gd name="T65" fmla="*/ 1162 h 2197"/>
                <a:gd name="T66" fmla="*/ 523 w 1061"/>
                <a:gd name="T67" fmla="*/ 1269 h 2197"/>
                <a:gd name="T68" fmla="*/ 475 w 1061"/>
                <a:gd name="T69" fmla="*/ 1669 h 2197"/>
                <a:gd name="T70" fmla="*/ 635 w 1061"/>
                <a:gd name="T71" fmla="*/ 1482 h 2197"/>
                <a:gd name="T72" fmla="*/ 795 w 1061"/>
                <a:gd name="T73" fmla="*/ 1306 h 2197"/>
                <a:gd name="T74" fmla="*/ 517 w 1061"/>
                <a:gd name="T75" fmla="*/ 1696 h 2197"/>
                <a:gd name="T76" fmla="*/ 501 w 1061"/>
                <a:gd name="T77" fmla="*/ 1856 h 2197"/>
                <a:gd name="T78" fmla="*/ 571 w 1061"/>
                <a:gd name="T79" fmla="*/ 219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1" h="2197">
                  <a:moveTo>
                    <a:pt x="517" y="2192"/>
                  </a:moveTo>
                  <a:lnTo>
                    <a:pt x="485" y="2010"/>
                  </a:lnTo>
                  <a:lnTo>
                    <a:pt x="448" y="1802"/>
                  </a:lnTo>
                  <a:lnTo>
                    <a:pt x="432" y="1653"/>
                  </a:lnTo>
                  <a:lnTo>
                    <a:pt x="421" y="1557"/>
                  </a:lnTo>
                  <a:lnTo>
                    <a:pt x="421" y="1493"/>
                  </a:lnTo>
                  <a:lnTo>
                    <a:pt x="347" y="1392"/>
                  </a:lnTo>
                  <a:lnTo>
                    <a:pt x="272" y="1280"/>
                  </a:lnTo>
                  <a:lnTo>
                    <a:pt x="165" y="1109"/>
                  </a:lnTo>
                  <a:lnTo>
                    <a:pt x="96" y="1008"/>
                  </a:lnTo>
                  <a:lnTo>
                    <a:pt x="0" y="784"/>
                  </a:lnTo>
                  <a:lnTo>
                    <a:pt x="107" y="965"/>
                  </a:lnTo>
                  <a:lnTo>
                    <a:pt x="229" y="1157"/>
                  </a:lnTo>
                  <a:lnTo>
                    <a:pt x="443" y="1456"/>
                  </a:lnTo>
                  <a:lnTo>
                    <a:pt x="475" y="1264"/>
                  </a:lnTo>
                  <a:lnTo>
                    <a:pt x="453" y="1109"/>
                  </a:lnTo>
                  <a:lnTo>
                    <a:pt x="453" y="970"/>
                  </a:lnTo>
                  <a:lnTo>
                    <a:pt x="416" y="917"/>
                  </a:lnTo>
                  <a:lnTo>
                    <a:pt x="299" y="757"/>
                  </a:lnTo>
                  <a:lnTo>
                    <a:pt x="213" y="661"/>
                  </a:lnTo>
                  <a:lnTo>
                    <a:pt x="123" y="496"/>
                  </a:lnTo>
                  <a:lnTo>
                    <a:pt x="197" y="554"/>
                  </a:lnTo>
                  <a:lnTo>
                    <a:pt x="267" y="672"/>
                  </a:lnTo>
                  <a:lnTo>
                    <a:pt x="336" y="746"/>
                  </a:lnTo>
                  <a:lnTo>
                    <a:pt x="443" y="880"/>
                  </a:lnTo>
                  <a:lnTo>
                    <a:pt x="496" y="869"/>
                  </a:lnTo>
                  <a:lnTo>
                    <a:pt x="501" y="709"/>
                  </a:lnTo>
                  <a:lnTo>
                    <a:pt x="512" y="560"/>
                  </a:lnTo>
                  <a:lnTo>
                    <a:pt x="517" y="368"/>
                  </a:lnTo>
                  <a:lnTo>
                    <a:pt x="491" y="341"/>
                  </a:lnTo>
                  <a:lnTo>
                    <a:pt x="491" y="288"/>
                  </a:lnTo>
                  <a:lnTo>
                    <a:pt x="491" y="234"/>
                  </a:lnTo>
                  <a:lnTo>
                    <a:pt x="459" y="202"/>
                  </a:lnTo>
                  <a:lnTo>
                    <a:pt x="427" y="128"/>
                  </a:lnTo>
                  <a:lnTo>
                    <a:pt x="421" y="74"/>
                  </a:lnTo>
                  <a:lnTo>
                    <a:pt x="475" y="112"/>
                  </a:lnTo>
                  <a:lnTo>
                    <a:pt x="480" y="0"/>
                  </a:lnTo>
                  <a:lnTo>
                    <a:pt x="517" y="37"/>
                  </a:lnTo>
                  <a:lnTo>
                    <a:pt x="539" y="96"/>
                  </a:lnTo>
                  <a:lnTo>
                    <a:pt x="528" y="192"/>
                  </a:lnTo>
                  <a:lnTo>
                    <a:pt x="571" y="186"/>
                  </a:lnTo>
                  <a:lnTo>
                    <a:pt x="619" y="192"/>
                  </a:lnTo>
                  <a:lnTo>
                    <a:pt x="624" y="266"/>
                  </a:lnTo>
                  <a:lnTo>
                    <a:pt x="592" y="298"/>
                  </a:lnTo>
                  <a:lnTo>
                    <a:pt x="560" y="341"/>
                  </a:lnTo>
                  <a:lnTo>
                    <a:pt x="560" y="501"/>
                  </a:lnTo>
                  <a:lnTo>
                    <a:pt x="624" y="448"/>
                  </a:lnTo>
                  <a:lnTo>
                    <a:pt x="731" y="250"/>
                  </a:lnTo>
                  <a:lnTo>
                    <a:pt x="709" y="373"/>
                  </a:lnTo>
                  <a:lnTo>
                    <a:pt x="635" y="480"/>
                  </a:lnTo>
                  <a:lnTo>
                    <a:pt x="603" y="554"/>
                  </a:lnTo>
                  <a:lnTo>
                    <a:pt x="560" y="586"/>
                  </a:lnTo>
                  <a:lnTo>
                    <a:pt x="560" y="720"/>
                  </a:lnTo>
                  <a:lnTo>
                    <a:pt x="544" y="842"/>
                  </a:lnTo>
                  <a:lnTo>
                    <a:pt x="507" y="970"/>
                  </a:lnTo>
                  <a:lnTo>
                    <a:pt x="512" y="1200"/>
                  </a:lnTo>
                  <a:lnTo>
                    <a:pt x="544" y="1152"/>
                  </a:lnTo>
                  <a:lnTo>
                    <a:pt x="560" y="1189"/>
                  </a:lnTo>
                  <a:lnTo>
                    <a:pt x="619" y="1088"/>
                  </a:lnTo>
                  <a:lnTo>
                    <a:pt x="779" y="890"/>
                  </a:lnTo>
                  <a:lnTo>
                    <a:pt x="901" y="746"/>
                  </a:lnTo>
                  <a:lnTo>
                    <a:pt x="1035" y="544"/>
                  </a:lnTo>
                  <a:lnTo>
                    <a:pt x="1061" y="570"/>
                  </a:lnTo>
                  <a:lnTo>
                    <a:pt x="907" y="794"/>
                  </a:lnTo>
                  <a:lnTo>
                    <a:pt x="779" y="933"/>
                  </a:lnTo>
                  <a:lnTo>
                    <a:pt x="597" y="1162"/>
                  </a:lnTo>
                  <a:lnTo>
                    <a:pt x="560" y="1237"/>
                  </a:lnTo>
                  <a:lnTo>
                    <a:pt x="523" y="1269"/>
                  </a:lnTo>
                  <a:lnTo>
                    <a:pt x="475" y="1482"/>
                  </a:lnTo>
                  <a:lnTo>
                    <a:pt x="475" y="1669"/>
                  </a:lnTo>
                  <a:lnTo>
                    <a:pt x="523" y="1642"/>
                  </a:lnTo>
                  <a:lnTo>
                    <a:pt x="635" y="1482"/>
                  </a:lnTo>
                  <a:lnTo>
                    <a:pt x="795" y="1258"/>
                  </a:lnTo>
                  <a:lnTo>
                    <a:pt x="795" y="1306"/>
                  </a:lnTo>
                  <a:lnTo>
                    <a:pt x="587" y="1594"/>
                  </a:lnTo>
                  <a:lnTo>
                    <a:pt x="517" y="1696"/>
                  </a:lnTo>
                  <a:lnTo>
                    <a:pt x="480" y="1722"/>
                  </a:lnTo>
                  <a:lnTo>
                    <a:pt x="501" y="1856"/>
                  </a:lnTo>
                  <a:lnTo>
                    <a:pt x="555" y="2122"/>
                  </a:lnTo>
                  <a:lnTo>
                    <a:pt x="571" y="2197"/>
                  </a:lnTo>
                  <a:lnTo>
                    <a:pt x="517" y="2192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1131" y="2316"/>
              <a:ext cx="352" cy="261"/>
            </a:xfrm>
            <a:custGeom>
              <a:avLst/>
              <a:gdLst>
                <a:gd name="T0" fmla="*/ 352 w 352"/>
                <a:gd name="T1" fmla="*/ 0 h 261"/>
                <a:gd name="T2" fmla="*/ 298 w 352"/>
                <a:gd name="T3" fmla="*/ 43 h 261"/>
                <a:gd name="T4" fmla="*/ 250 w 352"/>
                <a:gd name="T5" fmla="*/ 69 h 261"/>
                <a:gd name="T6" fmla="*/ 202 w 352"/>
                <a:gd name="T7" fmla="*/ 96 h 261"/>
                <a:gd name="T8" fmla="*/ 170 w 352"/>
                <a:gd name="T9" fmla="*/ 112 h 261"/>
                <a:gd name="T10" fmla="*/ 106 w 352"/>
                <a:gd name="T11" fmla="*/ 160 h 261"/>
                <a:gd name="T12" fmla="*/ 53 w 352"/>
                <a:gd name="T13" fmla="*/ 219 h 261"/>
                <a:gd name="T14" fmla="*/ 0 w 352"/>
                <a:gd name="T15" fmla="*/ 261 h 261"/>
                <a:gd name="T16" fmla="*/ 64 w 352"/>
                <a:gd name="T17" fmla="*/ 256 h 261"/>
                <a:gd name="T18" fmla="*/ 128 w 352"/>
                <a:gd name="T19" fmla="*/ 224 h 261"/>
                <a:gd name="T20" fmla="*/ 181 w 352"/>
                <a:gd name="T21" fmla="*/ 197 h 261"/>
                <a:gd name="T22" fmla="*/ 240 w 352"/>
                <a:gd name="T23" fmla="*/ 155 h 261"/>
                <a:gd name="T24" fmla="*/ 277 w 352"/>
                <a:gd name="T25" fmla="*/ 107 h 261"/>
                <a:gd name="T26" fmla="*/ 330 w 352"/>
                <a:gd name="T27" fmla="*/ 64 h 261"/>
                <a:gd name="T28" fmla="*/ 352 w 352"/>
                <a:gd name="T2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261">
                  <a:moveTo>
                    <a:pt x="352" y="0"/>
                  </a:moveTo>
                  <a:lnTo>
                    <a:pt x="298" y="43"/>
                  </a:lnTo>
                  <a:lnTo>
                    <a:pt x="250" y="69"/>
                  </a:lnTo>
                  <a:lnTo>
                    <a:pt x="202" y="96"/>
                  </a:lnTo>
                  <a:lnTo>
                    <a:pt x="170" y="112"/>
                  </a:lnTo>
                  <a:lnTo>
                    <a:pt x="106" y="160"/>
                  </a:lnTo>
                  <a:lnTo>
                    <a:pt x="53" y="219"/>
                  </a:lnTo>
                  <a:lnTo>
                    <a:pt x="0" y="261"/>
                  </a:lnTo>
                  <a:lnTo>
                    <a:pt x="64" y="256"/>
                  </a:lnTo>
                  <a:lnTo>
                    <a:pt x="128" y="224"/>
                  </a:lnTo>
                  <a:lnTo>
                    <a:pt x="181" y="197"/>
                  </a:lnTo>
                  <a:lnTo>
                    <a:pt x="240" y="155"/>
                  </a:lnTo>
                  <a:lnTo>
                    <a:pt x="277" y="107"/>
                  </a:lnTo>
                  <a:lnTo>
                    <a:pt x="330" y="64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1330" y="1727"/>
              <a:ext cx="507" cy="448"/>
            </a:xfrm>
            <a:custGeom>
              <a:avLst/>
              <a:gdLst>
                <a:gd name="T0" fmla="*/ 155 w 507"/>
                <a:gd name="T1" fmla="*/ 96 h 448"/>
                <a:gd name="T2" fmla="*/ 123 w 507"/>
                <a:gd name="T3" fmla="*/ 91 h 448"/>
                <a:gd name="T4" fmla="*/ 96 w 507"/>
                <a:gd name="T5" fmla="*/ 75 h 448"/>
                <a:gd name="T6" fmla="*/ 59 w 507"/>
                <a:gd name="T7" fmla="*/ 69 h 448"/>
                <a:gd name="T8" fmla="*/ 21 w 507"/>
                <a:gd name="T9" fmla="*/ 91 h 448"/>
                <a:gd name="T10" fmla="*/ 0 w 507"/>
                <a:gd name="T11" fmla="*/ 117 h 448"/>
                <a:gd name="T12" fmla="*/ 5 w 507"/>
                <a:gd name="T13" fmla="*/ 171 h 448"/>
                <a:gd name="T14" fmla="*/ 16 w 507"/>
                <a:gd name="T15" fmla="*/ 208 h 448"/>
                <a:gd name="T16" fmla="*/ 16 w 507"/>
                <a:gd name="T17" fmla="*/ 256 h 448"/>
                <a:gd name="T18" fmla="*/ 27 w 507"/>
                <a:gd name="T19" fmla="*/ 331 h 448"/>
                <a:gd name="T20" fmla="*/ 37 w 507"/>
                <a:gd name="T21" fmla="*/ 400 h 448"/>
                <a:gd name="T22" fmla="*/ 75 w 507"/>
                <a:gd name="T23" fmla="*/ 432 h 448"/>
                <a:gd name="T24" fmla="*/ 107 w 507"/>
                <a:gd name="T25" fmla="*/ 400 h 448"/>
                <a:gd name="T26" fmla="*/ 181 w 507"/>
                <a:gd name="T27" fmla="*/ 411 h 448"/>
                <a:gd name="T28" fmla="*/ 229 w 507"/>
                <a:gd name="T29" fmla="*/ 448 h 448"/>
                <a:gd name="T30" fmla="*/ 267 w 507"/>
                <a:gd name="T31" fmla="*/ 443 h 448"/>
                <a:gd name="T32" fmla="*/ 315 w 507"/>
                <a:gd name="T33" fmla="*/ 416 h 448"/>
                <a:gd name="T34" fmla="*/ 347 w 507"/>
                <a:gd name="T35" fmla="*/ 405 h 448"/>
                <a:gd name="T36" fmla="*/ 384 w 507"/>
                <a:gd name="T37" fmla="*/ 384 h 448"/>
                <a:gd name="T38" fmla="*/ 400 w 507"/>
                <a:gd name="T39" fmla="*/ 357 h 448"/>
                <a:gd name="T40" fmla="*/ 421 w 507"/>
                <a:gd name="T41" fmla="*/ 309 h 448"/>
                <a:gd name="T42" fmla="*/ 432 w 507"/>
                <a:gd name="T43" fmla="*/ 240 h 448"/>
                <a:gd name="T44" fmla="*/ 507 w 507"/>
                <a:gd name="T45" fmla="*/ 171 h 448"/>
                <a:gd name="T46" fmla="*/ 485 w 507"/>
                <a:gd name="T47" fmla="*/ 96 h 448"/>
                <a:gd name="T48" fmla="*/ 427 w 507"/>
                <a:gd name="T49" fmla="*/ 59 h 448"/>
                <a:gd name="T50" fmla="*/ 363 w 507"/>
                <a:gd name="T51" fmla="*/ 48 h 448"/>
                <a:gd name="T52" fmla="*/ 320 w 507"/>
                <a:gd name="T53" fmla="*/ 48 h 448"/>
                <a:gd name="T54" fmla="*/ 288 w 507"/>
                <a:gd name="T55" fmla="*/ 48 h 448"/>
                <a:gd name="T56" fmla="*/ 304 w 507"/>
                <a:gd name="T57" fmla="*/ 0 h 448"/>
                <a:gd name="T58" fmla="*/ 256 w 507"/>
                <a:gd name="T59" fmla="*/ 0 h 448"/>
                <a:gd name="T60" fmla="*/ 197 w 507"/>
                <a:gd name="T61" fmla="*/ 27 h 448"/>
                <a:gd name="T62" fmla="*/ 165 w 507"/>
                <a:gd name="T63" fmla="*/ 59 h 448"/>
                <a:gd name="T64" fmla="*/ 155 w 507"/>
                <a:gd name="T65" fmla="*/ 9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7" h="448">
                  <a:moveTo>
                    <a:pt x="155" y="96"/>
                  </a:moveTo>
                  <a:lnTo>
                    <a:pt x="123" y="91"/>
                  </a:lnTo>
                  <a:lnTo>
                    <a:pt x="96" y="75"/>
                  </a:lnTo>
                  <a:lnTo>
                    <a:pt x="59" y="69"/>
                  </a:lnTo>
                  <a:lnTo>
                    <a:pt x="21" y="91"/>
                  </a:lnTo>
                  <a:lnTo>
                    <a:pt x="0" y="117"/>
                  </a:lnTo>
                  <a:lnTo>
                    <a:pt x="5" y="171"/>
                  </a:lnTo>
                  <a:lnTo>
                    <a:pt x="16" y="208"/>
                  </a:lnTo>
                  <a:lnTo>
                    <a:pt x="16" y="256"/>
                  </a:lnTo>
                  <a:lnTo>
                    <a:pt x="27" y="331"/>
                  </a:lnTo>
                  <a:lnTo>
                    <a:pt x="37" y="400"/>
                  </a:lnTo>
                  <a:lnTo>
                    <a:pt x="75" y="432"/>
                  </a:lnTo>
                  <a:lnTo>
                    <a:pt x="107" y="400"/>
                  </a:lnTo>
                  <a:lnTo>
                    <a:pt x="181" y="411"/>
                  </a:lnTo>
                  <a:lnTo>
                    <a:pt x="229" y="448"/>
                  </a:lnTo>
                  <a:lnTo>
                    <a:pt x="267" y="443"/>
                  </a:lnTo>
                  <a:lnTo>
                    <a:pt x="315" y="416"/>
                  </a:lnTo>
                  <a:lnTo>
                    <a:pt x="347" y="405"/>
                  </a:lnTo>
                  <a:lnTo>
                    <a:pt x="384" y="384"/>
                  </a:lnTo>
                  <a:lnTo>
                    <a:pt x="400" y="357"/>
                  </a:lnTo>
                  <a:lnTo>
                    <a:pt x="421" y="309"/>
                  </a:lnTo>
                  <a:lnTo>
                    <a:pt x="432" y="240"/>
                  </a:lnTo>
                  <a:lnTo>
                    <a:pt x="507" y="171"/>
                  </a:lnTo>
                  <a:lnTo>
                    <a:pt x="485" y="96"/>
                  </a:lnTo>
                  <a:lnTo>
                    <a:pt x="427" y="59"/>
                  </a:lnTo>
                  <a:lnTo>
                    <a:pt x="363" y="48"/>
                  </a:lnTo>
                  <a:lnTo>
                    <a:pt x="320" y="48"/>
                  </a:lnTo>
                  <a:lnTo>
                    <a:pt x="288" y="48"/>
                  </a:lnTo>
                  <a:lnTo>
                    <a:pt x="304" y="0"/>
                  </a:lnTo>
                  <a:lnTo>
                    <a:pt x="256" y="0"/>
                  </a:lnTo>
                  <a:lnTo>
                    <a:pt x="197" y="27"/>
                  </a:lnTo>
                  <a:lnTo>
                    <a:pt x="165" y="59"/>
                  </a:lnTo>
                  <a:lnTo>
                    <a:pt x="155" y="96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2133" y="1720"/>
              <a:ext cx="448" cy="474"/>
            </a:xfrm>
            <a:custGeom>
              <a:avLst/>
              <a:gdLst>
                <a:gd name="T0" fmla="*/ 123 w 448"/>
                <a:gd name="T1" fmla="*/ 10 h 474"/>
                <a:gd name="T2" fmla="*/ 75 w 448"/>
                <a:gd name="T3" fmla="*/ 42 h 474"/>
                <a:gd name="T4" fmla="*/ 38 w 448"/>
                <a:gd name="T5" fmla="*/ 64 h 474"/>
                <a:gd name="T6" fmla="*/ 16 w 448"/>
                <a:gd name="T7" fmla="*/ 96 h 474"/>
                <a:gd name="T8" fmla="*/ 0 w 448"/>
                <a:gd name="T9" fmla="*/ 149 h 474"/>
                <a:gd name="T10" fmla="*/ 0 w 448"/>
                <a:gd name="T11" fmla="*/ 192 h 474"/>
                <a:gd name="T12" fmla="*/ 11 w 448"/>
                <a:gd name="T13" fmla="*/ 229 h 474"/>
                <a:gd name="T14" fmla="*/ 32 w 448"/>
                <a:gd name="T15" fmla="*/ 282 h 474"/>
                <a:gd name="T16" fmla="*/ 70 w 448"/>
                <a:gd name="T17" fmla="*/ 320 h 474"/>
                <a:gd name="T18" fmla="*/ 118 w 448"/>
                <a:gd name="T19" fmla="*/ 357 h 474"/>
                <a:gd name="T20" fmla="*/ 160 w 448"/>
                <a:gd name="T21" fmla="*/ 389 h 474"/>
                <a:gd name="T22" fmla="*/ 219 w 448"/>
                <a:gd name="T23" fmla="*/ 432 h 474"/>
                <a:gd name="T24" fmla="*/ 256 w 448"/>
                <a:gd name="T25" fmla="*/ 453 h 474"/>
                <a:gd name="T26" fmla="*/ 342 w 448"/>
                <a:gd name="T27" fmla="*/ 474 h 474"/>
                <a:gd name="T28" fmla="*/ 395 w 448"/>
                <a:gd name="T29" fmla="*/ 474 h 474"/>
                <a:gd name="T30" fmla="*/ 427 w 448"/>
                <a:gd name="T31" fmla="*/ 437 h 474"/>
                <a:gd name="T32" fmla="*/ 443 w 448"/>
                <a:gd name="T33" fmla="*/ 368 h 474"/>
                <a:gd name="T34" fmla="*/ 448 w 448"/>
                <a:gd name="T35" fmla="*/ 309 h 474"/>
                <a:gd name="T36" fmla="*/ 448 w 448"/>
                <a:gd name="T37" fmla="*/ 261 h 474"/>
                <a:gd name="T38" fmla="*/ 432 w 448"/>
                <a:gd name="T39" fmla="*/ 192 h 474"/>
                <a:gd name="T40" fmla="*/ 400 w 448"/>
                <a:gd name="T41" fmla="*/ 128 h 474"/>
                <a:gd name="T42" fmla="*/ 363 w 448"/>
                <a:gd name="T43" fmla="*/ 58 h 474"/>
                <a:gd name="T44" fmla="*/ 320 w 448"/>
                <a:gd name="T45" fmla="*/ 16 h 474"/>
                <a:gd name="T46" fmla="*/ 278 w 448"/>
                <a:gd name="T47" fmla="*/ 5 h 474"/>
                <a:gd name="T48" fmla="*/ 219 w 448"/>
                <a:gd name="T49" fmla="*/ 0 h 474"/>
                <a:gd name="T50" fmla="*/ 123 w 448"/>
                <a:gd name="T51" fmla="*/ 1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8" h="474">
                  <a:moveTo>
                    <a:pt x="123" y="10"/>
                  </a:moveTo>
                  <a:lnTo>
                    <a:pt x="75" y="42"/>
                  </a:lnTo>
                  <a:lnTo>
                    <a:pt x="38" y="64"/>
                  </a:lnTo>
                  <a:lnTo>
                    <a:pt x="16" y="96"/>
                  </a:lnTo>
                  <a:lnTo>
                    <a:pt x="0" y="149"/>
                  </a:lnTo>
                  <a:lnTo>
                    <a:pt x="0" y="192"/>
                  </a:lnTo>
                  <a:lnTo>
                    <a:pt x="11" y="229"/>
                  </a:lnTo>
                  <a:lnTo>
                    <a:pt x="32" y="282"/>
                  </a:lnTo>
                  <a:lnTo>
                    <a:pt x="70" y="320"/>
                  </a:lnTo>
                  <a:lnTo>
                    <a:pt x="118" y="357"/>
                  </a:lnTo>
                  <a:lnTo>
                    <a:pt x="160" y="389"/>
                  </a:lnTo>
                  <a:lnTo>
                    <a:pt x="219" y="432"/>
                  </a:lnTo>
                  <a:lnTo>
                    <a:pt x="256" y="453"/>
                  </a:lnTo>
                  <a:lnTo>
                    <a:pt x="342" y="474"/>
                  </a:lnTo>
                  <a:lnTo>
                    <a:pt x="395" y="474"/>
                  </a:lnTo>
                  <a:lnTo>
                    <a:pt x="427" y="437"/>
                  </a:lnTo>
                  <a:lnTo>
                    <a:pt x="443" y="368"/>
                  </a:lnTo>
                  <a:lnTo>
                    <a:pt x="448" y="309"/>
                  </a:lnTo>
                  <a:lnTo>
                    <a:pt x="448" y="261"/>
                  </a:lnTo>
                  <a:lnTo>
                    <a:pt x="432" y="192"/>
                  </a:lnTo>
                  <a:lnTo>
                    <a:pt x="400" y="128"/>
                  </a:lnTo>
                  <a:lnTo>
                    <a:pt x="363" y="58"/>
                  </a:lnTo>
                  <a:lnTo>
                    <a:pt x="320" y="16"/>
                  </a:lnTo>
                  <a:lnTo>
                    <a:pt x="278" y="5"/>
                  </a:lnTo>
                  <a:lnTo>
                    <a:pt x="219" y="0"/>
                  </a:lnTo>
                  <a:lnTo>
                    <a:pt x="123" y="1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2017" y="2735"/>
              <a:ext cx="368" cy="197"/>
            </a:xfrm>
            <a:custGeom>
              <a:avLst/>
              <a:gdLst>
                <a:gd name="T0" fmla="*/ 256 w 368"/>
                <a:gd name="T1" fmla="*/ 0 h 197"/>
                <a:gd name="T2" fmla="*/ 186 w 368"/>
                <a:gd name="T3" fmla="*/ 5 h 197"/>
                <a:gd name="T4" fmla="*/ 128 w 368"/>
                <a:gd name="T5" fmla="*/ 27 h 197"/>
                <a:gd name="T6" fmla="*/ 101 w 368"/>
                <a:gd name="T7" fmla="*/ 48 h 197"/>
                <a:gd name="T8" fmla="*/ 64 w 368"/>
                <a:gd name="T9" fmla="*/ 112 h 197"/>
                <a:gd name="T10" fmla="*/ 0 w 368"/>
                <a:gd name="T11" fmla="*/ 155 h 197"/>
                <a:gd name="T12" fmla="*/ 37 w 368"/>
                <a:gd name="T13" fmla="*/ 171 h 197"/>
                <a:gd name="T14" fmla="*/ 85 w 368"/>
                <a:gd name="T15" fmla="*/ 197 h 197"/>
                <a:gd name="T16" fmla="*/ 128 w 368"/>
                <a:gd name="T17" fmla="*/ 176 h 197"/>
                <a:gd name="T18" fmla="*/ 165 w 368"/>
                <a:gd name="T19" fmla="*/ 160 h 197"/>
                <a:gd name="T20" fmla="*/ 218 w 368"/>
                <a:gd name="T21" fmla="*/ 171 h 197"/>
                <a:gd name="T22" fmla="*/ 261 w 368"/>
                <a:gd name="T23" fmla="*/ 181 h 197"/>
                <a:gd name="T24" fmla="*/ 320 w 368"/>
                <a:gd name="T25" fmla="*/ 144 h 197"/>
                <a:gd name="T26" fmla="*/ 357 w 368"/>
                <a:gd name="T27" fmla="*/ 96 h 197"/>
                <a:gd name="T28" fmla="*/ 368 w 368"/>
                <a:gd name="T29" fmla="*/ 53 h 197"/>
                <a:gd name="T30" fmla="*/ 341 w 368"/>
                <a:gd name="T31" fmla="*/ 16 h 197"/>
                <a:gd name="T32" fmla="*/ 256 w 368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8" h="197">
                  <a:moveTo>
                    <a:pt x="256" y="0"/>
                  </a:moveTo>
                  <a:lnTo>
                    <a:pt x="186" y="5"/>
                  </a:lnTo>
                  <a:lnTo>
                    <a:pt x="128" y="27"/>
                  </a:lnTo>
                  <a:lnTo>
                    <a:pt x="101" y="48"/>
                  </a:lnTo>
                  <a:lnTo>
                    <a:pt x="64" y="112"/>
                  </a:lnTo>
                  <a:lnTo>
                    <a:pt x="0" y="155"/>
                  </a:lnTo>
                  <a:lnTo>
                    <a:pt x="37" y="171"/>
                  </a:lnTo>
                  <a:lnTo>
                    <a:pt x="85" y="197"/>
                  </a:lnTo>
                  <a:lnTo>
                    <a:pt x="128" y="176"/>
                  </a:lnTo>
                  <a:lnTo>
                    <a:pt x="165" y="160"/>
                  </a:lnTo>
                  <a:lnTo>
                    <a:pt x="218" y="171"/>
                  </a:lnTo>
                  <a:lnTo>
                    <a:pt x="261" y="181"/>
                  </a:lnTo>
                  <a:lnTo>
                    <a:pt x="320" y="144"/>
                  </a:lnTo>
                  <a:lnTo>
                    <a:pt x="357" y="96"/>
                  </a:lnTo>
                  <a:lnTo>
                    <a:pt x="368" y="53"/>
                  </a:lnTo>
                  <a:lnTo>
                    <a:pt x="341" y="1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1771" y="3381"/>
              <a:ext cx="309" cy="155"/>
            </a:xfrm>
            <a:custGeom>
              <a:avLst/>
              <a:gdLst>
                <a:gd name="T0" fmla="*/ 0 w 309"/>
                <a:gd name="T1" fmla="*/ 48 h 155"/>
                <a:gd name="T2" fmla="*/ 58 w 309"/>
                <a:gd name="T3" fmla="*/ 37 h 155"/>
                <a:gd name="T4" fmla="*/ 122 w 309"/>
                <a:gd name="T5" fmla="*/ 21 h 155"/>
                <a:gd name="T6" fmla="*/ 149 w 309"/>
                <a:gd name="T7" fmla="*/ 37 h 155"/>
                <a:gd name="T8" fmla="*/ 186 w 309"/>
                <a:gd name="T9" fmla="*/ 16 h 155"/>
                <a:gd name="T10" fmla="*/ 234 w 309"/>
                <a:gd name="T11" fmla="*/ 0 h 155"/>
                <a:gd name="T12" fmla="*/ 288 w 309"/>
                <a:gd name="T13" fmla="*/ 16 h 155"/>
                <a:gd name="T14" fmla="*/ 309 w 309"/>
                <a:gd name="T15" fmla="*/ 53 h 155"/>
                <a:gd name="T16" fmla="*/ 282 w 309"/>
                <a:gd name="T17" fmla="*/ 91 h 155"/>
                <a:gd name="T18" fmla="*/ 235 w 309"/>
                <a:gd name="T19" fmla="*/ 144 h 155"/>
                <a:gd name="T20" fmla="*/ 181 w 309"/>
                <a:gd name="T21" fmla="*/ 155 h 155"/>
                <a:gd name="T22" fmla="*/ 122 w 309"/>
                <a:gd name="T23" fmla="*/ 149 h 155"/>
                <a:gd name="T24" fmla="*/ 69 w 309"/>
                <a:gd name="T25" fmla="*/ 123 h 155"/>
                <a:gd name="T26" fmla="*/ 26 w 309"/>
                <a:gd name="T27" fmla="*/ 80 h 155"/>
                <a:gd name="T28" fmla="*/ 0 w 309"/>
                <a:gd name="T29" fmla="*/ 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9" h="155">
                  <a:moveTo>
                    <a:pt x="0" y="48"/>
                  </a:moveTo>
                  <a:lnTo>
                    <a:pt x="58" y="37"/>
                  </a:lnTo>
                  <a:lnTo>
                    <a:pt x="122" y="21"/>
                  </a:lnTo>
                  <a:lnTo>
                    <a:pt x="149" y="37"/>
                  </a:lnTo>
                  <a:lnTo>
                    <a:pt x="186" y="16"/>
                  </a:lnTo>
                  <a:lnTo>
                    <a:pt x="234" y="0"/>
                  </a:lnTo>
                  <a:lnTo>
                    <a:pt x="288" y="16"/>
                  </a:lnTo>
                  <a:lnTo>
                    <a:pt x="309" y="53"/>
                  </a:lnTo>
                  <a:lnTo>
                    <a:pt x="282" y="91"/>
                  </a:lnTo>
                  <a:lnTo>
                    <a:pt x="235" y="144"/>
                  </a:lnTo>
                  <a:lnTo>
                    <a:pt x="181" y="155"/>
                  </a:lnTo>
                  <a:lnTo>
                    <a:pt x="122" y="149"/>
                  </a:lnTo>
                  <a:lnTo>
                    <a:pt x="69" y="123"/>
                  </a:lnTo>
                  <a:lnTo>
                    <a:pt x="26" y="8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1C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116"/>
          <p:cNvGrpSpPr>
            <a:grpSpLocks/>
          </p:cNvGrpSpPr>
          <p:nvPr/>
        </p:nvGrpSpPr>
        <p:grpSpPr bwMode="auto">
          <a:xfrm>
            <a:off x="6394088" y="2606755"/>
            <a:ext cx="1143000" cy="2578100"/>
            <a:chOff x="3314" y="211"/>
            <a:chExt cx="1801" cy="3967"/>
          </a:xfrm>
        </p:grpSpPr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4178" y="211"/>
              <a:ext cx="120" cy="3967"/>
            </a:xfrm>
            <a:custGeom>
              <a:avLst/>
              <a:gdLst>
                <a:gd name="T0" fmla="*/ 64 w 120"/>
                <a:gd name="T1" fmla="*/ 64 h 3967"/>
                <a:gd name="T2" fmla="*/ 43 w 120"/>
                <a:gd name="T3" fmla="*/ 245 h 3967"/>
                <a:gd name="T4" fmla="*/ 17 w 120"/>
                <a:gd name="T5" fmla="*/ 339 h 3967"/>
                <a:gd name="T6" fmla="*/ 39 w 120"/>
                <a:gd name="T7" fmla="*/ 412 h 3967"/>
                <a:gd name="T8" fmla="*/ 52 w 120"/>
                <a:gd name="T9" fmla="*/ 498 h 3967"/>
                <a:gd name="T10" fmla="*/ 34 w 120"/>
                <a:gd name="T11" fmla="*/ 584 h 3967"/>
                <a:gd name="T12" fmla="*/ 52 w 120"/>
                <a:gd name="T13" fmla="*/ 683 h 3967"/>
                <a:gd name="T14" fmla="*/ 56 w 120"/>
                <a:gd name="T15" fmla="*/ 868 h 3967"/>
                <a:gd name="T16" fmla="*/ 73 w 120"/>
                <a:gd name="T17" fmla="*/ 1040 h 3967"/>
                <a:gd name="T18" fmla="*/ 99 w 120"/>
                <a:gd name="T19" fmla="*/ 1177 h 3967"/>
                <a:gd name="T20" fmla="*/ 73 w 120"/>
                <a:gd name="T21" fmla="*/ 1332 h 3967"/>
                <a:gd name="T22" fmla="*/ 64 w 120"/>
                <a:gd name="T23" fmla="*/ 1538 h 3967"/>
                <a:gd name="T24" fmla="*/ 69 w 120"/>
                <a:gd name="T25" fmla="*/ 1779 h 3967"/>
                <a:gd name="T26" fmla="*/ 64 w 120"/>
                <a:gd name="T27" fmla="*/ 1986 h 3967"/>
                <a:gd name="T28" fmla="*/ 47 w 120"/>
                <a:gd name="T29" fmla="*/ 2256 h 3967"/>
                <a:gd name="T30" fmla="*/ 69 w 120"/>
                <a:gd name="T31" fmla="*/ 2372 h 3967"/>
                <a:gd name="T32" fmla="*/ 47 w 120"/>
                <a:gd name="T33" fmla="*/ 2497 h 3967"/>
                <a:gd name="T34" fmla="*/ 52 w 120"/>
                <a:gd name="T35" fmla="*/ 2626 h 3967"/>
                <a:gd name="T36" fmla="*/ 47 w 120"/>
                <a:gd name="T37" fmla="*/ 2768 h 3967"/>
                <a:gd name="T38" fmla="*/ 69 w 120"/>
                <a:gd name="T39" fmla="*/ 3009 h 3967"/>
                <a:gd name="T40" fmla="*/ 60 w 120"/>
                <a:gd name="T41" fmla="*/ 3181 h 3967"/>
                <a:gd name="T42" fmla="*/ 60 w 120"/>
                <a:gd name="T43" fmla="*/ 3447 h 3967"/>
                <a:gd name="T44" fmla="*/ 47 w 120"/>
                <a:gd name="T45" fmla="*/ 3752 h 3967"/>
                <a:gd name="T46" fmla="*/ 4 w 120"/>
                <a:gd name="T47" fmla="*/ 3847 h 3967"/>
                <a:gd name="T48" fmla="*/ 9 w 120"/>
                <a:gd name="T49" fmla="*/ 3967 h 3967"/>
                <a:gd name="T50" fmla="*/ 47 w 120"/>
                <a:gd name="T51" fmla="*/ 3800 h 3967"/>
                <a:gd name="T52" fmla="*/ 90 w 120"/>
                <a:gd name="T53" fmla="*/ 3301 h 3967"/>
                <a:gd name="T54" fmla="*/ 77 w 120"/>
                <a:gd name="T55" fmla="*/ 3052 h 3967"/>
                <a:gd name="T56" fmla="*/ 69 w 120"/>
                <a:gd name="T57" fmla="*/ 2880 h 3967"/>
                <a:gd name="T58" fmla="*/ 60 w 120"/>
                <a:gd name="T59" fmla="*/ 2682 h 3967"/>
                <a:gd name="T60" fmla="*/ 69 w 120"/>
                <a:gd name="T61" fmla="*/ 2574 h 3967"/>
                <a:gd name="T62" fmla="*/ 77 w 120"/>
                <a:gd name="T63" fmla="*/ 2377 h 3967"/>
                <a:gd name="T64" fmla="*/ 60 w 120"/>
                <a:gd name="T65" fmla="*/ 2235 h 3967"/>
                <a:gd name="T66" fmla="*/ 77 w 120"/>
                <a:gd name="T67" fmla="*/ 1955 h 3967"/>
                <a:gd name="T68" fmla="*/ 77 w 120"/>
                <a:gd name="T69" fmla="*/ 1796 h 3967"/>
                <a:gd name="T70" fmla="*/ 77 w 120"/>
                <a:gd name="T71" fmla="*/ 1517 h 3967"/>
                <a:gd name="T72" fmla="*/ 90 w 120"/>
                <a:gd name="T73" fmla="*/ 1336 h 3967"/>
                <a:gd name="T74" fmla="*/ 120 w 120"/>
                <a:gd name="T75" fmla="*/ 1220 h 3967"/>
                <a:gd name="T76" fmla="*/ 99 w 120"/>
                <a:gd name="T77" fmla="*/ 1044 h 3967"/>
                <a:gd name="T78" fmla="*/ 86 w 120"/>
                <a:gd name="T79" fmla="*/ 911 h 3967"/>
                <a:gd name="T80" fmla="*/ 77 w 120"/>
                <a:gd name="T81" fmla="*/ 765 h 3967"/>
                <a:gd name="T82" fmla="*/ 60 w 120"/>
                <a:gd name="T83" fmla="*/ 601 h 3967"/>
                <a:gd name="T84" fmla="*/ 73 w 120"/>
                <a:gd name="T85" fmla="*/ 412 h 3967"/>
                <a:gd name="T86" fmla="*/ 52 w 120"/>
                <a:gd name="T87" fmla="*/ 283 h 3967"/>
                <a:gd name="T88" fmla="*/ 86 w 120"/>
                <a:gd name="T89" fmla="*/ 64 h 3967"/>
                <a:gd name="T90" fmla="*/ 64 w 120"/>
                <a:gd name="T91" fmla="*/ 4 h 3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3967">
                  <a:moveTo>
                    <a:pt x="64" y="4"/>
                  </a:moveTo>
                  <a:lnTo>
                    <a:pt x="64" y="64"/>
                  </a:lnTo>
                  <a:lnTo>
                    <a:pt x="52" y="159"/>
                  </a:lnTo>
                  <a:lnTo>
                    <a:pt x="43" y="245"/>
                  </a:lnTo>
                  <a:lnTo>
                    <a:pt x="26" y="292"/>
                  </a:lnTo>
                  <a:lnTo>
                    <a:pt x="17" y="339"/>
                  </a:lnTo>
                  <a:lnTo>
                    <a:pt x="21" y="378"/>
                  </a:lnTo>
                  <a:lnTo>
                    <a:pt x="39" y="412"/>
                  </a:lnTo>
                  <a:lnTo>
                    <a:pt x="60" y="442"/>
                  </a:lnTo>
                  <a:lnTo>
                    <a:pt x="52" y="498"/>
                  </a:lnTo>
                  <a:lnTo>
                    <a:pt x="47" y="550"/>
                  </a:lnTo>
                  <a:lnTo>
                    <a:pt x="34" y="584"/>
                  </a:lnTo>
                  <a:lnTo>
                    <a:pt x="39" y="632"/>
                  </a:lnTo>
                  <a:lnTo>
                    <a:pt x="52" y="683"/>
                  </a:lnTo>
                  <a:lnTo>
                    <a:pt x="47" y="752"/>
                  </a:lnTo>
                  <a:lnTo>
                    <a:pt x="56" y="868"/>
                  </a:lnTo>
                  <a:lnTo>
                    <a:pt x="56" y="941"/>
                  </a:lnTo>
                  <a:lnTo>
                    <a:pt x="73" y="1040"/>
                  </a:lnTo>
                  <a:lnTo>
                    <a:pt x="86" y="1100"/>
                  </a:lnTo>
                  <a:lnTo>
                    <a:pt x="99" y="1177"/>
                  </a:lnTo>
                  <a:lnTo>
                    <a:pt x="86" y="1242"/>
                  </a:lnTo>
                  <a:lnTo>
                    <a:pt x="73" y="1332"/>
                  </a:lnTo>
                  <a:lnTo>
                    <a:pt x="60" y="1448"/>
                  </a:lnTo>
                  <a:lnTo>
                    <a:pt x="64" y="1538"/>
                  </a:lnTo>
                  <a:lnTo>
                    <a:pt x="64" y="1676"/>
                  </a:lnTo>
                  <a:lnTo>
                    <a:pt x="69" y="1779"/>
                  </a:lnTo>
                  <a:lnTo>
                    <a:pt x="60" y="1895"/>
                  </a:lnTo>
                  <a:lnTo>
                    <a:pt x="64" y="1986"/>
                  </a:lnTo>
                  <a:lnTo>
                    <a:pt x="56" y="2162"/>
                  </a:lnTo>
                  <a:lnTo>
                    <a:pt x="47" y="2256"/>
                  </a:lnTo>
                  <a:lnTo>
                    <a:pt x="56" y="2321"/>
                  </a:lnTo>
                  <a:lnTo>
                    <a:pt x="69" y="2372"/>
                  </a:lnTo>
                  <a:lnTo>
                    <a:pt x="56" y="2437"/>
                  </a:lnTo>
                  <a:lnTo>
                    <a:pt x="47" y="2497"/>
                  </a:lnTo>
                  <a:lnTo>
                    <a:pt x="56" y="2562"/>
                  </a:lnTo>
                  <a:lnTo>
                    <a:pt x="52" y="2626"/>
                  </a:lnTo>
                  <a:lnTo>
                    <a:pt x="52" y="2721"/>
                  </a:lnTo>
                  <a:lnTo>
                    <a:pt x="47" y="2768"/>
                  </a:lnTo>
                  <a:lnTo>
                    <a:pt x="60" y="2927"/>
                  </a:lnTo>
                  <a:lnTo>
                    <a:pt x="69" y="3009"/>
                  </a:lnTo>
                  <a:lnTo>
                    <a:pt x="69" y="3060"/>
                  </a:lnTo>
                  <a:lnTo>
                    <a:pt x="60" y="3181"/>
                  </a:lnTo>
                  <a:lnTo>
                    <a:pt x="82" y="3301"/>
                  </a:lnTo>
                  <a:lnTo>
                    <a:pt x="60" y="3447"/>
                  </a:lnTo>
                  <a:lnTo>
                    <a:pt x="47" y="3580"/>
                  </a:lnTo>
                  <a:lnTo>
                    <a:pt x="47" y="3752"/>
                  </a:lnTo>
                  <a:lnTo>
                    <a:pt x="43" y="3804"/>
                  </a:lnTo>
                  <a:lnTo>
                    <a:pt x="4" y="3847"/>
                  </a:lnTo>
                  <a:lnTo>
                    <a:pt x="0" y="3928"/>
                  </a:lnTo>
                  <a:lnTo>
                    <a:pt x="9" y="3967"/>
                  </a:lnTo>
                  <a:lnTo>
                    <a:pt x="9" y="3868"/>
                  </a:lnTo>
                  <a:lnTo>
                    <a:pt x="47" y="3800"/>
                  </a:lnTo>
                  <a:lnTo>
                    <a:pt x="52" y="3567"/>
                  </a:lnTo>
                  <a:lnTo>
                    <a:pt x="90" y="3301"/>
                  </a:lnTo>
                  <a:lnTo>
                    <a:pt x="73" y="3176"/>
                  </a:lnTo>
                  <a:lnTo>
                    <a:pt x="77" y="3052"/>
                  </a:lnTo>
                  <a:lnTo>
                    <a:pt x="77" y="2974"/>
                  </a:lnTo>
                  <a:lnTo>
                    <a:pt x="69" y="2880"/>
                  </a:lnTo>
                  <a:lnTo>
                    <a:pt x="64" y="2802"/>
                  </a:lnTo>
                  <a:lnTo>
                    <a:pt x="60" y="2682"/>
                  </a:lnTo>
                  <a:lnTo>
                    <a:pt x="60" y="2609"/>
                  </a:lnTo>
                  <a:lnTo>
                    <a:pt x="69" y="2574"/>
                  </a:lnTo>
                  <a:lnTo>
                    <a:pt x="60" y="2497"/>
                  </a:lnTo>
                  <a:lnTo>
                    <a:pt x="77" y="2377"/>
                  </a:lnTo>
                  <a:lnTo>
                    <a:pt x="69" y="2286"/>
                  </a:lnTo>
                  <a:lnTo>
                    <a:pt x="60" y="2235"/>
                  </a:lnTo>
                  <a:lnTo>
                    <a:pt x="73" y="2072"/>
                  </a:lnTo>
                  <a:lnTo>
                    <a:pt x="77" y="1955"/>
                  </a:lnTo>
                  <a:lnTo>
                    <a:pt x="73" y="1874"/>
                  </a:lnTo>
                  <a:lnTo>
                    <a:pt x="77" y="1796"/>
                  </a:lnTo>
                  <a:lnTo>
                    <a:pt x="73" y="1577"/>
                  </a:lnTo>
                  <a:lnTo>
                    <a:pt x="77" y="1517"/>
                  </a:lnTo>
                  <a:lnTo>
                    <a:pt x="73" y="1453"/>
                  </a:lnTo>
                  <a:lnTo>
                    <a:pt x="90" y="1336"/>
                  </a:lnTo>
                  <a:lnTo>
                    <a:pt x="107" y="1263"/>
                  </a:lnTo>
                  <a:lnTo>
                    <a:pt x="120" y="1220"/>
                  </a:lnTo>
                  <a:lnTo>
                    <a:pt x="120" y="1117"/>
                  </a:lnTo>
                  <a:lnTo>
                    <a:pt x="99" y="1044"/>
                  </a:lnTo>
                  <a:lnTo>
                    <a:pt x="90" y="980"/>
                  </a:lnTo>
                  <a:lnTo>
                    <a:pt x="86" y="911"/>
                  </a:lnTo>
                  <a:lnTo>
                    <a:pt x="82" y="829"/>
                  </a:lnTo>
                  <a:lnTo>
                    <a:pt x="77" y="765"/>
                  </a:lnTo>
                  <a:lnTo>
                    <a:pt x="73" y="683"/>
                  </a:lnTo>
                  <a:lnTo>
                    <a:pt x="60" y="601"/>
                  </a:lnTo>
                  <a:lnTo>
                    <a:pt x="77" y="442"/>
                  </a:lnTo>
                  <a:lnTo>
                    <a:pt x="73" y="412"/>
                  </a:lnTo>
                  <a:lnTo>
                    <a:pt x="39" y="361"/>
                  </a:lnTo>
                  <a:lnTo>
                    <a:pt x="52" y="283"/>
                  </a:lnTo>
                  <a:lnTo>
                    <a:pt x="73" y="227"/>
                  </a:lnTo>
                  <a:lnTo>
                    <a:pt x="86" y="64"/>
                  </a:lnTo>
                  <a:lnTo>
                    <a:pt x="90" y="0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8"/>
            <p:cNvSpPr>
              <a:spLocks/>
            </p:cNvSpPr>
            <p:nvPr/>
          </p:nvSpPr>
          <p:spPr bwMode="auto">
            <a:xfrm>
              <a:off x="3903" y="451"/>
              <a:ext cx="322" cy="220"/>
            </a:xfrm>
            <a:custGeom>
              <a:avLst/>
              <a:gdLst>
                <a:gd name="T0" fmla="*/ 318 w 322"/>
                <a:gd name="T1" fmla="*/ 0 h 220"/>
                <a:gd name="T2" fmla="*/ 266 w 322"/>
                <a:gd name="T3" fmla="*/ 48 h 220"/>
                <a:gd name="T4" fmla="*/ 241 w 322"/>
                <a:gd name="T5" fmla="*/ 86 h 220"/>
                <a:gd name="T6" fmla="*/ 189 w 322"/>
                <a:gd name="T7" fmla="*/ 121 h 220"/>
                <a:gd name="T8" fmla="*/ 120 w 322"/>
                <a:gd name="T9" fmla="*/ 168 h 220"/>
                <a:gd name="T10" fmla="*/ 60 w 322"/>
                <a:gd name="T11" fmla="*/ 198 h 220"/>
                <a:gd name="T12" fmla="*/ 0 w 322"/>
                <a:gd name="T13" fmla="*/ 211 h 220"/>
                <a:gd name="T14" fmla="*/ 43 w 322"/>
                <a:gd name="T15" fmla="*/ 220 h 220"/>
                <a:gd name="T16" fmla="*/ 86 w 322"/>
                <a:gd name="T17" fmla="*/ 215 h 220"/>
                <a:gd name="T18" fmla="*/ 163 w 322"/>
                <a:gd name="T19" fmla="*/ 168 h 220"/>
                <a:gd name="T20" fmla="*/ 210 w 322"/>
                <a:gd name="T21" fmla="*/ 142 h 220"/>
                <a:gd name="T22" fmla="*/ 215 w 322"/>
                <a:gd name="T23" fmla="*/ 155 h 220"/>
                <a:gd name="T24" fmla="*/ 223 w 322"/>
                <a:gd name="T25" fmla="*/ 177 h 220"/>
                <a:gd name="T26" fmla="*/ 228 w 322"/>
                <a:gd name="T27" fmla="*/ 125 h 220"/>
                <a:gd name="T28" fmla="*/ 253 w 322"/>
                <a:gd name="T29" fmla="*/ 99 h 220"/>
                <a:gd name="T30" fmla="*/ 322 w 322"/>
                <a:gd name="T31" fmla="*/ 35 h 220"/>
                <a:gd name="T32" fmla="*/ 318 w 322"/>
                <a:gd name="T3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2" h="220">
                  <a:moveTo>
                    <a:pt x="318" y="0"/>
                  </a:moveTo>
                  <a:lnTo>
                    <a:pt x="266" y="48"/>
                  </a:lnTo>
                  <a:lnTo>
                    <a:pt x="241" y="86"/>
                  </a:lnTo>
                  <a:lnTo>
                    <a:pt x="189" y="121"/>
                  </a:lnTo>
                  <a:lnTo>
                    <a:pt x="120" y="168"/>
                  </a:lnTo>
                  <a:lnTo>
                    <a:pt x="60" y="198"/>
                  </a:lnTo>
                  <a:lnTo>
                    <a:pt x="0" y="211"/>
                  </a:lnTo>
                  <a:lnTo>
                    <a:pt x="43" y="220"/>
                  </a:lnTo>
                  <a:lnTo>
                    <a:pt x="86" y="215"/>
                  </a:lnTo>
                  <a:lnTo>
                    <a:pt x="163" y="168"/>
                  </a:lnTo>
                  <a:lnTo>
                    <a:pt x="210" y="142"/>
                  </a:lnTo>
                  <a:lnTo>
                    <a:pt x="215" y="155"/>
                  </a:lnTo>
                  <a:lnTo>
                    <a:pt x="223" y="177"/>
                  </a:lnTo>
                  <a:lnTo>
                    <a:pt x="228" y="125"/>
                  </a:lnTo>
                  <a:lnTo>
                    <a:pt x="253" y="99"/>
                  </a:lnTo>
                  <a:lnTo>
                    <a:pt x="322" y="3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9"/>
            <p:cNvSpPr>
              <a:spLocks/>
            </p:cNvSpPr>
            <p:nvPr/>
          </p:nvSpPr>
          <p:spPr bwMode="auto">
            <a:xfrm>
              <a:off x="4118" y="576"/>
              <a:ext cx="94" cy="86"/>
            </a:xfrm>
            <a:custGeom>
              <a:avLst/>
              <a:gdLst>
                <a:gd name="T0" fmla="*/ 81 w 94"/>
                <a:gd name="T1" fmla="*/ 0 h 86"/>
                <a:gd name="T2" fmla="*/ 47 w 94"/>
                <a:gd name="T3" fmla="*/ 13 h 86"/>
                <a:gd name="T4" fmla="*/ 4 w 94"/>
                <a:gd name="T5" fmla="*/ 56 h 86"/>
                <a:gd name="T6" fmla="*/ 0 w 94"/>
                <a:gd name="T7" fmla="*/ 86 h 86"/>
                <a:gd name="T8" fmla="*/ 30 w 94"/>
                <a:gd name="T9" fmla="*/ 52 h 86"/>
                <a:gd name="T10" fmla="*/ 56 w 94"/>
                <a:gd name="T11" fmla="*/ 30 h 86"/>
                <a:gd name="T12" fmla="*/ 94 w 94"/>
                <a:gd name="T13" fmla="*/ 26 h 86"/>
                <a:gd name="T14" fmla="*/ 81 w 94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86">
                  <a:moveTo>
                    <a:pt x="81" y="0"/>
                  </a:moveTo>
                  <a:lnTo>
                    <a:pt x="47" y="13"/>
                  </a:lnTo>
                  <a:lnTo>
                    <a:pt x="4" y="56"/>
                  </a:lnTo>
                  <a:lnTo>
                    <a:pt x="0" y="86"/>
                  </a:lnTo>
                  <a:lnTo>
                    <a:pt x="30" y="52"/>
                  </a:lnTo>
                  <a:lnTo>
                    <a:pt x="56" y="30"/>
                  </a:lnTo>
                  <a:lnTo>
                    <a:pt x="94" y="2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0"/>
            <p:cNvSpPr>
              <a:spLocks/>
            </p:cNvSpPr>
            <p:nvPr/>
          </p:nvSpPr>
          <p:spPr bwMode="auto">
            <a:xfrm>
              <a:off x="3314" y="593"/>
              <a:ext cx="911" cy="1427"/>
            </a:xfrm>
            <a:custGeom>
              <a:avLst/>
              <a:gdLst>
                <a:gd name="T0" fmla="*/ 864 w 911"/>
                <a:gd name="T1" fmla="*/ 35 h 1427"/>
                <a:gd name="T2" fmla="*/ 795 w 911"/>
                <a:gd name="T3" fmla="*/ 82 h 1427"/>
                <a:gd name="T4" fmla="*/ 683 w 911"/>
                <a:gd name="T5" fmla="*/ 172 h 1427"/>
                <a:gd name="T6" fmla="*/ 546 w 911"/>
                <a:gd name="T7" fmla="*/ 267 h 1427"/>
                <a:gd name="T8" fmla="*/ 499 w 911"/>
                <a:gd name="T9" fmla="*/ 288 h 1427"/>
                <a:gd name="T10" fmla="*/ 400 w 911"/>
                <a:gd name="T11" fmla="*/ 391 h 1427"/>
                <a:gd name="T12" fmla="*/ 327 w 911"/>
                <a:gd name="T13" fmla="*/ 533 h 1427"/>
                <a:gd name="T14" fmla="*/ 228 w 911"/>
                <a:gd name="T15" fmla="*/ 684 h 1427"/>
                <a:gd name="T16" fmla="*/ 129 w 911"/>
                <a:gd name="T17" fmla="*/ 783 h 1427"/>
                <a:gd name="T18" fmla="*/ 39 w 911"/>
                <a:gd name="T19" fmla="*/ 881 h 1427"/>
                <a:gd name="T20" fmla="*/ 0 w 911"/>
                <a:gd name="T21" fmla="*/ 1010 h 1427"/>
                <a:gd name="T22" fmla="*/ 69 w 911"/>
                <a:gd name="T23" fmla="*/ 851 h 1427"/>
                <a:gd name="T24" fmla="*/ 198 w 911"/>
                <a:gd name="T25" fmla="*/ 722 h 1427"/>
                <a:gd name="T26" fmla="*/ 327 w 911"/>
                <a:gd name="T27" fmla="*/ 559 h 1427"/>
                <a:gd name="T28" fmla="*/ 490 w 911"/>
                <a:gd name="T29" fmla="*/ 323 h 1427"/>
                <a:gd name="T30" fmla="*/ 623 w 911"/>
                <a:gd name="T31" fmla="*/ 232 h 1427"/>
                <a:gd name="T32" fmla="*/ 744 w 911"/>
                <a:gd name="T33" fmla="*/ 142 h 1427"/>
                <a:gd name="T34" fmla="*/ 817 w 911"/>
                <a:gd name="T35" fmla="*/ 172 h 1427"/>
                <a:gd name="T36" fmla="*/ 666 w 911"/>
                <a:gd name="T37" fmla="*/ 348 h 1427"/>
                <a:gd name="T38" fmla="*/ 511 w 911"/>
                <a:gd name="T39" fmla="*/ 490 h 1427"/>
                <a:gd name="T40" fmla="*/ 451 w 911"/>
                <a:gd name="T41" fmla="*/ 615 h 1427"/>
                <a:gd name="T42" fmla="*/ 340 w 911"/>
                <a:gd name="T43" fmla="*/ 778 h 1427"/>
                <a:gd name="T44" fmla="*/ 266 w 911"/>
                <a:gd name="T45" fmla="*/ 899 h 1427"/>
                <a:gd name="T46" fmla="*/ 236 w 911"/>
                <a:gd name="T47" fmla="*/ 1053 h 1427"/>
                <a:gd name="T48" fmla="*/ 206 w 911"/>
                <a:gd name="T49" fmla="*/ 1242 h 1427"/>
                <a:gd name="T50" fmla="*/ 193 w 911"/>
                <a:gd name="T51" fmla="*/ 1427 h 1427"/>
                <a:gd name="T52" fmla="*/ 223 w 911"/>
                <a:gd name="T53" fmla="*/ 1242 h 1427"/>
                <a:gd name="T54" fmla="*/ 249 w 911"/>
                <a:gd name="T55" fmla="*/ 1053 h 1427"/>
                <a:gd name="T56" fmla="*/ 279 w 911"/>
                <a:gd name="T57" fmla="*/ 911 h 1427"/>
                <a:gd name="T58" fmla="*/ 404 w 911"/>
                <a:gd name="T59" fmla="*/ 740 h 1427"/>
                <a:gd name="T60" fmla="*/ 430 w 911"/>
                <a:gd name="T61" fmla="*/ 748 h 1427"/>
                <a:gd name="T62" fmla="*/ 447 w 911"/>
                <a:gd name="T63" fmla="*/ 666 h 1427"/>
                <a:gd name="T64" fmla="*/ 511 w 911"/>
                <a:gd name="T65" fmla="*/ 512 h 1427"/>
                <a:gd name="T66" fmla="*/ 606 w 911"/>
                <a:gd name="T67" fmla="*/ 417 h 1427"/>
                <a:gd name="T68" fmla="*/ 713 w 911"/>
                <a:gd name="T69" fmla="*/ 314 h 1427"/>
                <a:gd name="T70" fmla="*/ 701 w 911"/>
                <a:gd name="T71" fmla="*/ 469 h 1427"/>
                <a:gd name="T72" fmla="*/ 658 w 911"/>
                <a:gd name="T73" fmla="*/ 563 h 1427"/>
                <a:gd name="T74" fmla="*/ 602 w 911"/>
                <a:gd name="T75" fmla="*/ 623 h 1427"/>
                <a:gd name="T76" fmla="*/ 585 w 911"/>
                <a:gd name="T77" fmla="*/ 765 h 1427"/>
                <a:gd name="T78" fmla="*/ 589 w 911"/>
                <a:gd name="T79" fmla="*/ 877 h 1427"/>
                <a:gd name="T80" fmla="*/ 606 w 911"/>
                <a:gd name="T81" fmla="*/ 740 h 1427"/>
                <a:gd name="T82" fmla="*/ 675 w 911"/>
                <a:gd name="T83" fmla="*/ 568 h 1427"/>
                <a:gd name="T84" fmla="*/ 713 w 911"/>
                <a:gd name="T85" fmla="*/ 477 h 1427"/>
                <a:gd name="T86" fmla="*/ 726 w 911"/>
                <a:gd name="T87" fmla="*/ 357 h 1427"/>
                <a:gd name="T88" fmla="*/ 778 w 911"/>
                <a:gd name="T89" fmla="*/ 254 h 1427"/>
                <a:gd name="T90" fmla="*/ 847 w 911"/>
                <a:gd name="T91" fmla="*/ 387 h 1427"/>
                <a:gd name="T92" fmla="*/ 808 w 911"/>
                <a:gd name="T93" fmla="*/ 284 h 1427"/>
                <a:gd name="T94" fmla="*/ 830 w 911"/>
                <a:gd name="T95" fmla="*/ 189 h 1427"/>
                <a:gd name="T96" fmla="*/ 838 w 911"/>
                <a:gd name="T97" fmla="*/ 181 h 1427"/>
                <a:gd name="T98" fmla="*/ 911 w 911"/>
                <a:gd name="T99" fmla="*/ 13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11" h="1427">
                  <a:moveTo>
                    <a:pt x="894" y="0"/>
                  </a:moveTo>
                  <a:lnTo>
                    <a:pt x="864" y="35"/>
                  </a:lnTo>
                  <a:lnTo>
                    <a:pt x="830" y="56"/>
                  </a:lnTo>
                  <a:lnTo>
                    <a:pt x="795" y="82"/>
                  </a:lnTo>
                  <a:lnTo>
                    <a:pt x="739" y="121"/>
                  </a:lnTo>
                  <a:lnTo>
                    <a:pt x="683" y="172"/>
                  </a:lnTo>
                  <a:lnTo>
                    <a:pt x="597" y="228"/>
                  </a:lnTo>
                  <a:lnTo>
                    <a:pt x="546" y="267"/>
                  </a:lnTo>
                  <a:lnTo>
                    <a:pt x="524" y="280"/>
                  </a:lnTo>
                  <a:lnTo>
                    <a:pt x="499" y="288"/>
                  </a:lnTo>
                  <a:lnTo>
                    <a:pt x="456" y="340"/>
                  </a:lnTo>
                  <a:lnTo>
                    <a:pt x="400" y="391"/>
                  </a:lnTo>
                  <a:lnTo>
                    <a:pt x="365" y="456"/>
                  </a:lnTo>
                  <a:lnTo>
                    <a:pt x="327" y="533"/>
                  </a:lnTo>
                  <a:lnTo>
                    <a:pt x="275" y="628"/>
                  </a:lnTo>
                  <a:lnTo>
                    <a:pt x="228" y="684"/>
                  </a:lnTo>
                  <a:lnTo>
                    <a:pt x="198" y="705"/>
                  </a:lnTo>
                  <a:lnTo>
                    <a:pt x="129" y="783"/>
                  </a:lnTo>
                  <a:lnTo>
                    <a:pt x="52" y="847"/>
                  </a:lnTo>
                  <a:lnTo>
                    <a:pt x="39" y="881"/>
                  </a:lnTo>
                  <a:lnTo>
                    <a:pt x="0" y="942"/>
                  </a:lnTo>
                  <a:lnTo>
                    <a:pt x="0" y="1010"/>
                  </a:lnTo>
                  <a:lnTo>
                    <a:pt x="21" y="942"/>
                  </a:lnTo>
                  <a:lnTo>
                    <a:pt x="69" y="851"/>
                  </a:lnTo>
                  <a:lnTo>
                    <a:pt x="146" y="791"/>
                  </a:lnTo>
                  <a:lnTo>
                    <a:pt x="198" y="722"/>
                  </a:lnTo>
                  <a:lnTo>
                    <a:pt x="266" y="675"/>
                  </a:lnTo>
                  <a:lnTo>
                    <a:pt x="327" y="559"/>
                  </a:lnTo>
                  <a:lnTo>
                    <a:pt x="413" y="404"/>
                  </a:lnTo>
                  <a:lnTo>
                    <a:pt x="490" y="323"/>
                  </a:lnTo>
                  <a:lnTo>
                    <a:pt x="511" y="301"/>
                  </a:lnTo>
                  <a:lnTo>
                    <a:pt x="623" y="232"/>
                  </a:lnTo>
                  <a:lnTo>
                    <a:pt x="709" y="176"/>
                  </a:lnTo>
                  <a:lnTo>
                    <a:pt x="744" y="142"/>
                  </a:lnTo>
                  <a:lnTo>
                    <a:pt x="855" y="65"/>
                  </a:lnTo>
                  <a:lnTo>
                    <a:pt x="817" y="172"/>
                  </a:lnTo>
                  <a:lnTo>
                    <a:pt x="722" y="275"/>
                  </a:lnTo>
                  <a:lnTo>
                    <a:pt x="666" y="348"/>
                  </a:lnTo>
                  <a:lnTo>
                    <a:pt x="589" y="409"/>
                  </a:lnTo>
                  <a:lnTo>
                    <a:pt x="511" y="490"/>
                  </a:lnTo>
                  <a:lnTo>
                    <a:pt x="494" y="512"/>
                  </a:lnTo>
                  <a:lnTo>
                    <a:pt x="451" y="615"/>
                  </a:lnTo>
                  <a:lnTo>
                    <a:pt x="404" y="701"/>
                  </a:lnTo>
                  <a:lnTo>
                    <a:pt x="340" y="778"/>
                  </a:lnTo>
                  <a:lnTo>
                    <a:pt x="297" y="847"/>
                  </a:lnTo>
                  <a:lnTo>
                    <a:pt x="266" y="899"/>
                  </a:lnTo>
                  <a:lnTo>
                    <a:pt x="258" y="980"/>
                  </a:lnTo>
                  <a:lnTo>
                    <a:pt x="236" y="1053"/>
                  </a:lnTo>
                  <a:lnTo>
                    <a:pt x="236" y="1126"/>
                  </a:lnTo>
                  <a:lnTo>
                    <a:pt x="206" y="1242"/>
                  </a:lnTo>
                  <a:lnTo>
                    <a:pt x="206" y="1384"/>
                  </a:lnTo>
                  <a:lnTo>
                    <a:pt x="193" y="1427"/>
                  </a:lnTo>
                  <a:lnTo>
                    <a:pt x="223" y="1380"/>
                  </a:lnTo>
                  <a:lnTo>
                    <a:pt x="223" y="1242"/>
                  </a:lnTo>
                  <a:lnTo>
                    <a:pt x="249" y="1131"/>
                  </a:lnTo>
                  <a:lnTo>
                    <a:pt x="249" y="1053"/>
                  </a:lnTo>
                  <a:lnTo>
                    <a:pt x="275" y="976"/>
                  </a:lnTo>
                  <a:lnTo>
                    <a:pt x="279" y="911"/>
                  </a:lnTo>
                  <a:lnTo>
                    <a:pt x="344" y="808"/>
                  </a:lnTo>
                  <a:lnTo>
                    <a:pt x="404" y="740"/>
                  </a:lnTo>
                  <a:lnTo>
                    <a:pt x="443" y="800"/>
                  </a:lnTo>
                  <a:lnTo>
                    <a:pt x="430" y="748"/>
                  </a:lnTo>
                  <a:lnTo>
                    <a:pt x="413" y="722"/>
                  </a:lnTo>
                  <a:lnTo>
                    <a:pt x="447" y="666"/>
                  </a:lnTo>
                  <a:lnTo>
                    <a:pt x="490" y="580"/>
                  </a:lnTo>
                  <a:lnTo>
                    <a:pt x="511" y="512"/>
                  </a:lnTo>
                  <a:lnTo>
                    <a:pt x="572" y="464"/>
                  </a:lnTo>
                  <a:lnTo>
                    <a:pt x="606" y="417"/>
                  </a:lnTo>
                  <a:lnTo>
                    <a:pt x="662" y="383"/>
                  </a:lnTo>
                  <a:lnTo>
                    <a:pt x="713" y="314"/>
                  </a:lnTo>
                  <a:lnTo>
                    <a:pt x="705" y="404"/>
                  </a:lnTo>
                  <a:lnTo>
                    <a:pt x="701" y="469"/>
                  </a:lnTo>
                  <a:lnTo>
                    <a:pt x="679" y="520"/>
                  </a:lnTo>
                  <a:lnTo>
                    <a:pt x="658" y="563"/>
                  </a:lnTo>
                  <a:lnTo>
                    <a:pt x="628" y="598"/>
                  </a:lnTo>
                  <a:lnTo>
                    <a:pt x="602" y="623"/>
                  </a:lnTo>
                  <a:lnTo>
                    <a:pt x="589" y="705"/>
                  </a:lnTo>
                  <a:lnTo>
                    <a:pt x="585" y="765"/>
                  </a:lnTo>
                  <a:lnTo>
                    <a:pt x="593" y="826"/>
                  </a:lnTo>
                  <a:lnTo>
                    <a:pt x="589" y="877"/>
                  </a:lnTo>
                  <a:lnTo>
                    <a:pt x="610" y="817"/>
                  </a:lnTo>
                  <a:lnTo>
                    <a:pt x="606" y="740"/>
                  </a:lnTo>
                  <a:lnTo>
                    <a:pt x="619" y="628"/>
                  </a:lnTo>
                  <a:lnTo>
                    <a:pt x="675" y="568"/>
                  </a:lnTo>
                  <a:lnTo>
                    <a:pt x="701" y="520"/>
                  </a:lnTo>
                  <a:lnTo>
                    <a:pt x="713" y="477"/>
                  </a:lnTo>
                  <a:lnTo>
                    <a:pt x="726" y="417"/>
                  </a:lnTo>
                  <a:lnTo>
                    <a:pt x="726" y="357"/>
                  </a:lnTo>
                  <a:lnTo>
                    <a:pt x="735" y="301"/>
                  </a:lnTo>
                  <a:lnTo>
                    <a:pt x="778" y="254"/>
                  </a:lnTo>
                  <a:lnTo>
                    <a:pt x="812" y="335"/>
                  </a:lnTo>
                  <a:lnTo>
                    <a:pt x="847" y="387"/>
                  </a:lnTo>
                  <a:lnTo>
                    <a:pt x="830" y="331"/>
                  </a:lnTo>
                  <a:lnTo>
                    <a:pt x="808" y="284"/>
                  </a:lnTo>
                  <a:lnTo>
                    <a:pt x="791" y="237"/>
                  </a:lnTo>
                  <a:lnTo>
                    <a:pt x="830" y="189"/>
                  </a:lnTo>
                  <a:lnTo>
                    <a:pt x="894" y="232"/>
                  </a:lnTo>
                  <a:lnTo>
                    <a:pt x="838" y="181"/>
                  </a:lnTo>
                  <a:lnTo>
                    <a:pt x="881" y="52"/>
                  </a:lnTo>
                  <a:lnTo>
                    <a:pt x="911" y="13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4234" y="447"/>
              <a:ext cx="752" cy="701"/>
            </a:xfrm>
            <a:custGeom>
              <a:avLst/>
              <a:gdLst>
                <a:gd name="T0" fmla="*/ 4 w 752"/>
                <a:gd name="T1" fmla="*/ 0 h 701"/>
                <a:gd name="T2" fmla="*/ 51 w 752"/>
                <a:gd name="T3" fmla="*/ 0 h 701"/>
                <a:gd name="T4" fmla="*/ 107 w 752"/>
                <a:gd name="T5" fmla="*/ 34 h 701"/>
                <a:gd name="T6" fmla="*/ 146 w 752"/>
                <a:gd name="T7" fmla="*/ 103 h 701"/>
                <a:gd name="T8" fmla="*/ 172 w 752"/>
                <a:gd name="T9" fmla="*/ 155 h 701"/>
                <a:gd name="T10" fmla="*/ 210 w 752"/>
                <a:gd name="T11" fmla="*/ 198 h 701"/>
                <a:gd name="T12" fmla="*/ 339 w 752"/>
                <a:gd name="T13" fmla="*/ 335 h 701"/>
                <a:gd name="T14" fmla="*/ 387 w 752"/>
                <a:gd name="T15" fmla="*/ 374 h 701"/>
                <a:gd name="T16" fmla="*/ 404 w 752"/>
                <a:gd name="T17" fmla="*/ 396 h 701"/>
                <a:gd name="T18" fmla="*/ 507 w 752"/>
                <a:gd name="T19" fmla="*/ 438 h 701"/>
                <a:gd name="T20" fmla="*/ 529 w 752"/>
                <a:gd name="T21" fmla="*/ 460 h 701"/>
                <a:gd name="T22" fmla="*/ 580 w 752"/>
                <a:gd name="T23" fmla="*/ 507 h 701"/>
                <a:gd name="T24" fmla="*/ 623 w 752"/>
                <a:gd name="T25" fmla="*/ 550 h 701"/>
                <a:gd name="T26" fmla="*/ 683 w 752"/>
                <a:gd name="T27" fmla="*/ 606 h 701"/>
                <a:gd name="T28" fmla="*/ 726 w 752"/>
                <a:gd name="T29" fmla="*/ 658 h 701"/>
                <a:gd name="T30" fmla="*/ 752 w 752"/>
                <a:gd name="T31" fmla="*/ 701 h 701"/>
                <a:gd name="T32" fmla="*/ 675 w 752"/>
                <a:gd name="T33" fmla="*/ 610 h 701"/>
                <a:gd name="T34" fmla="*/ 627 w 752"/>
                <a:gd name="T35" fmla="*/ 567 h 701"/>
                <a:gd name="T36" fmla="*/ 541 w 752"/>
                <a:gd name="T37" fmla="*/ 494 h 701"/>
                <a:gd name="T38" fmla="*/ 503 w 752"/>
                <a:gd name="T39" fmla="*/ 443 h 701"/>
                <a:gd name="T40" fmla="*/ 395 w 752"/>
                <a:gd name="T41" fmla="*/ 404 h 701"/>
                <a:gd name="T42" fmla="*/ 326 w 752"/>
                <a:gd name="T43" fmla="*/ 344 h 701"/>
                <a:gd name="T44" fmla="*/ 271 w 752"/>
                <a:gd name="T45" fmla="*/ 292 h 701"/>
                <a:gd name="T46" fmla="*/ 133 w 752"/>
                <a:gd name="T47" fmla="*/ 133 h 701"/>
                <a:gd name="T48" fmla="*/ 112 w 752"/>
                <a:gd name="T49" fmla="*/ 77 h 701"/>
                <a:gd name="T50" fmla="*/ 77 w 752"/>
                <a:gd name="T51" fmla="*/ 39 h 701"/>
                <a:gd name="T52" fmla="*/ 51 w 752"/>
                <a:gd name="T53" fmla="*/ 26 h 701"/>
                <a:gd name="T54" fmla="*/ 0 w 752"/>
                <a:gd name="T55" fmla="*/ 22 h 701"/>
                <a:gd name="T56" fmla="*/ 4 w 752"/>
                <a:gd name="T57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2" h="701">
                  <a:moveTo>
                    <a:pt x="4" y="0"/>
                  </a:moveTo>
                  <a:lnTo>
                    <a:pt x="51" y="0"/>
                  </a:lnTo>
                  <a:lnTo>
                    <a:pt x="107" y="34"/>
                  </a:lnTo>
                  <a:lnTo>
                    <a:pt x="146" y="103"/>
                  </a:lnTo>
                  <a:lnTo>
                    <a:pt x="172" y="155"/>
                  </a:lnTo>
                  <a:lnTo>
                    <a:pt x="210" y="198"/>
                  </a:lnTo>
                  <a:lnTo>
                    <a:pt x="339" y="335"/>
                  </a:lnTo>
                  <a:lnTo>
                    <a:pt x="387" y="374"/>
                  </a:lnTo>
                  <a:lnTo>
                    <a:pt x="404" y="396"/>
                  </a:lnTo>
                  <a:lnTo>
                    <a:pt x="507" y="438"/>
                  </a:lnTo>
                  <a:lnTo>
                    <a:pt x="529" y="460"/>
                  </a:lnTo>
                  <a:lnTo>
                    <a:pt x="580" y="507"/>
                  </a:lnTo>
                  <a:lnTo>
                    <a:pt x="623" y="550"/>
                  </a:lnTo>
                  <a:lnTo>
                    <a:pt x="683" y="606"/>
                  </a:lnTo>
                  <a:lnTo>
                    <a:pt x="726" y="658"/>
                  </a:lnTo>
                  <a:lnTo>
                    <a:pt x="752" y="701"/>
                  </a:lnTo>
                  <a:lnTo>
                    <a:pt x="675" y="610"/>
                  </a:lnTo>
                  <a:lnTo>
                    <a:pt x="627" y="567"/>
                  </a:lnTo>
                  <a:lnTo>
                    <a:pt x="541" y="494"/>
                  </a:lnTo>
                  <a:lnTo>
                    <a:pt x="503" y="443"/>
                  </a:lnTo>
                  <a:lnTo>
                    <a:pt x="395" y="404"/>
                  </a:lnTo>
                  <a:lnTo>
                    <a:pt x="326" y="344"/>
                  </a:lnTo>
                  <a:lnTo>
                    <a:pt x="271" y="292"/>
                  </a:lnTo>
                  <a:lnTo>
                    <a:pt x="133" y="133"/>
                  </a:lnTo>
                  <a:lnTo>
                    <a:pt x="112" y="77"/>
                  </a:lnTo>
                  <a:lnTo>
                    <a:pt x="77" y="39"/>
                  </a:lnTo>
                  <a:lnTo>
                    <a:pt x="51" y="26"/>
                  </a:lnTo>
                  <a:lnTo>
                    <a:pt x="0" y="2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22"/>
            <p:cNvSpPr>
              <a:spLocks/>
            </p:cNvSpPr>
            <p:nvPr/>
          </p:nvSpPr>
          <p:spPr bwMode="auto">
            <a:xfrm>
              <a:off x="4208" y="550"/>
              <a:ext cx="855" cy="916"/>
            </a:xfrm>
            <a:custGeom>
              <a:avLst/>
              <a:gdLst>
                <a:gd name="T0" fmla="*/ 9 w 855"/>
                <a:gd name="T1" fmla="*/ 9 h 916"/>
                <a:gd name="T2" fmla="*/ 64 w 855"/>
                <a:gd name="T3" fmla="*/ 0 h 916"/>
                <a:gd name="T4" fmla="*/ 116 w 855"/>
                <a:gd name="T5" fmla="*/ 17 h 916"/>
                <a:gd name="T6" fmla="*/ 142 w 855"/>
                <a:gd name="T7" fmla="*/ 43 h 916"/>
                <a:gd name="T8" fmla="*/ 150 w 855"/>
                <a:gd name="T9" fmla="*/ 90 h 916"/>
                <a:gd name="T10" fmla="*/ 193 w 855"/>
                <a:gd name="T11" fmla="*/ 164 h 916"/>
                <a:gd name="T12" fmla="*/ 228 w 855"/>
                <a:gd name="T13" fmla="*/ 224 h 916"/>
                <a:gd name="T14" fmla="*/ 236 w 855"/>
                <a:gd name="T15" fmla="*/ 250 h 916"/>
                <a:gd name="T16" fmla="*/ 267 w 855"/>
                <a:gd name="T17" fmla="*/ 275 h 916"/>
                <a:gd name="T18" fmla="*/ 305 w 855"/>
                <a:gd name="T19" fmla="*/ 293 h 916"/>
                <a:gd name="T20" fmla="*/ 400 w 855"/>
                <a:gd name="T21" fmla="*/ 335 h 916"/>
                <a:gd name="T22" fmla="*/ 438 w 855"/>
                <a:gd name="T23" fmla="*/ 353 h 916"/>
                <a:gd name="T24" fmla="*/ 503 w 855"/>
                <a:gd name="T25" fmla="*/ 400 h 916"/>
                <a:gd name="T26" fmla="*/ 576 w 855"/>
                <a:gd name="T27" fmla="*/ 490 h 916"/>
                <a:gd name="T28" fmla="*/ 628 w 855"/>
                <a:gd name="T29" fmla="*/ 555 h 916"/>
                <a:gd name="T30" fmla="*/ 683 w 855"/>
                <a:gd name="T31" fmla="*/ 619 h 916"/>
                <a:gd name="T32" fmla="*/ 731 w 855"/>
                <a:gd name="T33" fmla="*/ 692 h 916"/>
                <a:gd name="T34" fmla="*/ 765 w 855"/>
                <a:gd name="T35" fmla="*/ 752 h 916"/>
                <a:gd name="T36" fmla="*/ 782 w 855"/>
                <a:gd name="T37" fmla="*/ 813 h 916"/>
                <a:gd name="T38" fmla="*/ 830 w 855"/>
                <a:gd name="T39" fmla="*/ 856 h 916"/>
                <a:gd name="T40" fmla="*/ 855 w 855"/>
                <a:gd name="T41" fmla="*/ 916 h 916"/>
                <a:gd name="T42" fmla="*/ 812 w 855"/>
                <a:gd name="T43" fmla="*/ 860 h 916"/>
                <a:gd name="T44" fmla="*/ 765 w 855"/>
                <a:gd name="T45" fmla="*/ 817 h 916"/>
                <a:gd name="T46" fmla="*/ 744 w 855"/>
                <a:gd name="T47" fmla="*/ 744 h 916"/>
                <a:gd name="T48" fmla="*/ 718 w 855"/>
                <a:gd name="T49" fmla="*/ 705 h 916"/>
                <a:gd name="T50" fmla="*/ 692 w 855"/>
                <a:gd name="T51" fmla="*/ 654 h 916"/>
                <a:gd name="T52" fmla="*/ 658 w 855"/>
                <a:gd name="T53" fmla="*/ 619 h 916"/>
                <a:gd name="T54" fmla="*/ 615 w 855"/>
                <a:gd name="T55" fmla="*/ 555 h 916"/>
                <a:gd name="T56" fmla="*/ 580 w 855"/>
                <a:gd name="T57" fmla="*/ 525 h 916"/>
                <a:gd name="T58" fmla="*/ 494 w 855"/>
                <a:gd name="T59" fmla="*/ 421 h 916"/>
                <a:gd name="T60" fmla="*/ 443 w 855"/>
                <a:gd name="T61" fmla="*/ 387 h 916"/>
                <a:gd name="T62" fmla="*/ 408 w 855"/>
                <a:gd name="T63" fmla="*/ 353 h 916"/>
                <a:gd name="T64" fmla="*/ 335 w 855"/>
                <a:gd name="T65" fmla="*/ 331 h 916"/>
                <a:gd name="T66" fmla="*/ 279 w 855"/>
                <a:gd name="T67" fmla="*/ 310 h 916"/>
                <a:gd name="T68" fmla="*/ 249 w 855"/>
                <a:gd name="T69" fmla="*/ 288 h 916"/>
                <a:gd name="T70" fmla="*/ 228 w 855"/>
                <a:gd name="T71" fmla="*/ 262 h 916"/>
                <a:gd name="T72" fmla="*/ 193 w 855"/>
                <a:gd name="T73" fmla="*/ 211 h 916"/>
                <a:gd name="T74" fmla="*/ 163 w 855"/>
                <a:gd name="T75" fmla="*/ 155 h 916"/>
                <a:gd name="T76" fmla="*/ 138 w 855"/>
                <a:gd name="T77" fmla="*/ 103 h 916"/>
                <a:gd name="T78" fmla="*/ 112 w 855"/>
                <a:gd name="T79" fmla="*/ 43 h 916"/>
                <a:gd name="T80" fmla="*/ 73 w 855"/>
                <a:gd name="T81" fmla="*/ 26 h 916"/>
                <a:gd name="T82" fmla="*/ 43 w 855"/>
                <a:gd name="T83" fmla="*/ 26 h 916"/>
                <a:gd name="T84" fmla="*/ 0 w 855"/>
                <a:gd name="T85" fmla="*/ 39 h 916"/>
                <a:gd name="T86" fmla="*/ 9 w 855"/>
                <a:gd name="T87" fmla="*/ 9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5" h="916">
                  <a:moveTo>
                    <a:pt x="9" y="9"/>
                  </a:moveTo>
                  <a:lnTo>
                    <a:pt x="64" y="0"/>
                  </a:lnTo>
                  <a:lnTo>
                    <a:pt x="116" y="17"/>
                  </a:lnTo>
                  <a:lnTo>
                    <a:pt x="142" y="43"/>
                  </a:lnTo>
                  <a:lnTo>
                    <a:pt x="150" y="90"/>
                  </a:lnTo>
                  <a:lnTo>
                    <a:pt x="193" y="164"/>
                  </a:lnTo>
                  <a:lnTo>
                    <a:pt x="228" y="224"/>
                  </a:lnTo>
                  <a:lnTo>
                    <a:pt x="236" y="250"/>
                  </a:lnTo>
                  <a:lnTo>
                    <a:pt x="267" y="275"/>
                  </a:lnTo>
                  <a:lnTo>
                    <a:pt x="305" y="293"/>
                  </a:lnTo>
                  <a:lnTo>
                    <a:pt x="400" y="335"/>
                  </a:lnTo>
                  <a:lnTo>
                    <a:pt x="438" y="353"/>
                  </a:lnTo>
                  <a:lnTo>
                    <a:pt x="503" y="400"/>
                  </a:lnTo>
                  <a:lnTo>
                    <a:pt x="576" y="490"/>
                  </a:lnTo>
                  <a:lnTo>
                    <a:pt x="628" y="555"/>
                  </a:lnTo>
                  <a:lnTo>
                    <a:pt x="683" y="619"/>
                  </a:lnTo>
                  <a:lnTo>
                    <a:pt x="731" y="692"/>
                  </a:lnTo>
                  <a:lnTo>
                    <a:pt x="765" y="752"/>
                  </a:lnTo>
                  <a:lnTo>
                    <a:pt x="782" y="813"/>
                  </a:lnTo>
                  <a:lnTo>
                    <a:pt x="830" y="856"/>
                  </a:lnTo>
                  <a:lnTo>
                    <a:pt x="855" y="916"/>
                  </a:lnTo>
                  <a:lnTo>
                    <a:pt x="812" y="860"/>
                  </a:lnTo>
                  <a:lnTo>
                    <a:pt x="765" y="817"/>
                  </a:lnTo>
                  <a:lnTo>
                    <a:pt x="744" y="744"/>
                  </a:lnTo>
                  <a:lnTo>
                    <a:pt x="718" y="705"/>
                  </a:lnTo>
                  <a:lnTo>
                    <a:pt x="692" y="654"/>
                  </a:lnTo>
                  <a:lnTo>
                    <a:pt x="658" y="619"/>
                  </a:lnTo>
                  <a:lnTo>
                    <a:pt x="615" y="555"/>
                  </a:lnTo>
                  <a:lnTo>
                    <a:pt x="580" y="525"/>
                  </a:lnTo>
                  <a:lnTo>
                    <a:pt x="494" y="421"/>
                  </a:lnTo>
                  <a:lnTo>
                    <a:pt x="443" y="387"/>
                  </a:lnTo>
                  <a:lnTo>
                    <a:pt x="408" y="353"/>
                  </a:lnTo>
                  <a:lnTo>
                    <a:pt x="335" y="331"/>
                  </a:lnTo>
                  <a:lnTo>
                    <a:pt x="279" y="310"/>
                  </a:lnTo>
                  <a:lnTo>
                    <a:pt x="249" y="288"/>
                  </a:lnTo>
                  <a:lnTo>
                    <a:pt x="228" y="262"/>
                  </a:lnTo>
                  <a:lnTo>
                    <a:pt x="193" y="211"/>
                  </a:lnTo>
                  <a:lnTo>
                    <a:pt x="163" y="155"/>
                  </a:lnTo>
                  <a:lnTo>
                    <a:pt x="138" y="103"/>
                  </a:lnTo>
                  <a:lnTo>
                    <a:pt x="112" y="43"/>
                  </a:lnTo>
                  <a:lnTo>
                    <a:pt x="73" y="26"/>
                  </a:lnTo>
                  <a:lnTo>
                    <a:pt x="43" y="26"/>
                  </a:lnTo>
                  <a:lnTo>
                    <a:pt x="0" y="3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23"/>
            <p:cNvSpPr>
              <a:spLocks/>
            </p:cNvSpPr>
            <p:nvPr/>
          </p:nvSpPr>
          <p:spPr bwMode="auto">
            <a:xfrm>
              <a:off x="4242" y="623"/>
              <a:ext cx="873" cy="727"/>
            </a:xfrm>
            <a:custGeom>
              <a:avLst/>
              <a:gdLst>
                <a:gd name="T0" fmla="*/ 0 w 873"/>
                <a:gd name="T1" fmla="*/ 17 h 727"/>
                <a:gd name="T2" fmla="*/ 48 w 873"/>
                <a:gd name="T3" fmla="*/ 13 h 727"/>
                <a:gd name="T4" fmla="*/ 82 w 873"/>
                <a:gd name="T5" fmla="*/ 0 h 727"/>
                <a:gd name="T6" fmla="*/ 112 w 873"/>
                <a:gd name="T7" fmla="*/ 0 h 727"/>
                <a:gd name="T8" fmla="*/ 181 w 873"/>
                <a:gd name="T9" fmla="*/ 17 h 727"/>
                <a:gd name="T10" fmla="*/ 258 w 873"/>
                <a:gd name="T11" fmla="*/ 78 h 727"/>
                <a:gd name="T12" fmla="*/ 336 w 873"/>
                <a:gd name="T13" fmla="*/ 129 h 727"/>
                <a:gd name="T14" fmla="*/ 400 w 873"/>
                <a:gd name="T15" fmla="*/ 168 h 727"/>
                <a:gd name="T16" fmla="*/ 499 w 873"/>
                <a:gd name="T17" fmla="*/ 237 h 727"/>
                <a:gd name="T18" fmla="*/ 594 w 873"/>
                <a:gd name="T19" fmla="*/ 262 h 727"/>
                <a:gd name="T20" fmla="*/ 632 w 873"/>
                <a:gd name="T21" fmla="*/ 288 h 727"/>
                <a:gd name="T22" fmla="*/ 701 w 873"/>
                <a:gd name="T23" fmla="*/ 344 h 727"/>
                <a:gd name="T24" fmla="*/ 757 w 873"/>
                <a:gd name="T25" fmla="*/ 396 h 727"/>
                <a:gd name="T26" fmla="*/ 826 w 873"/>
                <a:gd name="T27" fmla="*/ 486 h 727"/>
                <a:gd name="T28" fmla="*/ 856 w 873"/>
                <a:gd name="T29" fmla="*/ 525 h 727"/>
                <a:gd name="T30" fmla="*/ 873 w 873"/>
                <a:gd name="T31" fmla="*/ 611 h 727"/>
                <a:gd name="T32" fmla="*/ 839 w 873"/>
                <a:gd name="T33" fmla="*/ 525 h 727"/>
                <a:gd name="T34" fmla="*/ 813 w 873"/>
                <a:gd name="T35" fmla="*/ 495 h 727"/>
                <a:gd name="T36" fmla="*/ 740 w 873"/>
                <a:gd name="T37" fmla="*/ 400 h 727"/>
                <a:gd name="T38" fmla="*/ 692 w 873"/>
                <a:gd name="T39" fmla="*/ 357 h 727"/>
                <a:gd name="T40" fmla="*/ 637 w 873"/>
                <a:gd name="T41" fmla="*/ 314 h 727"/>
                <a:gd name="T42" fmla="*/ 581 w 873"/>
                <a:gd name="T43" fmla="*/ 275 h 727"/>
                <a:gd name="T44" fmla="*/ 538 w 873"/>
                <a:gd name="T45" fmla="*/ 262 h 727"/>
                <a:gd name="T46" fmla="*/ 503 w 873"/>
                <a:gd name="T47" fmla="*/ 258 h 727"/>
                <a:gd name="T48" fmla="*/ 447 w 873"/>
                <a:gd name="T49" fmla="*/ 220 h 727"/>
                <a:gd name="T50" fmla="*/ 387 w 873"/>
                <a:gd name="T51" fmla="*/ 185 h 727"/>
                <a:gd name="T52" fmla="*/ 323 w 873"/>
                <a:gd name="T53" fmla="*/ 146 h 727"/>
                <a:gd name="T54" fmla="*/ 194 w 873"/>
                <a:gd name="T55" fmla="*/ 56 h 727"/>
                <a:gd name="T56" fmla="*/ 164 w 873"/>
                <a:gd name="T57" fmla="*/ 35 h 727"/>
                <a:gd name="T58" fmla="*/ 104 w 873"/>
                <a:gd name="T59" fmla="*/ 22 h 727"/>
                <a:gd name="T60" fmla="*/ 48 w 873"/>
                <a:gd name="T61" fmla="*/ 35 h 727"/>
                <a:gd name="T62" fmla="*/ 104 w 873"/>
                <a:gd name="T63" fmla="*/ 99 h 727"/>
                <a:gd name="T64" fmla="*/ 121 w 873"/>
                <a:gd name="T65" fmla="*/ 138 h 727"/>
                <a:gd name="T66" fmla="*/ 138 w 873"/>
                <a:gd name="T67" fmla="*/ 198 h 727"/>
                <a:gd name="T68" fmla="*/ 202 w 873"/>
                <a:gd name="T69" fmla="*/ 254 h 727"/>
                <a:gd name="T70" fmla="*/ 233 w 873"/>
                <a:gd name="T71" fmla="*/ 284 h 727"/>
                <a:gd name="T72" fmla="*/ 276 w 873"/>
                <a:gd name="T73" fmla="*/ 340 h 727"/>
                <a:gd name="T74" fmla="*/ 306 w 873"/>
                <a:gd name="T75" fmla="*/ 391 h 727"/>
                <a:gd name="T76" fmla="*/ 331 w 873"/>
                <a:gd name="T77" fmla="*/ 443 h 727"/>
                <a:gd name="T78" fmla="*/ 383 w 873"/>
                <a:gd name="T79" fmla="*/ 482 h 727"/>
                <a:gd name="T80" fmla="*/ 426 w 873"/>
                <a:gd name="T81" fmla="*/ 550 h 727"/>
                <a:gd name="T82" fmla="*/ 469 w 873"/>
                <a:gd name="T83" fmla="*/ 615 h 727"/>
                <a:gd name="T84" fmla="*/ 508 w 873"/>
                <a:gd name="T85" fmla="*/ 675 h 727"/>
                <a:gd name="T86" fmla="*/ 542 w 873"/>
                <a:gd name="T87" fmla="*/ 727 h 727"/>
                <a:gd name="T88" fmla="*/ 490 w 873"/>
                <a:gd name="T89" fmla="*/ 679 h 727"/>
                <a:gd name="T90" fmla="*/ 447 w 873"/>
                <a:gd name="T91" fmla="*/ 615 h 727"/>
                <a:gd name="T92" fmla="*/ 404 w 873"/>
                <a:gd name="T93" fmla="*/ 555 h 727"/>
                <a:gd name="T94" fmla="*/ 370 w 873"/>
                <a:gd name="T95" fmla="*/ 503 h 727"/>
                <a:gd name="T96" fmla="*/ 340 w 873"/>
                <a:gd name="T97" fmla="*/ 469 h 727"/>
                <a:gd name="T98" fmla="*/ 310 w 873"/>
                <a:gd name="T99" fmla="*/ 439 h 727"/>
                <a:gd name="T100" fmla="*/ 276 w 873"/>
                <a:gd name="T101" fmla="*/ 379 h 727"/>
                <a:gd name="T102" fmla="*/ 245 w 873"/>
                <a:gd name="T103" fmla="*/ 327 h 727"/>
                <a:gd name="T104" fmla="*/ 220 w 873"/>
                <a:gd name="T105" fmla="*/ 297 h 727"/>
                <a:gd name="T106" fmla="*/ 155 w 873"/>
                <a:gd name="T107" fmla="*/ 232 h 727"/>
                <a:gd name="T108" fmla="*/ 125 w 873"/>
                <a:gd name="T109" fmla="*/ 207 h 727"/>
                <a:gd name="T110" fmla="*/ 91 w 873"/>
                <a:gd name="T111" fmla="*/ 134 h 727"/>
                <a:gd name="T112" fmla="*/ 61 w 873"/>
                <a:gd name="T113" fmla="*/ 91 h 727"/>
                <a:gd name="T114" fmla="*/ 30 w 873"/>
                <a:gd name="T115" fmla="*/ 48 h 727"/>
                <a:gd name="T116" fmla="*/ 0 w 873"/>
                <a:gd name="T117" fmla="*/ 48 h 727"/>
                <a:gd name="T118" fmla="*/ 0 w 873"/>
                <a:gd name="T119" fmla="*/ 1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3" h="727">
                  <a:moveTo>
                    <a:pt x="0" y="17"/>
                  </a:moveTo>
                  <a:lnTo>
                    <a:pt x="48" y="13"/>
                  </a:lnTo>
                  <a:lnTo>
                    <a:pt x="82" y="0"/>
                  </a:lnTo>
                  <a:lnTo>
                    <a:pt x="112" y="0"/>
                  </a:lnTo>
                  <a:lnTo>
                    <a:pt x="181" y="17"/>
                  </a:lnTo>
                  <a:lnTo>
                    <a:pt x="258" y="78"/>
                  </a:lnTo>
                  <a:lnTo>
                    <a:pt x="336" y="129"/>
                  </a:lnTo>
                  <a:lnTo>
                    <a:pt x="400" y="168"/>
                  </a:lnTo>
                  <a:lnTo>
                    <a:pt x="499" y="237"/>
                  </a:lnTo>
                  <a:lnTo>
                    <a:pt x="594" y="262"/>
                  </a:lnTo>
                  <a:lnTo>
                    <a:pt x="632" y="288"/>
                  </a:lnTo>
                  <a:lnTo>
                    <a:pt x="701" y="344"/>
                  </a:lnTo>
                  <a:lnTo>
                    <a:pt x="757" y="396"/>
                  </a:lnTo>
                  <a:lnTo>
                    <a:pt x="826" y="486"/>
                  </a:lnTo>
                  <a:lnTo>
                    <a:pt x="856" y="525"/>
                  </a:lnTo>
                  <a:lnTo>
                    <a:pt x="873" y="611"/>
                  </a:lnTo>
                  <a:lnTo>
                    <a:pt x="839" y="525"/>
                  </a:lnTo>
                  <a:lnTo>
                    <a:pt x="813" y="495"/>
                  </a:lnTo>
                  <a:lnTo>
                    <a:pt x="740" y="400"/>
                  </a:lnTo>
                  <a:lnTo>
                    <a:pt x="692" y="357"/>
                  </a:lnTo>
                  <a:lnTo>
                    <a:pt x="637" y="314"/>
                  </a:lnTo>
                  <a:lnTo>
                    <a:pt x="581" y="275"/>
                  </a:lnTo>
                  <a:lnTo>
                    <a:pt x="538" y="262"/>
                  </a:lnTo>
                  <a:lnTo>
                    <a:pt x="503" y="258"/>
                  </a:lnTo>
                  <a:lnTo>
                    <a:pt x="447" y="220"/>
                  </a:lnTo>
                  <a:lnTo>
                    <a:pt x="387" y="185"/>
                  </a:lnTo>
                  <a:lnTo>
                    <a:pt x="323" y="146"/>
                  </a:lnTo>
                  <a:lnTo>
                    <a:pt x="194" y="56"/>
                  </a:lnTo>
                  <a:lnTo>
                    <a:pt x="164" y="35"/>
                  </a:lnTo>
                  <a:lnTo>
                    <a:pt x="104" y="22"/>
                  </a:lnTo>
                  <a:lnTo>
                    <a:pt x="48" y="35"/>
                  </a:lnTo>
                  <a:lnTo>
                    <a:pt x="104" y="99"/>
                  </a:lnTo>
                  <a:lnTo>
                    <a:pt x="121" y="138"/>
                  </a:lnTo>
                  <a:lnTo>
                    <a:pt x="138" y="198"/>
                  </a:lnTo>
                  <a:lnTo>
                    <a:pt x="202" y="254"/>
                  </a:lnTo>
                  <a:lnTo>
                    <a:pt x="233" y="284"/>
                  </a:lnTo>
                  <a:lnTo>
                    <a:pt x="276" y="340"/>
                  </a:lnTo>
                  <a:lnTo>
                    <a:pt x="306" y="391"/>
                  </a:lnTo>
                  <a:lnTo>
                    <a:pt x="331" y="443"/>
                  </a:lnTo>
                  <a:lnTo>
                    <a:pt x="383" y="482"/>
                  </a:lnTo>
                  <a:lnTo>
                    <a:pt x="426" y="550"/>
                  </a:lnTo>
                  <a:lnTo>
                    <a:pt x="469" y="615"/>
                  </a:lnTo>
                  <a:lnTo>
                    <a:pt x="508" y="675"/>
                  </a:lnTo>
                  <a:lnTo>
                    <a:pt x="542" y="727"/>
                  </a:lnTo>
                  <a:lnTo>
                    <a:pt x="490" y="679"/>
                  </a:lnTo>
                  <a:lnTo>
                    <a:pt x="447" y="615"/>
                  </a:lnTo>
                  <a:lnTo>
                    <a:pt x="404" y="555"/>
                  </a:lnTo>
                  <a:lnTo>
                    <a:pt x="370" y="503"/>
                  </a:lnTo>
                  <a:lnTo>
                    <a:pt x="340" y="469"/>
                  </a:lnTo>
                  <a:lnTo>
                    <a:pt x="310" y="439"/>
                  </a:lnTo>
                  <a:lnTo>
                    <a:pt x="276" y="379"/>
                  </a:lnTo>
                  <a:lnTo>
                    <a:pt x="245" y="327"/>
                  </a:lnTo>
                  <a:lnTo>
                    <a:pt x="220" y="297"/>
                  </a:lnTo>
                  <a:lnTo>
                    <a:pt x="155" y="232"/>
                  </a:lnTo>
                  <a:lnTo>
                    <a:pt x="125" y="207"/>
                  </a:lnTo>
                  <a:lnTo>
                    <a:pt x="91" y="134"/>
                  </a:lnTo>
                  <a:lnTo>
                    <a:pt x="61" y="91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24"/>
            <p:cNvSpPr>
              <a:spLocks/>
            </p:cNvSpPr>
            <p:nvPr/>
          </p:nvSpPr>
          <p:spPr bwMode="auto">
            <a:xfrm>
              <a:off x="4234" y="752"/>
              <a:ext cx="146" cy="254"/>
            </a:xfrm>
            <a:custGeom>
              <a:avLst/>
              <a:gdLst>
                <a:gd name="T0" fmla="*/ 8 w 146"/>
                <a:gd name="T1" fmla="*/ 0 h 254"/>
                <a:gd name="T2" fmla="*/ 69 w 146"/>
                <a:gd name="T3" fmla="*/ 13 h 254"/>
                <a:gd name="T4" fmla="*/ 99 w 146"/>
                <a:gd name="T5" fmla="*/ 78 h 254"/>
                <a:gd name="T6" fmla="*/ 124 w 146"/>
                <a:gd name="T7" fmla="*/ 138 h 254"/>
                <a:gd name="T8" fmla="*/ 146 w 146"/>
                <a:gd name="T9" fmla="*/ 207 h 254"/>
                <a:gd name="T10" fmla="*/ 142 w 146"/>
                <a:gd name="T11" fmla="*/ 254 h 254"/>
                <a:gd name="T12" fmla="*/ 133 w 146"/>
                <a:gd name="T13" fmla="*/ 207 h 254"/>
                <a:gd name="T14" fmla="*/ 112 w 146"/>
                <a:gd name="T15" fmla="*/ 151 h 254"/>
                <a:gd name="T16" fmla="*/ 90 w 146"/>
                <a:gd name="T17" fmla="*/ 103 h 254"/>
                <a:gd name="T18" fmla="*/ 60 w 146"/>
                <a:gd name="T19" fmla="*/ 30 h 254"/>
                <a:gd name="T20" fmla="*/ 0 w 146"/>
                <a:gd name="T21" fmla="*/ 26 h 254"/>
                <a:gd name="T22" fmla="*/ 8 w 146"/>
                <a:gd name="T23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54">
                  <a:moveTo>
                    <a:pt x="8" y="0"/>
                  </a:moveTo>
                  <a:lnTo>
                    <a:pt x="69" y="13"/>
                  </a:lnTo>
                  <a:lnTo>
                    <a:pt x="99" y="78"/>
                  </a:lnTo>
                  <a:lnTo>
                    <a:pt x="124" y="138"/>
                  </a:lnTo>
                  <a:lnTo>
                    <a:pt x="146" y="207"/>
                  </a:lnTo>
                  <a:lnTo>
                    <a:pt x="142" y="254"/>
                  </a:lnTo>
                  <a:lnTo>
                    <a:pt x="133" y="207"/>
                  </a:lnTo>
                  <a:lnTo>
                    <a:pt x="112" y="151"/>
                  </a:lnTo>
                  <a:lnTo>
                    <a:pt x="90" y="103"/>
                  </a:lnTo>
                  <a:lnTo>
                    <a:pt x="60" y="30"/>
                  </a:lnTo>
                  <a:lnTo>
                    <a:pt x="0" y="2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25"/>
            <p:cNvSpPr>
              <a:spLocks/>
            </p:cNvSpPr>
            <p:nvPr/>
          </p:nvSpPr>
          <p:spPr bwMode="auto">
            <a:xfrm>
              <a:off x="4234" y="787"/>
              <a:ext cx="47" cy="64"/>
            </a:xfrm>
            <a:custGeom>
              <a:avLst/>
              <a:gdLst>
                <a:gd name="T0" fmla="*/ 0 w 47"/>
                <a:gd name="T1" fmla="*/ 0 h 64"/>
                <a:gd name="T2" fmla="*/ 30 w 47"/>
                <a:gd name="T3" fmla="*/ 30 h 64"/>
                <a:gd name="T4" fmla="*/ 47 w 47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4">
                  <a:moveTo>
                    <a:pt x="0" y="0"/>
                  </a:moveTo>
                  <a:lnTo>
                    <a:pt x="30" y="30"/>
                  </a:lnTo>
                  <a:lnTo>
                    <a:pt x="47" y="64"/>
                  </a:ln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26"/>
            <p:cNvSpPr>
              <a:spLocks/>
            </p:cNvSpPr>
            <p:nvPr/>
          </p:nvSpPr>
          <p:spPr bwMode="auto">
            <a:xfrm>
              <a:off x="4247" y="2171"/>
              <a:ext cx="68" cy="167"/>
            </a:xfrm>
            <a:custGeom>
              <a:avLst/>
              <a:gdLst>
                <a:gd name="T0" fmla="*/ 0 w 68"/>
                <a:gd name="T1" fmla="*/ 0 h 167"/>
                <a:gd name="T2" fmla="*/ 43 w 68"/>
                <a:gd name="T3" fmla="*/ 47 h 167"/>
                <a:gd name="T4" fmla="*/ 56 w 68"/>
                <a:gd name="T5" fmla="*/ 94 h 167"/>
                <a:gd name="T6" fmla="*/ 68 w 68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67">
                  <a:moveTo>
                    <a:pt x="0" y="0"/>
                  </a:moveTo>
                  <a:lnTo>
                    <a:pt x="43" y="47"/>
                  </a:lnTo>
                  <a:lnTo>
                    <a:pt x="56" y="94"/>
                  </a:lnTo>
                  <a:lnTo>
                    <a:pt x="68" y="167"/>
                  </a:ln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27"/>
            <p:cNvSpPr>
              <a:spLocks/>
            </p:cNvSpPr>
            <p:nvPr/>
          </p:nvSpPr>
          <p:spPr bwMode="auto">
            <a:xfrm>
              <a:off x="4147" y="979"/>
              <a:ext cx="81" cy="138"/>
            </a:xfrm>
            <a:custGeom>
              <a:avLst/>
              <a:gdLst>
                <a:gd name="T0" fmla="*/ 81 w 81"/>
                <a:gd name="T1" fmla="*/ 0 h 138"/>
                <a:gd name="T2" fmla="*/ 17 w 81"/>
                <a:gd name="T3" fmla="*/ 23 h 138"/>
                <a:gd name="T4" fmla="*/ 0 w 81"/>
                <a:gd name="T5" fmla="*/ 64 h 138"/>
                <a:gd name="T6" fmla="*/ 6 w 8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38">
                  <a:moveTo>
                    <a:pt x="81" y="0"/>
                  </a:moveTo>
                  <a:cubicBezTo>
                    <a:pt x="55" y="5"/>
                    <a:pt x="39" y="9"/>
                    <a:pt x="17" y="23"/>
                  </a:cubicBezTo>
                  <a:cubicBezTo>
                    <a:pt x="9" y="36"/>
                    <a:pt x="0" y="47"/>
                    <a:pt x="0" y="64"/>
                  </a:cubicBezTo>
                  <a:cubicBezTo>
                    <a:pt x="0" y="89"/>
                    <a:pt x="6" y="138"/>
                    <a:pt x="6" y="138"/>
                  </a:cubicBez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28"/>
            <p:cNvSpPr>
              <a:spLocks/>
            </p:cNvSpPr>
            <p:nvPr/>
          </p:nvSpPr>
          <p:spPr bwMode="auto">
            <a:xfrm>
              <a:off x="4239" y="864"/>
              <a:ext cx="185" cy="150"/>
            </a:xfrm>
            <a:custGeom>
              <a:avLst/>
              <a:gdLst>
                <a:gd name="T0" fmla="*/ 0 w 185"/>
                <a:gd name="T1" fmla="*/ 0 h 150"/>
                <a:gd name="T2" fmla="*/ 29 w 185"/>
                <a:gd name="T3" fmla="*/ 6 h 150"/>
                <a:gd name="T4" fmla="*/ 69 w 185"/>
                <a:gd name="T5" fmla="*/ 92 h 150"/>
                <a:gd name="T6" fmla="*/ 75 w 185"/>
                <a:gd name="T7" fmla="*/ 109 h 150"/>
                <a:gd name="T8" fmla="*/ 110 w 185"/>
                <a:gd name="T9" fmla="*/ 121 h 150"/>
                <a:gd name="T10" fmla="*/ 185 w 185"/>
                <a:gd name="T1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5" h="150">
                  <a:moveTo>
                    <a:pt x="0" y="0"/>
                  </a:moveTo>
                  <a:cubicBezTo>
                    <a:pt x="10" y="2"/>
                    <a:pt x="20" y="1"/>
                    <a:pt x="29" y="6"/>
                  </a:cubicBezTo>
                  <a:cubicBezTo>
                    <a:pt x="43" y="14"/>
                    <a:pt x="59" y="73"/>
                    <a:pt x="69" y="92"/>
                  </a:cubicBezTo>
                  <a:cubicBezTo>
                    <a:pt x="72" y="97"/>
                    <a:pt x="70" y="106"/>
                    <a:pt x="75" y="109"/>
                  </a:cubicBezTo>
                  <a:cubicBezTo>
                    <a:pt x="85" y="116"/>
                    <a:pt x="98" y="117"/>
                    <a:pt x="110" y="121"/>
                  </a:cubicBezTo>
                  <a:cubicBezTo>
                    <a:pt x="134" y="129"/>
                    <a:pt x="158" y="150"/>
                    <a:pt x="185" y="150"/>
                  </a:cubicBez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29"/>
            <p:cNvSpPr>
              <a:spLocks/>
            </p:cNvSpPr>
            <p:nvPr/>
          </p:nvSpPr>
          <p:spPr bwMode="auto">
            <a:xfrm>
              <a:off x="4268" y="1227"/>
              <a:ext cx="167" cy="163"/>
            </a:xfrm>
            <a:custGeom>
              <a:avLst/>
              <a:gdLst>
                <a:gd name="T0" fmla="*/ 0 w 167"/>
                <a:gd name="T1" fmla="*/ 0 h 163"/>
                <a:gd name="T2" fmla="*/ 46 w 167"/>
                <a:gd name="T3" fmla="*/ 46 h 163"/>
                <a:gd name="T4" fmla="*/ 104 w 167"/>
                <a:gd name="T5" fmla="*/ 104 h 163"/>
                <a:gd name="T6" fmla="*/ 150 w 167"/>
                <a:gd name="T7" fmla="*/ 144 h 163"/>
                <a:gd name="T8" fmla="*/ 167 w 167"/>
                <a:gd name="T9" fmla="*/ 16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3">
                  <a:moveTo>
                    <a:pt x="0" y="0"/>
                  </a:moveTo>
                  <a:cubicBezTo>
                    <a:pt x="14" y="19"/>
                    <a:pt x="27" y="32"/>
                    <a:pt x="46" y="46"/>
                  </a:cubicBezTo>
                  <a:cubicBezTo>
                    <a:pt x="61" y="67"/>
                    <a:pt x="83" y="89"/>
                    <a:pt x="104" y="104"/>
                  </a:cubicBezTo>
                  <a:cubicBezTo>
                    <a:pt x="117" y="124"/>
                    <a:pt x="131" y="131"/>
                    <a:pt x="150" y="144"/>
                  </a:cubicBezTo>
                  <a:cubicBezTo>
                    <a:pt x="162" y="163"/>
                    <a:pt x="154" y="161"/>
                    <a:pt x="167" y="161"/>
                  </a:cubicBez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30"/>
            <p:cNvSpPr>
              <a:spLocks/>
            </p:cNvSpPr>
            <p:nvPr/>
          </p:nvSpPr>
          <p:spPr bwMode="auto">
            <a:xfrm>
              <a:off x="4343" y="1313"/>
              <a:ext cx="104" cy="173"/>
            </a:xfrm>
            <a:custGeom>
              <a:avLst/>
              <a:gdLst>
                <a:gd name="T0" fmla="*/ 0 w 104"/>
                <a:gd name="T1" fmla="*/ 0 h 173"/>
                <a:gd name="T2" fmla="*/ 12 w 104"/>
                <a:gd name="T3" fmla="*/ 52 h 173"/>
                <a:gd name="T4" fmla="*/ 35 w 104"/>
                <a:gd name="T5" fmla="*/ 87 h 173"/>
                <a:gd name="T6" fmla="*/ 81 w 104"/>
                <a:gd name="T7" fmla="*/ 150 h 173"/>
                <a:gd name="T8" fmla="*/ 104 w 104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73">
                  <a:moveTo>
                    <a:pt x="0" y="0"/>
                  </a:moveTo>
                  <a:cubicBezTo>
                    <a:pt x="2" y="12"/>
                    <a:pt x="5" y="39"/>
                    <a:pt x="12" y="52"/>
                  </a:cubicBezTo>
                  <a:cubicBezTo>
                    <a:pt x="19" y="64"/>
                    <a:pt x="35" y="87"/>
                    <a:pt x="35" y="87"/>
                  </a:cubicBezTo>
                  <a:cubicBezTo>
                    <a:pt x="43" y="114"/>
                    <a:pt x="57" y="136"/>
                    <a:pt x="81" y="150"/>
                  </a:cubicBezTo>
                  <a:cubicBezTo>
                    <a:pt x="94" y="171"/>
                    <a:pt x="86" y="164"/>
                    <a:pt x="104" y="173"/>
                  </a:cubicBez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31"/>
            <p:cNvSpPr>
              <a:spLocks/>
            </p:cNvSpPr>
            <p:nvPr/>
          </p:nvSpPr>
          <p:spPr bwMode="auto">
            <a:xfrm>
              <a:off x="4251" y="1596"/>
              <a:ext cx="161" cy="328"/>
            </a:xfrm>
            <a:custGeom>
              <a:avLst/>
              <a:gdLst>
                <a:gd name="T0" fmla="*/ 0 w 161"/>
                <a:gd name="T1" fmla="*/ 0 h 328"/>
                <a:gd name="T2" fmla="*/ 52 w 161"/>
                <a:gd name="T3" fmla="*/ 34 h 328"/>
                <a:gd name="T4" fmla="*/ 92 w 161"/>
                <a:gd name="T5" fmla="*/ 80 h 328"/>
                <a:gd name="T6" fmla="*/ 132 w 161"/>
                <a:gd name="T7" fmla="*/ 236 h 328"/>
                <a:gd name="T8" fmla="*/ 161 w 161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328">
                  <a:moveTo>
                    <a:pt x="0" y="0"/>
                  </a:moveTo>
                  <a:cubicBezTo>
                    <a:pt x="40" y="27"/>
                    <a:pt x="22" y="16"/>
                    <a:pt x="52" y="34"/>
                  </a:cubicBezTo>
                  <a:cubicBezTo>
                    <a:pt x="64" y="53"/>
                    <a:pt x="83" y="60"/>
                    <a:pt x="92" y="80"/>
                  </a:cubicBezTo>
                  <a:cubicBezTo>
                    <a:pt x="114" y="130"/>
                    <a:pt x="115" y="185"/>
                    <a:pt x="132" y="236"/>
                  </a:cubicBezTo>
                  <a:cubicBezTo>
                    <a:pt x="140" y="260"/>
                    <a:pt x="161" y="301"/>
                    <a:pt x="161" y="328"/>
                  </a:cubicBezTo>
                </a:path>
              </a:pathLst>
            </a:custGeom>
            <a:solidFill>
              <a:srgbClr val="FFCD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482988" y="1620917"/>
            <a:ext cx="1046162" cy="1041400"/>
            <a:chOff x="981" y="1562"/>
            <a:chExt cx="2101" cy="2197"/>
          </a:xfrm>
        </p:grpSpPr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2693" y="2057"/>
              <a:ext cx="389" cy="384"/>
            </a:xfrm>
            <a:custGeom>
              <a:avLst/>
              <a:gdLst>
                <a:gd name="T0" fmla="*/ 16 w 389"/>
                <a:gd name="T1" fmla="*/ 0 h 384"/>
                <a:gd name="T2" fmla="*/ 75 w 389"/>
                <a:gd name="T3" fmla="*/ 11 h 384"/>
                <a:gd name="T4" fmla="*/ 144 w 389"/>
                <a:gd name="T5" fmla="*/ 16 h 384"/>
                <a:gd name="T6" fmla="*/ 203 w 389"/>
                <a:gd name="T7" fmla="*/ 38 h 384"/>
                <a:gd name="T8" fmla="*/ 256 w 389"/>
                <a:gd name="T9" fmla="*/ 75 h 384"/>
                <a:gd name="T10" fmla="*/ 309 w 389"/>
                <a:gd name="T11" fmla="*/ 123 h 384"/>
                <a:gd name="T12" fmla="*/ 357 w 389"/>
                <a:gd name="T13" fmla="*/ 187 h 384"/>
                <a:gd name="T14" fmla="*/ 384 w 389"/>
                <a:gd name="T15" fmla="*/ 246 h 384"/>
                <a:gd name="T16" fmla="*/ 389 w 389"/>
                <a:gd name="T17" fmla="*/ 294 h 384"/>
                <a:gd name="T18" fmla="*/ 379 w 389"/>
                <a:gd name="T19" fmla="*/ 358 h 384"/>
                <a:gd name="T20" fmla="*/ 352 w 389"/>
                <a:gd name="T21" fmla="*/ 384 h 384"/>
                <a:gd name="T22" fmla="*/ 288 w 389"/>
                <a:gd name="T23" fmla="*/ 368 h 384"/>
                <a:gd name="T24" fmla="*/ 229 w 389"/>
                <a:gd name="T25" fmla="*/ 347 h 384"/>
                <a:gd name="T26" fmla="*/ 171 w 389"/>
                <a:gd name="T27" fmla="*/ 326 h 384"/>
                <a:gd name="T28" fmla="*/ 133 w 389"/>
                <a:gd name="T29" fmla="*/ 294 h 384"/>
                <a:gd name="T30" fmla="*/ 80 w 389"/>
                <a:gd name="T31" fmla="*/ 246 h 384"/>
                <a:gd name="T32" fmla="*/ 37 w 389"/>
                <a:gd name="T33" fmla="*/ 224 h 384"/>
                <a:gd name="T34" fmla="*/ 11 w 389"/>
                <a:gd name="T35" fmla="*/ 176 h 384"/>
                <a:gd name="T36" fmla="*/ 16 w 389"/>
                <a:gd name="T37" fmla="*/ 134 h 384"/>
                <a:gd name="T38" fmla="*/ 16 w 389"/>
                <a:gd name="T39" fmla="*/ 80 h 384"/>
                <a:gd name="T40" fmla="*/ 0 w 389"/>
                <a:gd name="T41" fmla="*/ 32 h 384"/>
                <a:gd name="T42" fmla="*/ 16 w 389"/>
                <a:gd name="T4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9" h="384">
                  <a:moveTo>
                    <a:pt x="16" y="0"/>
                  </a:moveTo>
                  <a:lnTo>
                    <a:pt x="75" y="11"/>
                  </a:lnTo>
                  <a:lnTo>
                    <a:pt x="144" y="16"/>
                  </a:lnTo>
                  <a:lnTo>
                    <a:pt x="203" y="38"/>
                  </a:lnTo>
                  <a:lnTo>
                    <a:pt x="256" y="75"/>
                  </a:lnTo>
                  <a:lnTo>
                    <a:pt x="309" y="123"/>
                  </a:lnTo>
                  <a:lnTo>
                    <a:pt x="357" y="187"/>
                  </a:lnTo>
                  <a:lnTo>
                    <a:pt x="384" y="246"/>
                  </a:lnTo>
                  <a:lnTo>
                    <a:pt x="389" y="294"/>
                  </a:lnTo>
                  <a:lnTo>
                    <a:pt x="379" y="358"/>
                  </a:lnTo>
                  <a:lnTo>
                    <a:pt x="352" y="384"/>
                  </a:lnTo>
                  <a:lnTo>
                    <a:pt x="288" y="368"/>
                  </a:lnTo>
                  <a:lnTo>
                    <a:pt x="229" y="347"/>
                  </a:lnTo>
                  <a:lnTo>
                    <a:pt x="171" y="326"/>
                  </a:lnTo>
                  <a:lnTo>
                    <a:pt x="133" y="294"/>
                  </a:lnTo>
                  <a:lnTo>
                    <a:pt x="80" y="246"/>
                  </a:lnTo>
                  <a:lnTo>
                    <a:pt x="37" y="224"/>
                  </a:lnTo>
                  <a:lnTo>
                    <a:pt x="11" y="176"/>
                  </a:lnTo>
                  <a:lnTo>
                    <a:pt x="16" y="134"/>
                  </a:lnTo>
                  <a:lnTo>
                    <a:pt x="16" y="80"/>
                  </a:lnTo>
                  <a:lnTo>
                    <a:pt x="0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1376" y="2336"/>
              <a:ext cx="357" cy="448"/>
            </a:xfrm>
            <a:custGeom>
              <a:avLst/>
              <a:gdLst>
                <a:gd name="T0" fmla="*/ 123 w 357"/>
                <a:gd name="T1" fmla="*/ 0 h 448"/>
                <a:gd name="T2" fmla="*/ 203 w 357"/>
                <a:gd name="T3" fmla="*/ 16 h 448"/>
                <a:gd name="T4" fmla="*/ 256 w 357"/>
                <a:gd name="T5" fmla="*/ 32 h 448"/>
                <a:gd name="T6" fmla="*/ 299 w 357"/>
                <a:gd name="T7" fmla="*/ 43 h 448"/>
                <a:gd name="T8" fmla="*/ 331 w 357"/>
                <a:gd name="T9" fmla="*/ 75 h 448"/>
                <a:gd name="T10" fmla="*/ 357 w 357"/>
                <a:gd name="T11" fmla="*/ 139 h 448"/>
                <a:gd name="T12" fmla="*/ 352 w 357"/>
                <a:gd name="T13" fmla="*/ 224 h 448"/>
                <a:gd name="T14" fmla="*/ 341 w 357"/>
                <a:gd name="T15" fmla="*/ 272 h 448"/>
                <a:gd name="T16" fmla="*/ 304 w 357"/>
                <a:gd name="T17" fmla="*/ 310 h 448"/>
                <a:gd name="T18" fmla="*/ 283 w 357"/>
                <a:gd name="T19" fmla="*/ 347 h 448"/>
                <a:gd name="T20" fmla="*/ 251 w 357"/>
                <a:gd name="T21" fmla="*/ 400 h 448"/>
                <a:gd name="T22" fmla="*/ 197 w 357"/>
                <a:gd name="T23" fmla="*/ 448 h 448"/>
                <a:gd name="T24" fmla="*/ 133 w 357"/>
                <a:gd name="T25" fmla="*/ 438 h 448"/>
                <a:gd name="T26" fmla="*/ 64 w 357"/>
                <a:gd name="T27" fmla="*/ 384 h 448"/>
                <a:gd name="T28" fmla="*/ 27 w 357"/>
                <a:gd name="T29" fmla="*/ 326 h 448"/>
                <a:gd name="T30" fmla="*/ 11 w 357"/>
                <a:gd name="T31" fmla="*/ 278 h 448"/>
                <a:gd name="T32" fmla="*/ 0 w 357"/>
                <a:gd name="T33" fmla="*/ 166 h 448"/>
                <a:gd name="T34" fmla="*/ 16 w 357"/>
                <a:gd name="T35" fmla="*/ 86 h 448"/>
                <a:gd name="T36" fmla="*/ 59 w 357"/>
                <a:gd name="T37" fmla="*/ 22 h 448"/>
                <a:gd name="T38" fmla="*/ 123 w 357"/>
                <a:gd name="T3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7" h="448">
                  <a:moveTo>
                    <a:pt x="123" y="0"/>
                  </a:moveTo>
                  <a:lnTo>
                    <a:pt x="203" y="16"/>
                  </a:lnTo>
                  <a:lnTo>
                    <a:pt x="256" y="32"/>
                  </a:lnTo>
                  <a:lnTo>
                    <a:pt x="299" y="43"/>
                  </a:lnTo>
                  <a:lnTo>
                    <a:pt x="331" y="75"/>
                  </a:lnTo>
                  <a:lnTo>
                    <a:pt x="357" y="139"/>
                  </a:lnTo>
                  <a:lnTo>
                    <a:pt x="352" y="224"/>
                  </a:lnTo>
                  <a:lnTo>
                    <a:pt x="341" y="272"/>
                  </a:lnTo>
                  <a:lnTo>
                    <a:pt x="304" y="310"/>
                  </a:lnTo>
                  <a:lnTo>
                    <a:pt x="283" y="347"/>
                  </a:lnTo>
                  <a:lnTo>
                    <a:pt x="251" y="400"/>
                  </a:lnTo>
                  <a:lnTo>
                    <a:pt x="197" y="448"/>
                  </a:lnTo>
                  <a:lnTo>
                    <a:pt x="133" y="438"/>
                  </a:lnTo>
                  <a:lnTo>
                    <a:pt x="64" y="384"/>
                  </a:lnTo>
                  <a:lnTo>
                    <a:pt x="27" y="326"/>
                  </a:lnTo>
                  <a:lnTo>
                    <a:pt x="11" y="278"/>
                  </a:lnTo>
                  <a:lnTo>
                    <a:pt x="0" y="166"/>
                  </a:lnTo>
                  <a:lnTo>
                    <a:pt x="16" y="86"/>
                  </a:lnTo>
                  <a:lnTo>
                    <a:pt x="59" y="22"/>
                  </a:lnTo>
                  <a:lnTo>
                    <a:pt x="123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7"/>
            <p:cNvSpPr>
              <a:spLocks/>
            </p:cNvSpPr>
            <p:nvPr/>
          </p:nvSpPr>
          <p:spPr bwMode="auto">
            <a:xfrm>
              <a:off x="993" y="2304"/>
              <a:ext cx="474" cy="368"/>
            </a:xfrm>
            <a:custGeom>
              <a:avLst/>
              <a:gdLst>
                <a:gd name="T0" fmla="*/ 474 w 474"/>
                <a:gd name="T1" fmla="*/ 43 h 368"/>
                <a:gd name="T2" fmla="*/ 374 w 474"/>
                <a:gd name="T3" fmla="*/ 0 h 368"/>
                <a:gd name="T4" fmla="*/ 326 w 474"/>
                <a:gd name="T5" fmla="*/ 0 h 368"/>
                <a:gd name="T6" fmla="*/ 262 w 474"/>
                <a:gd name="T7" fmla="*/ 0 h 368"/>
                <a:gd name="T8" fmla="*/ 182 w 474"/>
                <a:gd name="T9" fmla="*/ 5 h 368"/>
                <a:gd name="T10" fmla="*/ 123 w 474"/>
                <a:gd name="T11" fmla="*/ 16 h 368"/>
                <a:gd name="T12" fmla="*/ 75 w 474"/>
                <a:gd name="T13" fmla="*/ 32 h 368"/>
                <a:gd name="T14" fmla="*/ 38 w 474"/>
                <a:gd name="T15" fmla="*/ 74 h 368"/>
                <a:gd name="T16" fmla="*/ 16 w 474"/>
                <a:gd name="T17" fmla="*/ 122 h 368"/>
                <a:gd name="T18" fmla="*/ 0 w 474"/>
                <a:gd name="T19" fmla="*/ 165 h 368"/>
                <a:gd name="T20" fmla="*/ 11 w 474"/>
                <a:gd name="T21" fmla="*/ 214 h 368"/>
                <a:gd name="T22" fmla="*/ 22 w 474"/>
                <a:gd name="T23" fmla="*/ 262 h 368"/>
                <a:gd name="T24" fmla="*/ 54 w 474"/>
                <a:gd name="T25" fmla="*/ 304 h 368"/>
                <a:gd name="T26" fmla="*/ 118 w 474"/>
                <a:gd name="T27" fmla="*/ 326 h 368"/>
                <a:gd name="T28" fmla="*/ 160 w 474"/>
                <a:gd name="T29" fmla="*/ 352 h 368"/>
                <a:gd name="T30" fmla="*/ 192 w 474"/>
                <a:gd name="T31" fmla="*/ 368 h 368"/>
                <a:gd name="T32" fmla="*/ 235 w 474"/>
                <a:gd name="T33" fmla="*/ 314 h 368"/>
                <a:gd name="T34" fmla="*/ 256 w 474"/>
                <a:gd name="T35" fmla="*/ 282 h 368"/>
                <a:gd name="T36" fmla="*/ 278 w 474"/>
                <a:gd name="T37" fmla="*/ 245 h 368"/>
                <a:gd name="T38" fmla="*/ 278 w 474"/>
                <a:gd name="T39" fmla="*/ 192 h 368"/>
                <a:gd name="T40" fmla="*/ 262 w 474"/>
                <a:gd name="T41" fmla="*/ 154 h 368"/>
                <a:gd name="T42" fmla="*/ 288 w 474"/>
                <a:gd name="T43" fmla="*/ 106 h 368"/>
                <a:gd name="T44" fmla="*/ 326 w 474"/>
                <a:gd name="T45" fmla="*/ 64 h 368"/>
                <a:gd name="T46" fmla="*/ 463 w 474"/>
                <a:gd name="T47" fmla="*/ 48 h 368"/>
                <a:gd name="T48" fmla="*/ 474 w 474"/>
                <a:gd name="T49" fmla="*/ 4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4" h="368">
                  <a:moveTo>
                    <a:pt x="474" y="43"/>
                  </a:moveTo>
                  <a:lnTo>
                    <a:pt x="374" y="0"/>
                  </a:lnTo>
                  <a:lnTo>
                    <a:pt x="326" y="0"/>
                  </a:lnTo>
                  <a:lnTo>
                    <a:pt x="262" y="0"/>
                  </a:lnTo>
                  <a:lnTo>
                    <a:pt x="182" y="5"/>
                  </a:lnTo>
                  <a:lnTo>
                    <a:pt x="123" y="16"/>
                  </a:lnTo>
                  <a:lnTo>
                    <a:pt x="75" y="32"/>
                  </a:lnTo>
                  <a:lnTo>
                    <a:pt x="38" y="74"/>
                  </a:lnTo>
                  <a:lnTo>
                    <a:pt x="16" y="122"/>
                  </a:lnTo>
                  <a:lnTo>
                    <a:pt x="0" y="165"/>
                  </a:lnTo>
                  <a:lnTo>
                    <a:pt x="11" y="214"/>
                  </a:lnTo>
                  <a:lnTo>
                    <a:pt x="22" y="262"/>
                  </a:lnTo>
                  <a:lnTo>
                    <a:pt x="54" y="304"/>
                  </a:lnTo>
                  <a:lnTo>
                    <a:pt x="118" y="326"/>
                  </a:lnTo>
                  <a:lnTo>
                    <a:pt x="160" y="352"/>
                  </a:lnTo>
                  <a:lnTo>
                    <a:pt x="192" y="368"/>
                  </a:lnTo>
                  <a:lnTo>
                    <a:pt x="235" y="314"/>
                  </a:lnTo>
                  <a:lnTo>
                    <a:pt x="256" y="282"/>
                  </a:lnTo>
                  <a:lnTo>
                    <a:pt x="278" y="245"/>
                  </a:lnTo>
                  <a:lnTo>
                    <a:pt x="278" y="192"/>
                  </a:lnTo>
                  <a:lnTo>
                    <a:pt x="262" y="154"/>
                  </a:lnTo>
                  <a:lnTo>
                    <a:pt x="288" y="106"/>
                  </a:lnTo>
                  <a:lnTo>
                    <a:pt x="326" y="64"/>
                  </a:lnTo>
                  <a:lnTo>
                    <a:pt x="463" y="48"/>
                  </a:lnTo>
                  <a:lnTo>
                    <a:pt x="474" y="43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981" y="1787"/>
              <a:ext cx="496" cy="677"/>
            </a:xfrm>
            <a:custGeom>
              <a:avLst/>
              <a:gdLst>
                <a:gd name="T0" fmla="*/ 368 w 496"/>
                <a:gd name="T1" fmla="*/ 5 h 677"/>
                <a:gd name="T2" fmla="*/ 277 w 496"/>
                <a:gd name="T3" fmla="*/ 16 h 677"/>
                <a:gd name="T4" fmla="*/ 208 w 496"/>
                <a:gd name="T5" fmla="*/ 43 h 677"/>
                <a:gd name="T6" fmla="*/ 128 w 496"/>
                <a:gd name="T7" fmla="*/ 75 h 677"/>
                <a:gd name="T8" fmla="*/ 80 w 496"/>
                <a:gd name="T9" fmla="*/ 128 h 677"/>
                <a:gd name="T10" fmla="*/ 32 w 496"/>
                <a:gd name="T11" fmla="*/ 176 h 677"/>
                <a:gd name="T12" fmla="*/ 10 w 496"/>
                <a:gd name="T13" fmla="*/ 240 h 677"/>
                <a:gd name="T14" fmla="*/ 0 w 496"/>
                <a:gd name="T15" fmla="*/ 309 h 677"/>
                <a:gd name="T16" fmla="*/ 16 w 496"/>
                <a:gd name="T17" fmla="*/ 395 h 677"/>
                <a:gd name="T18" fmla="*/ 42 w 496"/>
                <a:gd name="T19" fmla="*/ 469 h 677"/>
                <a:gd name="T20" fmla="*/ 53 w 496"/>
                <a:gd name="T21" fmla="*/ 528 h 677"/>
                <a:gd name="T22" fmla="*/ 96 w 496"/>
                <a:gd name="T23" fmla="*/ 597 h 677"/>
                <a:gd name="T24" fmla="*/ 122 w 496"/>
                <a:gd name="T25" fmla="*/ 656 h 677"/>
                <a:gd name="T26" fmla="*/ 149 w 496"/>
                <a:gd name="T27" fmla="*/ 677 h 677"/>
                <a:gd name="T28" fmla="*/ 192 w 496"/>
                <a:gd name="T29" fmla="*/ 645 h 677"/>
                <a:gd name="T30" fmla="*/ 229 w 496"/>
                <a:gd name="T31" fmla="*/ 635 h 677"/>
                <a:gd name="T32" fmla="*/ 277 w 496"/>
                <a:gd name="T33" fmla="*/ 592 h 677"/>
                <a:gd name="T34" fmla="*/ 309 w 496"/>
                <a:gd name="T35" fmla="*/ 528 h 677"/>
                <a:gd name="T36" fmla="*/ 314 w 496"/>
                <a:gd name="T37" fmla="*/ 256 h 677"/>
                <a:gd name="T38" fmla="*/ 325 w 496"/>
                <a:gd name="T39" fmla="*/ 181 h 677"/>
                <a:gd name="T40" fmla="*/ 357 w 496"/>
                <a:gd name="T41" fmla="*/ 117 h 677"/>
                <a:gd name="T42" fmla="*/ 378 w 496"/>
                <a:gd name="T43" fmla="*/ 80 h 677"/>
                <a:gd name="T44" fmla="*/ 432 w 496"/>
                <a:gd name="T45" fmla="*/ 53 h 677"/>
                <a:gd name="T46" fmla="*/ 496 w 496"/>
                <a:gd name="T47" fmla="*/ 21 h 677"/>
                <a:gd name="T48" fmla="*/ 432 w 496"/>
                <a:gd name="T49" fmla="*/ 0 h 677"/>
                <a:gd name="T50" fmla="*/ 368 w 496"/>
                <a:gd name="T51" fmla="*/ 5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6" h="677">
                  <a:moveTo>
                    <a:pt x="368" y="5"/>
                  </a:moveTo>
                  <a:lnTo>
                    <a:pt x="277" y="16"/>
                  </a:lnTo>
                  <a:lnTo>
                    <a:pt x="208" y="43"/>
                  </a:lnTo>
                  <a:lnTo>
                    <a:pt x="128" y="75"/>
                  </a:lnTo>
                  <a:lnTo>
                    <a:pt x="80" y="128"/>
                  </a:lnTo>
                  <a:lnTo>
                    <a:pt x="32" y="176"/>
                  </a:lnTo>
                  <a:lnTo>
                    <a:pt x="10" y="240"/>
                  </a:lnTo>
                  <a:lnTo>
                    <a:pt x="0" y="309"/>
                  </a:lnTo>
                  <a:lnTo>
                    <a:pt x="16" y="395"/>
                  </a:lnTo>
                  <a:lnTo>
                    <a:pt x="42" y="469"/>
                  </a:lnTo>
                  <a:lnTo>
                    <a:pt x="53" y="528"/>
                  </a:lnTo>
                  <a:lnTo>
                    <a:pt x="96" y="597"/>
                  </a:lnTo>
                  <a:lnTo>
                    <a:pt x="122" y="656"/>
                  </a:lnTo>
                  <a:lnTo>
                    <a:pt x="149" y="677"/>
                  </a:lnTo>
                  <a:lnTo>
                    <a:pt x="192" y="645"/>
                  </a:lnTo>
                  <a:lnTo>
                    <a:pt x="229" y="635"/>
                  </a:lnTo>
                  <a:lnTo>
                    <a:pt x="277" y="592"/>
                  </a:lnTo>
                  <a:lnTo>
                    <a:pt x="309" y="528"/>
                  </a:lnTo>
                  <a:lnTo>
                    <a:pt x="314" y="256"/>
                  </a:lnTo>
                  <a:lnTo>
                    <a:pt x="325" y="181"/>
                  </a:lnTo>
                  <a:lnTo>
                    <a:pt x="357" y="117"/>
                  </a:lnTo>
                  <a:lnTo>
                    <a:pt x="378" y="80"/>
                  </a:lnTo>
                  <a:lnTo>
                    <a:pt x="432" y="53"/>
                  </a:lnTo>
                  <a:lnTo>
                    <a:pt x="496" y="21"/>
                  </a:lnTo>
                  <a:lnTo>
                    <a:pt x="432" y="0"/>
                  </a:lnTo>
                  <a:lnTo>
                    <a:pt x="368" y="5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1936" y="1738"/>
              <a:ext cx="277" cy="298"/>
            </a:xfrm>
            <a:custGeom>
              <a:avLst/>
              <a:gdLst>
                <a:gd name="T0" fmla="*/ 250 w 277"/>
                <a:gd name="T1" fmla="*/ 0 h 298"/>
                <a:gd name="T2" fmla="*/ 181 w 277"/>
                <a:gd name="T3" fmla="*/ 0 h 298"/>
                <a:gd name="T4" fmla="*/ 106 w 277"/>
                <a:gd name="T5" fmla="*/ 5 h 298"/>
                <a:gd name="T6" fmla="*/ 64 w 277"/>
                <a:gd name="T7" fmla="*/ 42 h 298"/>
                <a:gd name="T8" fmla="*/ 42 w 277"/>
                <a:gd name="T9" fmla="*/ 101 h 298"/>
                <a:gd name="T10" fmla="*/ 26 w 277"/>
                <a:gd name="T11" fmla="*/ 192 h 298"/>
                <a:gd name="T12" fmla="*/ 5 w 277"/>
                <a:gd name="T13" fmla="*/ 261 h 298"/>
                <a:gd name="T14" fmla="*/ 0 w 277"/>
                <a:gd name="T15" fmla="*/ 298 h 298"/>
                <a:gd name="T16" fmla="*/ 32 w 277"/>
                <a:gd name="T17" fmla="*/ 277 h 298"/>
                <a:gd name="T18" fmla="*/ 74 w 277"/>
                <a:gd name="T19" fmla="*/ 240 h 298"/>
                <a:gd name="T20" fmla="*/ 112 w 277"/>
                <a:gd name="T21" fmla="*/ 218 h 298"/>
                <a:gd name="T22" fmla="*/ 165 w 277"/>
                <a:gd name="T23" fmla="*/ 176 h 298"/>
                <a:gd name="T24" fmla="*/ 213 w 277"/>
                <a:gd name="T25" fmla="*/ 112 h 298"/>
                <a:gd name="T26" fmla="*/ 256 w 277"/>
                <a:gd name="T27" fmla="*/ 53 h 298"/>
                <a:gd name="T28" fmla="*/ 277 w 277"/>
                <a:gd name="T29" fmla="*/ 16 h 298"/>
                <a:gd name="T30" fmla="*/ 250 w 277"/>
                <a:gd name="T3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8">
                  <a:moveTo>
                    <a:pt x="250" y="0"/>
                  </a:moveTo>
                  <a:lnTo>
                    <a:pt x="181" y="0"/>
                  </a:lnTo>
                  <a:lnTo>
                    <a:pt x="106" y="5"/>
                  </a:lnTo>
                  <a:lnTo>
                    <a:pt x="64" y="42"/>
                  </a:lnTo>
                  <a:lnTo>
                    <a:pt x="42" y="101"/>
                  </a:lnTo>
                  <a:lnTo>
                    <a:pt x="26" y="192"/>
                  </a:lnTo>
                  <a:lnTo>
                    <a:pt x="5" y="261"/>
                  </a:lnTo>
                  <a:lnTo>
                    <a:pt x="0" y="298"/>
                  </a:lnTo>
                  <a:lnTo>
                    <a:pt x="32" y="277"/>
                  </a:lnTo>
                  <a:lnTo>
                    <a:pt x="74" y="240"/>
                  </a:lnTo>
                  <a:lnTo>
                    <a:pt x="112" y="218"/>
                  </a:lnTo>
                  <a:lnTo>
                    <a:pt x="165" y="176"/>
                  </a:lnTo>
                  <a:lnTo>
                    <a:pt x="213" y="112"/>
                  </a:lnTo>
                  <a:lnTo>
                    <a:pt x="256" y="53"/>
                  </a:lnTo>
                  <a:lnTo>
                    <a:pt x="277" y="16"/>
                  </a:lnTo>
                  <a:lnTo>
                    <a:pt x="25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50000">
                  <a:srgbClr val="66FF66">
                    <a:gamma/>
                    <a:shade val="54118"/>
                    <a:invGamma/>
                  </a:srgbClr>
                </a:gs>
                <a:gs pos="100000">
                  <a:srgbClr val="66FF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2320" y="1670"/>
              <a:ext cx="331" cy="218"/>
            </a:xfrm>
            <a:custGeom>
              <a:avLst/>
              <a:gdLst>
                <a:gd name="T0" fmla="*/ 0 w 331"/>
                <a:gd name="T1" fmla="*/ 5 h 218"/>
                <a:gd name="T2" fmla="*/ 80 w 331"/>
                <a:gd name="T3" fmla="*/ 0 h 218"/>
                <a:gd name="T4" fmla="*/ 181 w 331"/>
                <a:gd name="T5" fmla="*/ 26 h 218"/>
                <a:gd name="T6" fmla="*/ 240 w 331"/>
                <a:gd name="T7" fmla="*/ 58 h 218"/>
                <a:gd name="T8" fmla="*/ 277 w 331"/>
                <a:gd name="T9" fmla="*/ 101 h 218"/>
                <a:gd name="T10" fmla="*/ 309 w 331"/>
                <a:gd name="T11" fmla="*/ 160 h 218"/>
                <a:gd name="T12" fmla="*/ 331 w 331"/>
                <a:gd name="T13" fmla="*/ 218 h 218"/>
                <a:gd name="T14" fmla="*/ 267 w 331"/>
                <a:gd name="T15" fmla="*/ 197 h 218"/>
                <a:gd name="T16" fmla="*/ 192 w 331"/>
                <a:gd name="T17" fmla="*/ 160 h 218"/>
                <a:gd name="T18" fmla="*/ 107 w 331"/>
                <a:gd name="T19" fmla="*/ 101 h 218"/>
                <a:gd name="T20" fmla="*/ 53 w 331"/>
                <a:gd name="T21" fmla="*/ 37 h 218"/>
                <a:gd name="T22" fmla="*/ 0 w 331"/>
                <a:gd name="T23" fmla="*/ 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218">
                  <a:moveTo>
                    <a:pt x="0" y="5"/>
                  </a:moveTo>
                  <a:lnTo>
                    <a:pt x="80" y="0"/>
                  </a:lnTo>
                  <a:lnTo>
                    <a:pt x="181" y="26"/>
                  </a:lnTo>
                  <a:lnTo>
                    <a:pt x="240" y="58"/>
                  </a:lnTo>
                  <a:lnTo>
                    <a:pt x="277" y="101"/>
                  </a:lnTo>
                  <a:lnTo>
                    <a:pt x="309" y="160"/>
                  </a:lnTo>
                  <a:lnTo>
                    <a:pt x="331" y="218"/>
                  </a:lnTo>
                  <a:lnTo>
                    <a:pt x="267" y="197"/>
                  </a:lnTo>
                  <a:lnTo>
                    <a:pt x="192" y="160"/>
                  </a:lnTo>
                  <a:lnTo>
                    <a:pt x="107" y="101"/>
                  </a:lnTo>
                  <a:lnTo>
                    <a:pt x="53" y="37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2213" y="2058"/>
              <a:ext cx="432" cy="421"/>
            </a:xfrm>
            <a:custGeom>
              <a:avLst/>
              <a:gdLst>
                <a:gd name="T0" fmla="*/ 75 w 432"/>
                <a:gd name="T1" fmla="*/ 48 h 421"/>
                <a:gd name="T2" fmla="*/ 16 w 432"/>
                <a:gd name="T3" fmla="*/ 101 h 421"/>
                <a:gd name="T4" fmla="*/ 0 w 432"/>
                <a:gd name="T5" fmla="*/ 133 h 421"/>
                <a:gd name="T6" fmla="*/ 0 w 432"/>
                <a:gd name="T7" fmla="*/ 192 h 421"/>
                <a:gd name="T8" fmla="*/ 37 w 432"/>
                <a:gd name="T9" fmla="*/ 256 h 421"/>
                <a:gd name="T10" fmla="*/ 59 w 432"/>
                <a:gd name="T11" fmla="*/ 293 h 421"/>
                <a:gd name="T12" fmla="*/ 69 w 432"/>
                <a:gd name="T13" fmla="*/ 341 h 421"/>
                <a:gd name="T14" fmla="*/ 107 w 432"/>
                <a:gd name="T15" fmla="*/ 373 h 421"/>
                <a:gd name="T16" fmla="*/ 176 w 432"/>
                <a:gd name="T17" fmla="*/ 421 h 421"/>
                <a:gd name="T18" fmla="*/ 251 w 432"/>
                <a:gd name="T19" fmla="*/ 394 h 421"/>
                <a:gd name="T20" fmla="*/ 320 w 432"/>
                <a:gd name="T21" fmla="*/ 362 h 421"/>
                <a:gd name="T22" fmla="*/ 341 w 432"/>
                <a:gd name="T23" fmla="*/ 336 h 421"/>
                <a:gd name="T24" fmla="*/ 368 w 432"/>
                <a:gd name="T25" fmla="*/ 304 h 421"/>
                <a:gd name="T26" fmla="*/ 384 w 432"/>
                <a:gd name="T27" fmla="*/ 277 h 421"/>
                <a:gd name="T28" fmla="*/ 400 w 432"/>
                <a:gd name="T29" fmla="*/ 202 h 421"/>
                <a:gd name="T30" fmla="*/ 416 w 432"/>
                <a:gd name="T31" fmla="*/ 149 h 421"/>
                <a:gd name="T32" fmla="*/ 432 w 432"/>
                <a:gd name="T33" fmla="*/ 90 h 421"/>
                <a:gd name="T34" fmla="*/ 405 w 432"/>
                <a:gd name="T35" fmla="*/ 32 h 421"/>
                <a:gd name="T36" fmla="*/ 357 w 432"/>
                <a:gd name="T37" fmla="*/ 0 h 421"/>
                <a:gd name="T38" fmla="*/ 75 w 432"/>
                <a:gd name="T39" fmla="*/ 4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2" h="421">
                  <a:moveTo>
                    <a:pt x="75" y="48"/>
                  </a:moveTo>
                  <a:lnTo>
                    <a:pt x="16" y="101"/>
                  </a:lnTo>
                  <a:lnTo>
                    <a:pt x="0" y="133"/>
                  </a:lnTo>
                  <a:lnTo>
                    <a:pt x="0" y="192"/>
                  </a:lnTo>
                  <a:lnTo>
                    <a:pt x="37" y="256"/>
                  </a:lnTo>
                  <a:lnTo>
                    <a:pt x="59" y="293"/>
                  </a:lnTo>
                  <a:lnTo>
                    <a:pt x="69" y="341"/>
                  </a:lnTo>
                  <a:lnTo>
                    <a:pt x="107" y="373"/>
                  </a:lnTo>
                  <a:lnTo>
                    <a:pt x="176" y="421"/>
                  </a:lnTo>
                  <a:lnTo>
                    <a:pt x="251" y="394"/>
                  </a:lnTo>
                  <a:lnTo>
                    <a:pt x="320" y="362"/>
                  </a:lnTo>
                  <a:lnTo>
                    <a:pt x="341" y="336"/>
                  </a:lnTo>
                  <a:lnTo>
                    <a:pt x="368" y="304"/>
                  </a:lnTo>
                  <a:lnTo>
                    <a:pt x="384" y="277"/>
                  </a:lnTo>
                  <a:lnTo>
                    <a:pt x="400" y="202"/>
                  </a:lnTo>
                  <a:lnTo>
                    <a:pt x="416" y="149"/>
                  </a:lnTo>
                  <a:lnTo>
                    <a:pt x="432" y="90"/>
                  </a:lnTo>
                  <a:lnTo>
                    <a:pt x="405" y="32"/>
                  </a:lnTo>
                  <a:lnTo>
                    <a:pt x="357" y="0"/>
                  </a:lnTo>
                  <a:lnTo>
                    <a:pt x="75" y="48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>
              <a:off x="2491" y="1857"/>
              <a:ext cx="282" cy="288"/>
            </a:xfrm>
            <a:custGeom>
              <a:avLst/>
              <a:gdLst>
                <a:gd name="T0" fmla="*/ 21 w 282"/>
                <a:gd name="T1" fmla="*/ 0 h 288"/>
                <a:gd name="T2" fmla="*/ 117 w 282"/>
                <a:gd name="T3" fmla="*/ 21 h 288"/>
                <a:gd name="T4" fmla="*/ 197 w 282"/>
                <a:gd name="T5" fmla="*/ 43 h 288"/>
                <a:gd name="T6" fmla="*/ 250 w 282"/>
                <a:gd name="T7" fmla="*/ 91 h 288"/>
                <a:gd name="T8" fmla="*/ 277 w 282"/>
                <a:gd name="T9" fmla="*/ 155 h 288"/>
                <a:gd name="T10" fmla="*/ 277 w 282"/>
                <a:gd name="T11" fmla="*/ 203 h 288"/>
                <a:gd name="T12" fmla="*/ 277 w 282"/>
                <a:gd name="T13" fmla="*/ 235 h 288"/>
                <a:gd name="T14" fmla="*/ 282 w 282"/>
                <a:gd name="T15" fmla="*/ 288 h 288"/>
                <a:gd name="T16" fmla="*/ 218 w 282"/>
                <a:gd name="T17" fmla="*/ 251 h 288"/>
                <a:gd name="T18" fmla="*/ 144 w 282"/>
                <a:gd name="T19" fmla="*/ 213 h 288"/>
                <a:gd name="T20" fmla="*/ 69 w 282"/>
                <a:gd name="T21" fmla="*/ 203 h 288"/>
                <a:gd name="T22" fmla="*/ 0 w 282"/>
                <a:gd name="T23" fmla="*/ 176 h 288"/>
                <a:gd name="T24" fmla="*/ 21 w 282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288">
                  <a:moveTo>
                    <a:pt x="21" y="0"/>
                  </a:moveTo>
                  <a:lnTo>
                    <a:pt x="117" y="21"/>
                  </a:lnTo>
                  <a:lnTo>
                    <a:pt x="197" y="43"/>
                  </a:lnTo>
                  <a:lnTo>
                    <a:pt x="250" y="91"/>
                  </a:lnTo>
                  <a:lnTo>
                    <a:pt x="277" y="155"/>
                  </a:lnTo>
                  <a:lnTo>
                    <a:pt x="277" y="203"/>
                  </a:lnTo>
                  <a:lnTo>
                    <a:pt x="277" y="235"/>
                  </a:lnTo>
                  <a:lnTo>
                    <a:pt x="282" y="288"/>
                  </a:lnTo>
                  <a:lnTo>
                    <a:pt x="218" y="251"/>
                  </a:lnTo>
                  <a:lnTo>
                    <a:pt x="144" y="213"/>
                  </a:lnTo>
                  <a:lnTo>
                    <a:pt x="69" y="203"/>
                  </a:lnTo>
                  <a:lnTo>
                    <a:pt x="0" y="176"/>
                  </a:lnTo>
                  <a:lnTo>
                    <a:pt x="21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2351" y="2656"/>
              <a:ext cx="448" cy="160"/>
            </a:xfrm>
            <a:custGeom>
              <a:avLst/>
              <a:gdLst>
                <a:gd name="T0" fmla="*/ 0 w 448"/>
                <a:gd name="T1" fmla="*/ 75 h 160"/>
                <a:gd name="T2" fmla="*/ 43 w 448"/>
                <a:gd name="T3" fmla="*/ 32 h 160"/>
                <a:gd name="T4" fmla="*/ 128 w 448"/>
                <a:gd name="T5" fmla="*/ 27 h 160"/>
                <a:gd name="T6" fmla="*/ 224 w 448"/>
                <a:gd name="T7" fmla="*/ 11 h 160"/>
                <a:gd name="T8" fmla="*/ 315 w 448"/>
                <a:gd name="T9" fmla="*/ 0 h 160"/>
                <a:gd name="T10" fmla="*/ 368 w 448"/>
                <a:gd name="T11" fmla="*/ 0 h 160"/>
                <a:gd name="T12" fmla="*/ 411 w 448"/>
                <a:gd name="T13" fmla="*/ 69 h 160"/>
                <a:gd name="T14" fmla="*/ 448 w 448"/>
                <a:gd name="T15" fmla="*/ 128 h 160"/>
                <a:gd name="T16" fmla="*/ 427 w 448"/>
                <a:gd name="T17" fmla="*/ 160 h 160"/>
                <a:gd name="T18" fmla="*/ 363 w 448"/>
                <a:gd name="T19" fmla="*/ 107 h 160"/>
                <a:gd name="T20" fmla="*/ 320 w 448"/>
                <a:gd name="T21" fmla="*/ 75 h 160"/>
                <a:gd name="T22" fmla="*/ 256 w 448"/>
                <a:gd name="T23" fmla="*/ 53 h 160"/>
                <a:gd name="T24" fmla="*/ 187 w 448"/>
                <a:gd name="T25" fmla="*/ 59 h 160"/>
                <a:gd name="T26" fmla="*/ 91 w 448"/>
                <a:gd name="T27" fmla="*/ 59 h 160"/>
                <a:gd name="T28" fmla="*/ 0 w 448"/>
                <a:gd name="T2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8" h="160">
                  <a:moveTo>
                    <a:pt x="0" y="75"/>
                  </a:moveTo>
                  <a:lnTo>
                    <a:pt x="43" y="32"/>
                  </a:lnTo>
                  <a:lnTo>
                    <a:pt x="128" y="27"/>
                  </a:lnTo>
                  <a:lnTo>
                    <a:pt x="224" y="11"/>
                  </a:lnTo>
                  <a:lnTo>
                    <a:pt x="315" y="0"/>
                  </a:lnTo>
                  <a:lnTo>
                    <a:pt x="368" y="0"/>
                  </a:lnTo>
                  <a:lnTo>
                    <a:pt x="411" y="69"/>
                  </a:lnTo>
                  <a:lnTo>
                    <a:pt x="448" y="128"/>
                  </a:lnTo>
                  <a:lnTo>
                    <a:pt x="427" y="160"/>
                  </a:lnTo>
                  <a:lnTo>
                    <a:pt x="363" y="107"/>
                  </a:lnTo>
                  <a:lnTo>
                    <a:pt x="320" y="75"/>
                  </a:lnTo>
                  <a:lnTo>
                    <a:pt x="256" y="53"/>
                  </a:lnTo>
                  <a:lnTo>
                    <a:pt x="187" y="59"/>
                  </a:lnTo>
                  <a:lnTo>
                    <a:pt x="91" y="59"/>
                  </a:lnTo>
                  <a:lnTo>
                    <a:pt x="0" y="75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2293" y="2747"/>
              <a:ext cx="326" cy="165"/>
            </a:xfrm>
            <a:custGeom>
              <a:avLst/>
              <a:gdLst>
                <a:gd name="T0" fmla="*/ 59 w 326"/>
                <a:gd name="T1" fmla="*/ 0 h 165"/>
                <a:gd name="T2" fmla="*/ 134 w 326"/>
                <a:gd name="T3" fmla="*/ 0 h 165"/>
                <a:gd name="T4" fmla="*/ 192 w 326"/>
                <a:gd name="T5" fmla="*/ 10 h 165"/>
                <a:gd name="T6" fmla="*/ 230 w 326"/>
                <a:gd name="T7" fmla="*/ 42 h 165"/>
                <a:gd name="T8" fmla="*/ 267 w 326"/>
                <a:gd name="T9" fmla="*/ 80 h 165"/>
                <a:gd name="T10" fmla="*/ 326 w 326"/>
                <a:gd name="T11" fmla="*/ 117 h 165"/>
                <a:gd name="T12" fmla="*/ 304 w 326"/>
                <a:gd name="T13" fmla="*/ 144 h 165"/>
                <a:gd name="T14" fmla="*/ 272 w 326"/>
                <a:gd name="T15" fmla="*/ 165 h 165"/>
                <a:gd name="T16" fmla="*/ 203 w 326"/>
                <a:gd name="T17" fmla="*/ 165 h 165"/>
                <a:gd name="T18" fmla="*/ 150 w 326"/>
                <a:gd name="T19" fmla="*/ 138 h 165"/>
                <a:gd name="T20" fmla="*/ 91 w 326"/>
                <a:gd name="T21" fmla="*/ 117 h 165"/>
                <a:gd name="T22" fmla="*/ 43 w 326"/>
                <a:gd name="T23" fmla="*/ 80 h 165"/>
                <a:gd name="T24" fmla="*/ 11 w 326"/>
                <a:gd name="T25" fmla="*/ 37 h 165"/>
                <a:gd name="T26" fmla="*/ 0 w 326"/>
                <a:gd name="T27" fmla="*/ 5 h 165"/>
                <a:gd name="T28" fmla="*/ 59 w 326"/>
                <a:gd name="T2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6" h="165">
                  <a:moveTo>
                    <a:pt x="59" y="0"/>
                  </a:moveTo>
                  <a:lnTo>
                    <a:pt x="134" y="0"/>
                  </a:lnTo>
                  <a:lnTo>
                    <a:pt x="192" y="10"/>
                  </a:lnTo>
                  <a:lnTo>
                    <a:pt x="230" y="42"/>
                  </a:lnTo>
                  <a:lnTo>
                    <a:pt x="267" y="80"/>
                  </a:lnTo>
                  <a:lnTo>
                    <a:pt x="326" y="117"/>
                  </a:lnTo>
                  <a:lnTo>
                    <a:pt x="304" y="144"/>
                  </a:lnTo>
                  <a:lnTo>
                    <a:pt x="272" y="165"/>
                  </a:lnTo>
                  <a:lnTo>
                    <a:pt x="203" y="165"/>
                  </a:lnTo>
                  <a:lnTo>
                    <a:pt x="150" y="138"/>
                  </a:lnTo>
                  <a:lnTo>
                    <a:pt x="91" y="117"/>
                  </a:lnTo>
                  <a:lnTo>
                    <a:pt x="43" y="80"/>
                  </a:lnTo>
                  <a:lnTo>
                    <a:pt x="11" y="37"/>
                  </a:lnTo>
                  <a:lnTo>
                    <a:pt x="0" y="5"/>
                  </a:lnTo>
                  <a:lnTo>
                    <a:pt x="59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1931" y="3210"/>
              <a:ext cx="267" cy="182"/>
            </a:xfrm>
            <a:custGeom>
              <a:avLst/>
              <a:gdLst>
                <a:gd name="T0" fmla="*/ 11 w 267"/>
                <a:gd name="T1" fmla="*/ 80 h 182"/>
                <a:gd name="T2" fmla="*/ 59 w 267"/>
                <a:gd name="T3" fmla="*/ 48 h 182"/>
                <a:gd name="T4" fmla="*/ 117 w 267"/>
                <a:gd name="T5" fmla="*/ 22 h 182"/>
                <a:gd name="T6" fmla="*/ 160 w 267"/>
                <a:gd name="T7" fmla="*/ 0 h 182"/>
                <a:gd name="T8" fmla="*/ 208 w 267"/>
                <a:gd name="T9" fmla="*/ 11 h 182"/>
                <a:gd name="T10" fmla="*/ 251 w 267"/>
                <a:gd name="T11" fmla="*/ 38 h 182"/>
                <a:gd name="T12" fmla="*/ 261 w 267"/>
                <a:gd name="T13" fmla="*/ 91 h 182"/>
                <a:gd name="T14" fmla="*/ 267 w 267"/>
                <a:gd name="T15" fmla="*/ 128 h 182"/>
                <a:gd name="T16" fmla="*/ 245 w 267"/>
                <a:gd name="T17" fmla="*/ 166 h 182"/>
                <a:gd name="T18" fmla="*/ 213 w 267"/>
                <a:gd name="T19" fmla="*/ 171 h 182"/>
                <a:gd name="T20" fmla="*/ 171 w 267"/>
                <a:gd name="T21" fmla="*/ 182 h 182"/>
                <a:gd name="T22" fmla="*/ 117 w 267"/>
                <a:gd name="T23" fmla="*/ 166 h 182"/>
                <a:gd name="T24" fmla="*/ 53 w 267"/>
                <a:gd name="T25" fmla="*/ 150 h 182"/>
                <a:gd name="T26" fmla="*/ 0 w 267"/>
                <a:gd name="T27" fmla="*/ 118 h 182"/>
                <a:gd name="T28" fmla="*/ 11 w 267"/>
                <a:gd name="T29" fmla="*/ 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7" h="182">
                  <a:moveTo>
                    <a:pt x="11" y="80"/>
                  </a:moveTo>
                  <a:lnTo>
                    <a:pt x="59" y="48"/>
                  </a:lnTo>
                  <a:lnTo>
                    <a:pt x="117" y="22"/>
                  </a:lnTo>
                  <a:lnTo>
                    <a:pt x="160" y="0"/>
                  </a:lnTo>
                  <a:lnTo>
                    <a:pt x="208" y="11"/>
                  </a:lnTo>
                  <a:lnTo>
                    <a:pt x="251" y="38"/>
                  </a:lnTo>
                  <a:lnTo>
                    <a:pt x="261" y="91"/>
                  </a:lnTo>
                  <a:lnTo>
                    <a:pt x="267" y="128"/>
                  </a:lnTo>
                  <a:lnTo>
                    <a:pt x="245" y="166"/>
                  </a:lnTo>
                  <a:lnTo>
                    <a:pt x="213" y="171"/>
                  </a:lnTo>
                  <a:lnTo>
                    <a:pt x="171" y="182"/>
                  </a:lnTo>
                  <a:lnTo>
                    <a:pt x="117" y="166"/>
                  </a:lnTo>
                  <a:lnTo>
                    <a:pt x="53" y="150"/>
                  </a:lnTo>
                  <a:lnTo>
                    <a:pt x="0" y="118"/>
                  </a:lnTo>
                  <a:lnTo>
                    <a:pt x="11" y="80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1451" y="1562"/>
              <a:ext cx="1061" cy="2197"/>
            </a:xfrm>
            <a:custGeom>
              <a:avLst/>
              <a:gdLst>
                <a:gd name="T0" fmla="*/ 485 w 1061"/>
                <a:gd name="T1" fmla="*/ 2010 h 2197"/>
                <a:gd name="T2" fmla="*/ 432 w 1061"/>
                <a:gd name="T3" fmla="*/ 1653 h 2197"/>
                <a:gd name="T4" fmla="*/ 421 w 1061"/>
                <a:gd name="T5" fmla="*/ 1493 h 2197"/>
                <a:gd name="T6" fmla="*/ 272 w 1061"/>
                <a:gd name="T7" fmla="*/ 1280 h 2197"/>
                <a:gd name="T8" fmla="*/ 96 w 1061"/>
                <a:gd name="T9" fmla="*/ 1008 h 2197"/>
                <a:gd name="T10" fmla="*/ 107 w 1061"/>
                <a:gd name="T11" fmla="*/ 965 h 2197"/>
                <a:gd name="T12" fmla="*/ 443 w 1061"/>
                <a:gd name="T13" fmla="*/ 1456 h 2197"/>
                <a:gd name="T14" fmla="*/ 453 w 1061"/>
                <a:gd name="T15" fmla="*/ 1109 h 2197"/>
                <a:gd name="T16" fmla="*/ 416 w 1061"/>
                <a:gd name="T17" fmla="*/ 917 h 2197"/>
                <a:gd name="T18" fmla="*/ 213 w 1061"/>
                <a:gd name="T19" fmla="*/ 661 h 2197"/>
                <a:gd name="T20" fmla="*/ 197 w 1061"/>
                <a:gd name="T21" fmla="*/ 554 h 2197"/>
                <a:gd name="T22" fmla="*/ 336 w 1061"/>
                <a:gd name="T23" fmla="*/ 746 h 2197"/>
                <a:gd name="T24" fmla="*/ 496 w 1061"/>
                <a:gd name="T25" fmla="*/ 869 h 2197"/>
                <a:gd name="T26" fmla="*/ 512 w 1061"/>
                <a:gd name="T27" fmla="*/ 560 h 2197"/>
                <a:gd name="T28" fmla="*/ 491 w 1061"/>
                <a:gd name="T29" fmla="*/ 341 h 2197"/>
                <a:gd name="T30" fmla="*/ 491 w 1061"/>
                <a:gd name="T31" fmla="*/ 234 h 2197"/>
                <a:gd name="T32" fmla="*/ 427 w 1061"/>
                <a:gd name="T33" fmla="*/ 128 h 2197"/>
                <a:gd name="T34" fmla="*/ 475 w 1061"/>
                <a:gd name="T35" fmla="*/ 112 h 2197"/>
                <a:gd name="T36" fmla="*/ 517 w 1061"/>
                <a:gd name="T37" fmla="*/ 37 h 2197"/>
                <a:gd name="T38" fmla="*/ 528 w 1061"/>
                <a:gd name="T39" fmla="*/ 192 h 2197"/>
                <a:gd name="T40" fmla="*/ 619 w 1061"/>
                <a:gd name="T41" fmla="*/ 192 h 2197"/>
                <a:gd name="T42" fmla="*/ 592 w 1061"/>
                <a:gd name="T43" fmla="*/ 298 h 2197"/>
                <a:gd name="T44" fmla="*/ 560 w 1061"/>
                <a:gd name="T45" fmla="*/ 501 h 2197"/>
                <a:gd name="T46" fmla="*/ 731 w 1061"/>
                <a:gd name="T47" fmla="*/ 250 h 2197"/>
                <a:gd name="T48" fmla="*/ 635 w 1061"/>
                <a:gd name="T49" fmla="*/ 480 h 2197"/>
                <a:gd name="T50" fmla="*/ 560 w 1061"/>
                <a:gd name="T51" fmla="*/ 586 h 2197"/>
                <a:gd name="T52" fmla="*/ 544 w 1061"/>
                <a:gd name="T53" fmla="*/ 842 h 2197"/>
                <a:gd name="T54" fmla="*/ 512 w 1061"/>
                <a:gd name="T55" fmla="*/ 1200 h 2197"/>
                <a:gd name="T56" fmla="*/ 560 w 1061"/>
                <a:gd name="T57" fmla="*/ 1189 h 2197"/>
                <a:gd name="T58" fmla="*/ 779 w 1061"/>
                <a:gd name="T59" fmla="*/ 890 h 2197"/>
                <a:gd name="T60" fmla="*/ 1035 w 1061"/>
                <a:gd name="T61" fmla="*/ 544 h 2197"/>
                <a:gd name="T62" fmla="*/ 907 w 1061"/>
                <a:gd name="T63" fmla="*/ 794 h 2197"/>
                <a:gd name="T64" fmla="*/ 597 w 1061"/>
                <a:gd name="T65" fmla="*/ 1162 h 2197"/>
                <a:gd name="T66" fmla="*/ 523 w 1061"/>
                <a:gd name="T67" fmla="*/ 1269 h 2197"/>
                <a:gd name="T68" fmla="*/ 475 w 1061"/>
                <a:gd name="T69" fmla="*/ 1669 h 2197"/>
                <a:gd name="T70" fmla="*/ 635 w 1061"/>
                <a:gd name="T71" fmla="*/ 1482 h 2197"/>
                <a:gd name="T72" fmla="*/ 795 w 1061"/>
                <a:gd name="T73" fmla="*/ 1306 h 2197"/>
                <a:gd name="T74" fmla="*/ 517 w 1061"/>
                <a:gd name="T75" fmla="*/ 1696 h 2197"/>
                <a:gd name="T76" fmla="*/ 501 w 1061"/>
                <a:gd name="T77" fmla="*/ 1856 h 2197"/>
                <a:gd name="T78" fmla="*/ 571 w 1061"/>
                <a:gd name="T79" fmla="*/ 2197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1" h="2197">
                  <a:moveTo>
                    <a:pt x="517" y="2192"/>
                  </a:moveTo>
                  <a:lnTo>
                    <a:pt x="485" y="2010"/>
                  </a:lnTo>
                  <a:lnTo>
                    <a:pt x="448" y="1802"/>
                  </a:lnTo>
                  <a:lnTo>
                    <a:pt x="432" y="1653"/>
                  </a:lnTo>
                  <a:lnTo>
                    <a:pt x="421" y="1557"/>
                  </a:lnTo>
                  <a:lnTo>
                    <a:pt x="421" y="1493"/>
                  </a:lnTo>
                  <a:lnTo>
                    <a:pt x="347" y="1392"/>
                  </a:lnTo>
                  <a:lnTo>
                    <a:pt x="272" y="1280"/>
                  </a:lnTo>
                  <a:lnTo>
                    <a:pt x="165" y="1109"/>
                  </a:lnTo>
                  <a:lnTo>
                    <a:pt x="96" y="1008"/>
                  </a:lnTo>
                  <a:lnTo>
                    <a:pt x="0" y="784"/>
                  </a:lnTo>
                  <a:lnTo>
                    <a:pt x="107" y="965"/>
                  </a:lnTo>
                  <a:lnTo>
                    <a:pt x="229" y="1157"/>
                  </a:lnTo>
                  <a:lnTo>
                    <a:pt x="443" y="1456"/>
                  </a:lnTo>
                  <a:lnTo>
                    <a:pt x="475" y="1264"/>
                  </a:lnTo>
                  <a:lnTo>
                    <a:pt x="453" y="1109"/>
                  </a:lnTo>
                  <a:lnTo>
                    <a:pt x="453" y="970"/>
                  </a:lnTo>
                  <a:lnTo>
                    <a:pt x="416" y="917"/>
                  </a:lnTo>
                  <a:lnTo>
                    <a:pt x="299" y="757"/>
                  </a:lnTo>
                  <a:lnTo>
                    <a:pt x="213" y="661"/>
                  </a:lnTo>
                  <a:lnTo>
                    <a:pt x="123" y="496"/>
                  </a:lnTo>
                  <a:lnTo>
                    <a:pt x="197" y="554"/>
                  </a:lnTo>
                  <a:lnTo>
                    <a:pt x="267" y="672"/>
                  </a:lnTo>
                  <a:lnTo>
                    <a:pt x="336" y="746"/>
                  </a:lnTo>
                  <a:lnTo>
                    <a:pt x="443" y="880"/>
                  </a:lnTo>
                  <a:lnTo>
                    <a:pt x="496" y="869"/>
                  </a:lnTo>
                  <a:lnTo>
                    <a:pt x="501" y="709"/>
                  </a:lnTo>
                  <a:lnTo>
                    <a:pt x="512" y="560"/>
                  </a:lnTo>
                  <a:lnTo>
                    <a:pt x="517" y="368"/>
                  </a:lnTo>
                  <a:lnTo>
                    <a:pt x="491" y="341"/>
                  </a:lnTo>
                  <a:lnTo>
                    <a:pt x="491" y="288"/>
                  </a:lnTo>
                  <a:lnTo>
                    <a:pt x="491" y="234"/>
                  </a:lnTo>
                  <a:lnTo>
                    <a:pt x="459" y="202"/>
                  </a:lnTo>
                  <a:lnTo>
                    <a:pt x="427" y="128"/>
                  </a:lnTo>
                  <a:lnTo>
                    <a:pt x="421" y="74"/>
                  </a:lnTo>
                  <a:lnTo>
                    <a:pt x="475" y="112"/>
                  </a:lnTo>
                  <a:lnTo>
                    <a:pt x="480" y="0"/>
                  </a:lnTo>
                  <a:lnTo>
                    <a:pt x="517" y="37"/>
                  </a:lnTo>
                  <a:lnTo>
                    <a:pt x="539" y="96"/>
                  </a:lnTo>
                  <a:lnTo>
                    <a:pt x="528" y="192"/>
                  </a:lnTo>
                  <a:lnTo>
                    <a:pt x="571" y="186"/>
                  </a:lnTo>
                  <a:lnTo>
                    <a:pt x="619" y="192"/>
                  </a:lnTo>
                  <a:lnTo>
                    <a:pt x="624" y="266"/>
                  </a:lnTo>
                  <a:lnTo>
                    <a:pt x="592" y="298"/>
                  </a:lnTo>
                  <a:lnTo>
                    <a:pt x="560" y="341"/>
                  </a:lnTo>
                  <a:lnTo>
                    <a:pt x="560" y="501"/>
                  </a:lnTo>
                  <a:lnTo>
                    <a:pt x="624" y="448"/>
                  </a:lnTo>
                  <a:lnTo>
                    <a:pt x="731" y="250"/>
                  </a:lnTo>
                  <a:lnTo>
                    <a:pt x="709" y="373"/>
                  </a:lnTo>
                  <a:lnTo>
                    <a:pt x="635" y="480"/>
                  </a:lnTo>
                  <a:lnTo>
                    <a:pt x="603" y="554"/>
                  </a:lnTo>
                  <a:lnTo>
                    <a:pt x="560" y="586"/>
                  </a:lnTo>
                  <a:lnTo>
                    <a:pt x="560" y="720"/>
                  </a:lnTo>
                  <a:lnTo>
                    <a:pt x="544" y="842"/>
                  </a:lnTo>
                  <a:lnTo>
                    <a:pt x="507" y="970"/>
                  </a:lnTo>
                  <a:lnTo>
                    <a:pt x="512" y="1200"/>
                  </a:lnTo>
                  <a:lnTo>
                    <a:pt x="544" y="1152"/>
                  </a:lnTo>
                  <a:lnTo>
                    <a:pt x="560" y="1189"/>
                  </a:lnTo>
                  <a:lnTo>
                    <a:pt x="619" y="1088"/>
                  </a:lnTo>
                  <a:lnTo>
                    <a:pt x="779" y="890"/>
                  </a:lnTo>
                  <a:lnTo>
                    <a:pt x="901" y="746"/>
                  </a:lnTo>
                  <a:lnTo>
                    <a:pt x="1035" y="544"/>
                  </a:lnTo>
                  <a:lnTo>
                    <a:pt x="1061" y="570"/>
                  </a:lnTo>
                  <a:lnTo>
                    <a:pt x="907" y="794"/>
                  </a:lnTo>
                  <a:lnTo>
                    <a:pt x="779" y="933"/>
                  </a:lnTo>
                  <a:lnTo>
                    <a:pt x="597" y="1162"/>
                  </a:lnTo>
                  <a:lnTo>
                    <a:pt x="560" y="1237"/>
                  </a:lnTo>
                  <a:lnTo>
                    <a:pt x="523" y="1269"/>
                  </a:lnTo>
                  <a:lnTo>
                    <a:pt x="475" y="1482"/>
                  </a:lnTo>
                  <a:lnTo>
                    <a:pt x="475" y="1669"/>
                  </a:lnTo>
                  <a:lnTo>
                    <a:pt x="523" y="1642"/>
                  </a:lnTo>
                  <a:lnTo>
                    <a:pt x="635" y="1482"/>
                  </a:lnTo>
                  <a:lnTo>
                    <a:pt x="795" y="1258"/>
                  </a:lnTo>
                  <a:lnTo>
                    <a:pt x="795" y="1306"/>
                  </a:lnTo>
                  <a:lnTo>
                    <a:pt x="587" y="1594"/>
                  </a:lnTo>
                  <a:lnTo>
                    <a:pt x="517" y="1696"/>
                  </a:lnTo>
                  <a:lnTo>
                    <a:pt x="480" y="1722"/>
                  </a:lnTo>
                  <a:lnTo>
                    <a:pt x="501" y="1856"/>
                  </a:lnTo>
                  <a:lnTo>
                    <a:pt x="555" y="2122"/>
                  </a:lnTo>
                  <a:lnTo>
                    <a:pt x="571" y="2197"/>
                  </a:lnTo>
                  <a:lnTo>
                    <a:pt x="517" y="2192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1131" y="2316"/>
              <a:ext cx="352" cy="261"/>
            </a:xfrm>
            <a:custGeom>
              <a:avLst/>
              <a:gdLst>
                <a:gd name="T0" fmla="*/ 352 w 352"/>
                <a:gd name="T1" fmla="*/ 0 h 261"/>
                <a:gd name="T2" fmla="*/ 298 w 352"/>
                <a:gd name="T3" fmla="*/ 43 h 261"/>
                <a:gd name="T4" fmla="*/ 250 w 352"/>
                <a:gd name="T5" fmla="*/ 69 h 261"/>
                <a:gd name="T6" fmla="*/ 202 w 352"/>
                <a:gd name="T7" fmla="*/ 96 h 261"/>
                <a:gd name="T8" fmla="*/ 170 w 352"/>
                <a:gd name="T9" fmla="*/ 112 h 261"/>
                <a:gd name="T10" fmla="*/ 106 w 352"/>
                <a:gd name="T11" fmla="*/ 160 h 261"/>
                <a:gd name="T12" fmla="*/ 53 w 352"/>
                <a:gd name="T13" fmla="*/ 219 h 261"/>
                <a:gd name="T14" fmla="*/ 0 w 352"/>
                <a:gd name="T15" fmla="*/ 261 h 261"/>
                <a:gd name="T16" fmla="*/ 64 w 352"/>
                <a:gd name="T17" fmla="*/ 256 h 261"/>
                <a:gd name="T18" fmla="*/ 128 w 352"/>
                <a:gd name="T19" fmla="*/ 224 h 261"/>
                <a:gd name="T20" fmla="*/ 181 w 352"/>
                <a:gd name="T21" fmla="*/ 197 h 261"/>
                <a:gd name="T22" fmla="*/ 240 w 352"/>
                <a:gd name="T23" fmla="*/ 155 h 261"/>
                <a:gd name="T24" fmla="*/ 277 w 352"/>
                <a:gd name="T25" fmla="*/ 107 h 261"/>
                <a:gd name="T26" fmla="*/ 330 w 352"/>
                <a:gd name="T27" fmla="*/ 64 h 261"/>
                <a:gd name="T28" fmla="*/ 352 w 352"/>
                <a:gd name="T29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261">
                  <a:moveTo>
                    <a:pt x="352" y="0"/>
                  </a:moveTo>
                  <a:lnTo>
                    <a:pt x="298" y="43"/>
                  </a:lnTo>
                  <a:lnTo>
                    <a:pt x="250" y="69"/>
                  </a:lnTo>
                  <a:lnTo>
                    <a:pt x="202" y="96"/>
                  </a:lnTo>
                  <a:lnTo>
                    <a:pt x="170" y="112"/>
                  </a:lnTo>
                  <a:lnTo>
                    <a:pt x="106" y="160"/>
                  </a:lnTo>
                  <a:lnTo>
                    <a:pt x="53" y="219"/>
                  </a:lnTo>
                  <a:lnTo>
                    <a:pt x="0" y="261"/>
                  </a:lnTo>
                  <a:lnTo>
                    <a:pt x="64" y="256"/>
                  </a:lnTo>
                  <a:lnTo>
                    <a:pt x="128" y="224"/>
                  </a:lnTo>
                  <a:lnTo>
                    <a:pt x="181" y="197"/>
                  </a:lnTo>
                  <a:lnTo>
                    <a:pt x="240" y="155"/>
                  </a:lnTo>
                  <a:lnTo>
                    <a:pt x="277" y="107"/>
                  </a:lnTo>
                  <a:lnTo>
                    <a:pt x="330" y="64"/>
                  </a:lnTo>
                  <a:lnTo>
                    <a:pt x="352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1330" y="1727"/>
              <a:ext cx="507" cy="448"/>
            </a:xfrm>
            <a:custGeom>
              <a:avLst/>
              <a:gdLst>
                <a:gd name="T0" fmla="*/ 155 w 507"/>
                <a:gd name="T1" fmla="*/ 96 h 448"/>
                <a:gd name="T2" fmla="*/ 123 w 507"/>
                <a:gd name="T3" fmla="*/ 91 h 448"/>
                <a:gd name="T4" fmla="*/ 96 w 507"/>
                <a:gd name="T5" fmla="*/ 75 h 448"/>
                <a:gd name="T6" fmla="*/ 59 w 507"/>
                <a:gd name="T7" fmla="*/ 69 h 448"/>
                <a:gd name="T8" fmla="*/ 21 w 507"/>
                <a:gd name="T9" fmla="*/ 91 h 448"/>
                <a:gd name="T10" fmla="*/ 0 w 507"/>
                <a:gd name="T11" fmla="*/ 117 h 448"/>
                <a:gd name="T12" fmla="*/ 5 w 507"/>
                <a:gd name="T13" fmla="*/ 171 h 448"/>
                <a:gd name="T14" fmla="*/ 16 w 507"/>
                <a:gd name="T15" fmla="*/ 208 h 448"/>
                <a:gd name="T16" fmla="*/ 16 w 507"/>
                <a:gd name="T17" fmla="*/ 256 h 448"/>
                <a:gd name="T18" fmla="*/ 27 w 507"/>
                <a:gd name="T19" fmla="*/ 331 h 448"/>
                <a:gd name="T20" fmla="*/ 37 w 507"/>
                <a:gd name="T21" fmla="*/ 400 h 448"/>
                <a:gd name="T22" fmla="*/ 75 w 507"/>
                <a:gd name="T23" fmla="*/ 432 h 448"/>
                <a:gd name="T24" fmla="*/ 107 w 507"/>
                <a:gd name="T25" fmla="*/ 400 h 448"/>
                <a:gd name="T26" fmla="*/ 181 w 507"/>
                <a:gd name="T27" fmla="*/ 411 h 448"/>
                <a:gd name="T28" fmla="*/ 229 w 507"/>
                <a:gd name="T29" fmla="*/ 448 h 448"/>
                <a:gd name="T30" fmla="*/ 267 w 507"/>
                <a:gd name="T31" fmla="*/ 443 h 448"/>
                <a:gd name="T32" fmla="*/ 315 w 507"/>
                <a:gd name="T33" fmla="*/ 416 h 448"/>
                <a:gd name="T34" fmla="*/ 347 w 507"/>
                <a:gd name="T35" fmla="*/ 405 h 448"/>
                <a:gd name="T36" fmla="*/ 384 w 507"/>
                <a:gd name="T37" fmla="*/ 384 h 448"/>
                <a:gd name="T38" fmla="*/ 400 w 507"/>
                <a:gd name="T39" fmla="*/ 357 h 448"/>
                <a:gd name="T40" fmla="*/ 421 w 507"/>
                <a:gd name="T41" fmla="*/ 309 h 448"/>
                <a:gd name="T42" fmla="*/ 432 w 507"/>
                <a:gd name="T43" fmla="*/ 240 h 448"/>
                <a:gd name="T44" fmla="*/ 507 w 507"/>
                <a:gd name="T45" fmla="*/ 171 h 448"/>
                <a:gd name="T46" fmla="*/ 485 w 507"/>
                <a:gd name="T47" fmla="*/ 96 h 448"/>
                <a:gd name="T48" fmla="*/ 427 w 507"/>
                <a:gd name="T49" fmla="*/ 59 h 448"/>
                <a:gd name="T50" fmla="*/ 363 w 507"/>
                <a:gd name="T51" fmla="*/ 48 h 448"/>
                <a:gd name="T52" fmla="*/ 320 w 507"/>
                <a:gd name="T53" fmla="*/ 48 h 448"/>
                <a:gd name="T54" fmla="*/ 288 w 507"/>
                <a:gd name="T55" fmla="*/ 48 h 448"/>
                <a:gd name="T56" fmla="*/ 304 w 507"/>
                <a:gd name="T57" fmla="*/ 0 h 448"/>
                <a:gd name="T58" fmla="*/ 256 w 507"/>
                <a:gd name="T59" fmla="*/ 0 h 448"/>
                <a:gd name="T60" fmla="*/ 197 w 507"/>
                <a:gd name="T61" fmla="*/ 27 h 448"/>
                <a:gd name="T62" fmla="*/ 165 w 507"/>
                <a:gd name="T63" fmla="*/ 59 h 448"/>
                <a:gd name="T64" fmla="*/ 155 w 507"/>
                <a:gd name="T65" fmla="*/ 9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7" h="448">
                  <a:moveTo>
                    <a:pt x="155" y="96"/>
                  </a:moveTo>
                  <a:lnTo>
                    <a:pt x="123" y="91"/>
                  </a:lnTo>
                  <a:lnTo>
                    <a:pt x="96" y="75"/>
                  </a:lnTo>
                  <a:lnTo>
                    <a:pt x="59" y="69"/>
                  </a:lnTo>
                  <a:lnTo>
                    <a:pt x="21" y="91"/>
                  </a:lnTo>
                  <a:lnTo>
                    <a:pt x="0" y="117"/>
                  </a:lnTo>
                  <a:lnTo>
                    <a:pt x="5" y="171"/>
                  </a:lnTo>
                  <a:lnTo>
                    <a:pt x="16" y="208"/>
                  </a:lnTo>
                  <a:lnTo>
                    <a:pt x="16" y="256"/>
                  </a:lnTo>
                  <a:lnTo>
                    <a:pt x="27" y="331"/>
                  </a:lnTo>
                  <a:lnTo>
                    <a:pt x="37" y="400"/>
                  </a:lnTo>
                  <a:lnTo>
                    <a:pt x="75" y="432"/>
                  </a:lnTo>
                  <a:lnTo>
                    <a:pt x="107" y="400"/>
                  </a:lnTo>
                  <a:lnTo>
                    <a:pt x="181" y="411"/>
                  </a:lnTo>
                  <a:lnTo>
                    <a:pt x="229" y="448"/>
                  </a:lnTo>
                  <a:lnTo>
                    <a:pt x="267" y="443"/>
                  </a:lnTo>
                  <a:lnTo>
                    <a:pt x="315" y="416"/>
                  </a:lnTo>
                  <a:lnTo>
                    <a:pt x="347" y="405"/>
                  </a:lnTo>
                  <a:lnTo>
                    <a:pt x="384" y="384"/>
                  </a:lnTo>
                  <a:lnTo>
                    <a:pt x="400" y="357"/>
                  </a:lnTo>
                  <a:lnTo>
                    <a:pt x="421" y="309"/>
                  </a:lnTo>
                  <a:lnTo>
                    <a:pt x="432" y="240"/>
                  </a:lnTo>
                  <a:lnTo>
                    <a:pt x="507" y="171"/>
                  </a:lnTo>
                  <a:lnTo>
                    <a:pt x="485" y="96"/>
                  </a:lnTo>
                  <a:lnTo>
                    <a:pt x="427" y="59"/>
                  </a:lnTo>
                  <a:lnTo>
                    <a:pt x="363" y="48"/>
                  </a:lnTo>
                  <a:lnTo>
                    <a:pt x="320" y="48"/>
                  </a:lnTo>
                  <a:lnTo>
                    <a:pt x="288" y="48"/>
                  </a:lnTo>
                  <a:lnTo>
                    <a:pt x="304" y="0"/>
                  </a:lnTo>
                  <a:lnTo>
                    <a:pt x="256" y="0"/>
                  </a:lnTo>
                  <a:lnTo>
                    <a:pt x="197" y="27"/>
                  </a:lnTo>
                  <a:lnTo>
                    <a:pt x="165" y="59"/>
                  </a:lnTo>
                  <a:lnTo>
                    <a:pt x="155" y="96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50000">
                  <a:srgbClr val="66FF66">
                    <a:gamma/>
                    <a:shade val="63529"/>
                    <a:invGamma/>
                  </a:srgbClr>
                </a:gs>
                <a:gs pos="100000">
                  <a:srgbClr val="66FF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2133" y="1720"/>
              <a:ext cx="448" cy="474"/>
            </a:xfrm>
            <a:custGeom>
              <a:avLst/>
              <a:gdLst>
                <a:gd name="T0" fmla="*/ 123 w 448"/>
                <a:gd name="T1" fmla="*/ 10 h 474"/>
                <a:gd name="T2" fmla="*/ 75 w 448"/>
                <a:gd name="T3" fmla="*/ 42 h 474"/>
                <a:gd name="T4" fmla="*/ 38 w 448"/>
                <a:gd name="T5" fmla="*/ 64 h 474"/>
                <a:gd name="T6" fmla="*/ 16 w 448"/>
                <a:gd name="T7" fmla="*/ 96 h 474"/>
                <a:gd name="T8" fmla="*/ 0 w 448"/>
                <a:gd name="T9" fmla="*/ 149 h 474"/>
                <a:gd name="T10" fmla="*/ 0 w 448"/>
                <a:gd name="T11" fmla="*/ 192 h 474"/>
                <a:gd name="T12" fmla="*/ 11 w 448"/>
                <a:gd name="T13" fmla="*/ 229 h 474"/>
                <a:gd name="T14" fmla="*/ 32 w 448"/>
                <a:gd name="T15" fmla="*/ 282 h 474"/>
                <a:gd name="T16" fmla="*/ 70 w 448"/>
                <a:gd name="T17" fmla="*/ 320 h 474"/>
                <a:gd name="T18" fmla="*/ 118 w 448"/>
                <a:gd name="T19" fmla="*/ 357 h 474"/>
                <a:gd name="T20" fmla="*/ 160 w 448"/>
                <a:gd name="T21" fmla="*/ 389 h 474"/>
                <a:gd name="T22" fmla="*/ 219 w 448"/>
                <a:gd name="T23" fmla="*/ 432 h 474"/>
                <a:gd name="T24" fmla="*/ 256 w 448"/>
                <a:gd name="T25" fmla="*/ 453 h 474"/>
                <a:gd name="T26" fmla="*/ 342 w 448"/>
                <a:gd name="T27" fmla="*/ 474 h 474"/>
                <a:gd name="T28" fmla="*/ 395 w 448"/>
                <a:gd name="T29" fmla="*/ 474 h 474"/>
                <a:gd name="T30" fmla="*/ 427 w 448"/>
                <a:gd name="T31" fmla="*/ 437 h 474"/>
                <a:gd name="T32" fmla="*/ 443 w 448"/>
                <a:gd name="T33" fmla="*/ 368 h 474"/>
                <a:gd name="T34" fmla="*/ 448 w 448"/>
                <a:gd name="T35" fmla="*/ 309 h 474"/>
                <a:gd name="T36" fmla="*/ 448 w 448"/>
                <a:gd name="T37" fmla="*/ 261 h 474"/>
                <a:gd name="T38" fmla="*/ 432 w 448"/>
                <a:gd name="T39" fmla="*/ 192 h 474"/>
                <a:gd name="T40" fmla="*/ 400 w 448"/>
                <a:gd name="T41" fmla="*/ 128 h 474"/>
                <a:gd name="T42" fmla="*/ 363 w 448"/>
                <a:gd name="T43" fmla="*/ 58 h 474"/>
                <a:gd name="T44" fmla="*/ 320 w 448"/>
                <a:gd name="T45" fmla="*/ 16 h 474"/>
                <a:gd name="T46" fmla="*/ 278 w 448"/>
                <a:gd name="T47" fmla="*/ 5 h 474"/>
                <a:gd name="T48" fmla="*/ 219 w 448"/>
                <a:gd name="T49" fmla="*/ 0 h 474"/>
                <a:gd name="T50" fmla="*/ 123 w 448"/>
                <a:gd name="T51" fmla="*/ 1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8" h="474">
                  <a:moveTo>
                    <a:pt x="123" y="10"/>
                  </a:moveTo>
                  <a:lnTo>
                    <a:pt x="75" y="42"/>
                  </a:lnTo>
                  <a:lnTo>
                    <a:pt x="38" y="64"/>
                  </a:lnTo>
                  <a:lnTo>
                    <a:pt x="16" y="96"/>
                  </a:lnTo>
                  <a:lnTo>
                    <a:pt x="0" y="149"/>
                  </a:lnTo>
                  <a:lnTo>
                    <a:pt x="0" y="192"/>
                  </a:lnTo>
                  <a:lnTo>
                    <a:pt x="11" y="229"/>
                  </a:lnTo>
                  <a:lnTo>
                    <a:pt x="32" y="282"/>
                  </a:lnTo>
                  <a:lnTo>
                    <a:pt x="70" y="320"/>
                  </a:lnTo>
                  <a:lnTo>
                    <a:pt x="118" y="357"/>
                  </a:lnTo>
                  <a:lnTo>
                    <a:pt x="160" y="389"/>
                  </a:lnTo>
                  <a:lnTo>
                    <a:pt x="219" y="432"/>
                  </a:lnTo>
                  <a:lnTo>
                    <a:pt x="256" y="453"/>
                  </a:lnTo>
                  <a:lnTo>
                    <a:pt x="342" y="474"/>
                  </a:lnTo>
                  <a:lnTo>
                    <a:pt x="395" y="474"/>
                  </a:lnTo>
                  <a:lnTo>
                    <a:pt x="427" y="437"/>
                  </a:lnTo>
                  <a:lnTo>
                    <a:pt x="443" y="368"/>
                  </a:lnTo>
                  <a:lnTo>
                    <a:pt x="448" y="309"/>
                  </a:lnTo>
                  <a:lnTo>
                    <a:pt x="448" y="261"/>
                  </a:lnTo>
                  <a:lnTo>
                    <a:pt x="432" y="192"/>
                  </a:lnTo>
                  <a:lnTo>
                    <a:pt x="400" y="128"/>
                  </a:lnTo>
                  <a:lnTo>
                    <a:pt x="363" y="58"/>
                  </a:lnTo>
                  <a:lnTo>
                    <a:pt x="320" y="16"/>
                  </a:lnTo>
                  <a:lnTo>
                    <a:pt x="278" y="5"/>
                  </a:lnTo>
                  <a:lnTo>
                    <a:pt x="219" y="0"/>
                  </a:lnTo>
                  <a:lnTo>
                    <a:pt x="123" y="10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50000">
                  <a:srgbClr val="66FF66">
                    <a:gamma/>
                    <a:shade val="46275"/>
                    <a:invGamma/>
                  </a:srgbClr>
                </a:gs>
                <a:gs pos="100000">
                  <a:srgbClr val="66FF66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2017" y="2735"/>
              <a:ext cx="368" cy="197"/>
            </a:xfrm>
            <a:custGeom>
              <a:avLst/>
              <a:gdLst>
                <a:gd name="T0" fmla="*/ 256 w 368"/>
                <a:gd name="T1" fmla="*/ 0 h 197"/>
                <a:gd name="T2" fmla="*/ 186 w 368"/>
                <a:gd name="T3" fmla="*/ 5 h 197"/>
                <a:gd name="T4" fmla="*/ 128 w 368"/>
                <a:gd name="T5" fmla="*/ 27 h 197"/>
                <a:gd name="T6" fmla="*/ 101 w 368"/>
                <a:gd name="T7" fmla="*/ 48 h 197"/>
                <a:gd name="T8" fmla="*/ 64 w 368"/>
                <a:gd name="T9" fmla="*/ 112 h 197"/>
                <a:gd name="T10" fmla="*/ 0 w 368"/>
                <a:gd name="T11" fmla="*/ 155 h 197"/>
                <a:gd name="T12" fmla="*/ 37 w 368"/>
                <a:gd name="T13" fmla="*/ 171 h 197"/>
                <a:gd name="T14" fmla="*/ 85 w 368"/>
                <a:gd name="T15" fmla="*/ 197 h 197"/>
                <a:gd name="T16" fmla="*/ 128 w 368"/>
                <a:gd name="T17" fmla="*/ 176 h 197"/>
                <a:gd name="T18" fmla="*/ 165 w 368"/>
                <a:gd name="T19" fmla="*/ 160 h 197"/>
                <a:gd name="T20" fmla="*/ 218 w 368"/>
                <a:gd name="T21" fmla="*/ 171 h 197"/>
                <a:gd name="T22" fmla="*/ 261 w 368"/>
                <a:gd name="T23" fmla="*/ 181 h 197"/>
                <a:gd name="T24" fmla="*/ 320 w 368"/>
                <a:gd name="T25" fmla="*/ 144 h 197"/>
                <a:gd name="T26" fmla="*/ 357 w 368"/>
                <a:gd name="T27" fmla="*/ 96 h 197"/>
                <a:gd name="T28" fmla="*/ 368 w 368"/>
                <a:gd name="T29" fmla="*/ 53 h 197"/>
                <a:gd name="T30" fmla="*/ 341 w 368"/>
                <a:gd name="T31" fmla="*/ 16 h 197"/>
                <a:gd name="T32" fmla="*/ 256 w 368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8" h="197">
                  <a:moveTo>
                    <a:pt x="256" y="0"/>
                  </a:moveTo>
                  <a:lnTo>
                    <a:pt x="186" y="5"/>
                  </a:lnTo>
                  <a:lnTo>
                    <a:pt x="128" y="27"/>
                  </a:lnTo>
                  <a:lnTo>
                    <a:pt x="101" y="48"/>
                  </a:lnTo>
                  <a:lnTo>
                    <a:pt x="64" y="112"/>
                  </a:lnTo>
                  <a:lnTo>
                    <a:pt x="0" y="155"/>
                  </a:lnTo>
                  <a:lnTo>
                    <a:pt x="37" y="171"/>
                  </a:lnTo>
                  <a:lnTo>
                    <a:pt x="85" y="197"/>
                  </a:lnTo>
                  <a:lnTo>
                    <a:pt x="128" y="176"/>
                  </a:lnTo>
                  <a:lnTo>
                    <a:pt x="165" y="160"/>
                  </a:lnTo>
                  <a:lnTo>
                    <a:pt x="218" y="171"/>
                  </a:lnTo>
                  <a:lnTo>
                    <a:pt x="261" y="181"/>
                  </a:lnTo>
                  <a:lnTo>
                    <a:pt x="320" y="144"/>
                  </a:lnTo>
                  <a:lnTo>
                    <a:pt x="357" y="96"/>
                  </a:lnTo>
                  <a:lnTo>
                    <a:pt x="368" y="53"/>
                  </a:lnTo>
                  <a:lnTo>
                    <a:pt x="341" y="16"/>
                  </a:lnTo>
                  <a:lnTo>
                    <a:pt x="256" y="0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100000">
                  <a:srgbClr val="66FF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1771" y="3381"/>
              <a:ext cx="309" cy="155"/>
            </a:xfrm>
            <a:custGeom>
              <a:avLst/>
              <a:gdLst>
                <a:gd name="T0" fmla="*/ 0 w 309"/>
                <a:gd name="T1" fmla="*/ 48 h 155"/>
                <a:gd name="T2" fmla="*/ 58 w 309"/>
                <a:gd name="T3" fmla="*/ 37 h 155"/>
                <a:gd name="T4" fmla="*/ 122 w 309"/>
                <a:gd name="T5" fmla="*/ 21 h 155"/>
                <a:gd name="T6" fmla="*/ 149 w 309"/>
                <a:gd name="T7" fmla="*/ 37 h 155"/>
                <a:gd name="T8" fmla="*/ 186 w 309"/>
                <a:gd name="T9" fmla="*/ 16 h 155"/>
                <a:gd name="T10" fmla="*/ 234 w 309"/>
                <a:gd name="T11" fmla="*/ 0 h 155"/>
                <a:gd name="T12" fmla="*/ 288 w 309"/>
                <a:gd name="T13" fmla="*/ 16 h 155"/>
                <a:gd name="T14" fmla="*/ 309 w 309"/>
                <a:gd name="T15" fmla="*/ 53 h 155"/>
                <a:gd name="T16" fmla="*/ 282 w 309"/>
                <a:gd name="T17" fmla="*/ 91 h 155"/>
                <a:gd name="T18" fmla="*/ 235 w 309"/>
                <a:gd name="T19" fmla="*/ 144 h 155"/>
                <a:gd name="T20" fmla="*/ 181 w 309"/>
                <a:gd name="T21" fmla="*/ 155 h 155"/>
                <a:gd name="T22" fmla="*/ 122 w 309"/>
                <a:gd name="T23" fmla="*/ 149 h 155"/>
                <a:gd name="T24" fmla="*/ 69 w 309"/>
                <a:gd name="T25" fmla="*/ 123 h 155"/>
                <a:gd name="T26" fmla="*/ 26 w 309"/>
                <a:gd name="T27" fmla="*/ 80 h 155"/>
                <a:gd name="T28" fmla="*/ 0 w 309"/>
                <a:gd name="T29" fmla="*/ 4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9" h="155">
                  <a:moveTo>
                    <a:pt x="0" y="48"/>
                  </a:moveTo>
                  <a:lnTo>
                    <a:pt x="58" y="37"/>
                  </a:lnTo>
                  <a:lnTo>
                    <a:pt x="122" y="21"/>
                  </a:lnTo>
                  <a:lnTo>
                    <a:pt x="149" y="37"/>
                  </a:lnTo>
                  <a:lnTo>
                    <a:pt x="186" y="16"/>
                  </a:lnTo>
                  <a:lnTo>
                    <a:pt x="234" y="0"/>
                  </a:lnTo>
                  <a:lnTo>
                    <a:pt x="288" y="16"/>
                  </a:lnTo>
                  <a:lnTo>
                    <a:pt x="309" y="53"/>
                  </a:lnTo>
                  <a:lnTo>
                    <a:pt x="282" y="91"/>
                  </a:lnTo>
                  <a:lnTo>
                    <a:pt x="235" y="144"/>
                  </a:lnTo>
                  <a:lnTo>
                    <a:pt x="181" y="155"/>
                  </a:lnTo>
                  <a:lnTo>
                    <a:pt x="122" y="149"/>
                  </a:lnTo>
                  <a:lnTo>
                    <a:pt x="69" y="123"/>
                  </a:lnTo>
                  <a:lnTo>
                    <a:pt x="26" y="8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66FF66"/>
                </a:gs>
                <a:gs pos="50000">
                  <a:srgbClr val="66FF66">
                    <a:gamma/>
                    <a:shade val="63529"/>
                    <a:invGamma/>
                  </a:srgbClr>
                </a:gs>
                <a:gs pos="100000">
                  <a:srgbClr val="66FF6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66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6" grpId="0" animBg="1"/>
      <p:bldP spid="9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20 at 10.1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34" y="1182034"/>
            <a:ext cx="7334492" cy="48673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773" y="0"/>
            <a:ext cx="8229600" cy="1143000"/>
          </a:xfrm>
        </p:spPr>
        <p:txBody>
          <a:bodyPr/>
          <a:lstStyle/>
          <a:p>
            <a:r>
              <a:rPr lang="en-US" dirty="0" smtClean="0"/>
              <a:t>Buildup and Drawdown Buffer Capacities May Not Be the Same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529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R.Navarette-Gonchozo</a:t>
            </a:r>
            <a:r>
              <a:rPr lang="en-US" sz="1200" dirty="0" smtClean="0"/>
              <a:t>. 2013. Personal communication (Purdue University)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205383" y="1773052"/>
            <a:ext cx="255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4.0 </a:t>
            </a:r>
            <a:r>
              <a:rPr lang="en-US" sz="1800" dirty="0" err="1" smtClean="0"/>
              <a:t>lb</a:t>
            </a:r>
            <a:r>
              <a:rPr lang="en-US" sz="1800" dirty="0" smtClean="0"/>
              <a:t> K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O/acre to build</a:t>
            </a:r>
            <a:br>
              <a:rPr lang="en-US" sz="1800" dirty="0" smtClean="0"/>
            </a:br>
            <a:r>
              <a:rPr lang="en-US" sz="1800" dirty="0" smtClean="0"/>
              <a:t>the soil test 1 ppm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900100" y="3145211"/>
            <a:ext cx="26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7.7 </a:t>
            </a:r>
            <a:r>
              <a:rPr lang="en-US" sz="1800" dirty="0" err="1" smtClean="0"/>
              <a:t>lb</a:t>
            </a:r>
            <a:r>
              <a:rPr lang="en-US" sz="1800" dirty="0" smtClean="0"/>
              <a:t> K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O/acre to draw</a:t>
            </a:r>
            <a:br>
              <a:rPr lang="en-US" sz="1800" dirty="0" smtClean="0"/>
            </a:br>
            <a:r>
              <a:rPr lang="en-US" sz="1800" dirty="0" smtClean="0"/>
              <a:t>the soil test down 1 ppm </a:t>
            </a:r>
            <a:endParaRPr lang="en-US" sz="1800" dirty="0"/>
          </a:p>
        </p:txBody>
      </p:sp>
      <p:pic>
        <p:nvPicPr>
          <p:cNvPr id="7" name="Picture 6" descr="Screen Shot 2013-12-20 at 10.25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728" y="6035919"/>
            <a:ext cx="2707815" cy="556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1860" y="987856"/>
            <a:ext cx="337777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budget and K uplift move</a:t>
            </a:r>
            <a:br>
              <a:rPr lang="en-US" dirty="0" smtClean="0"/>
            </a:br>
            <a:r>
              <a:rPr lang="en-US" dirty="0" smtClean="0"/>
              <a:t>soil test K in same direction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3478" y="2030414"/>
            <a:ext cx="2566002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budget and K uplift</a:t>
            </a:r>
            <a:br>
              <a:rPr lang="en-US" dirty="0" smtClean="0"/>
            </a:br>
            <a:r>
              <a:rPr lang="en-US" dirty="0" smtClean="0"/>
              <a:t>move soil test K in</a:t>
            </a:r>
            <a:br>
              <a:rPr lang="en-US" dirty="0" smtClean="0"/>
            </a:br>
            <a:r>
              <a:rPr lang="en-US" dirty="0" smtClean="0"/>
              <a:t>opposite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1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in Our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1095"/>
          </a:xfrm>
        </p:spPr>
        <p:txBody>
          <a:bodyPr/>
          <a:lstStyle/>
          <a:p>
            <a:r>
              <a:rPr lang="en-US" dirty="0" smtClean="0"/>
              <a:t>Soil fertility evaluation</a:t>
            </a:r>
          </a:p>
          <a:p>
            <a:pPr lvl="1"/>
            <a:r>
              <a:rPr lang="en-US" dirty="0" smtClean="0"/>
              <a:t>To what extent are mineralogical changes affecting the accuracy and precision of soil testing methods?</a:t>
            </a:r>
          </a:p>
          <a:p>
            <a:pPr lvl="1"/>
            <a:r>
              <a:rPr lang="en-US" dirty="0" smtClean="0"/>
              <a:t>Can mineralogical factors be incorporated into soil test interpretations?</a:t>
            </a:r>
          </a:p>
          <a:p>
            <a:pPr lvl="1"/>
            <a:r>
              <a:rPr lang="en-US" dirty="0" smtClean="0"/>
              <a:t>Is there a relationship between dry/moist  ratio and critical level? Does some equilibrium exist in interstratified minerals that determines crop response to K addition?</a:t>
            </a:r>
          </a:p>
          <a:p>
            <a:r>
              <a:rPr lang="en-US" dirty="0" smtClean="0"/>
              <a:t>Soil fertility control</a:t>
            </a:r>
          </a:p>
          <a:p>
            <a:pPr lvl="1"/>
            <a:r>
              <a:rPr lang="en-US" dirty="0" smtClean="0"/>
              <a:t>How are changes in mineralogy affecting the ability to evaluate nutrient budgets and their intended effects on soil test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0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recommendations for maize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724400" cy="4709161"/>
          </a:xfrm>
        </p:spPr>
        <p:txBody>
          <a:bodyPr>
            <a:normAutofit/>
          </a:bodyPr>
          <a:lstStyle/>
          <a:p>
            <a:r>
              <a:rPr lang="en-US" dirty="0" smtClean="0"/>
              <a:t>Surveyed publications</a:t>
            </a:r>
          </a:p>
          <a:p>
            <a:pPr lvl="1"/>
            <a:r>
              <a:rPr lang="en-US" dirty="0" smtClean="0"/>
              <a:t>31 States in the Mississippi River Basin were examined</a:t>
            </a:r>
          </a:p>
          <a:p>
            <a:pPr lvl="1"/>
            <a:r>
              <a:rPr lang="en-US" dirty="0" smtClean="0"/>
              <a:t>1 State did not have published K recommendations for corn (WV)</a:t>
            </a:r>
          </a:p>
          <a:p>
            <a:r>
              <a:rPr lang="en-US" dirty="0" smtClean="0"/>
              <a:t>Counted how many factors are considered in each state when making rate determinations</a:t>
            </a:r>
          </a:p>
          <a:p>
            <a:pPr lvl="1"/>
            <a:r>
              <a:rPr lang="en-US" dirty="0" smtClean="0"/>
              <a:t>A “factor” is something that can be changed by the user</a:t>
            </a:r>
          </a:p>
          <a:p>
            <a:r>
              <a:rPr lang="en-US" dirty="0" smtClean="0"/>
              <a:t>Listed the factors</a:t>
            </a:r>
            <a:endParaRPr lang="en-US" dirty="0"/>
          </a:p>
        </p:txBody>
      </p:sp>
      <p:grpSp>
        <p:nvGrpSpPr>
          <p:cNvPr id="4" name="Group 342"/>
          <p:cNvGrpSpPr/>
          <p:nvPr/>
        </p:nvGrpSpPr>
        <p:grpSpPr>
          <a:xfrm>
            <a:off x="5181600" y="2514600"/>
            <a:ext cx="3810000" cy="2590800"/>
            <a:chOff x="762000" y="1447800"/>
            <a:chExt cx="7391400" cy="5105400"/>
          </a:xfr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086480" y="1447800"/>
              <a:ext cx="948156" cy="781586"/>
            </a:xfrm>
            <a:custGeom>
              <a:avLst/>
              <a:gdLst/>
              <a:ahLst/>
              <a:cxnLst>
                <a:cxn ang="0">
                  <a:pos x="131" y="75"/>
                </a:cxn>
                <a:cxn ang="0">
                  <a:pos x="133" y="51"/>
                </a:cxn>
                <a:cxn ang="0">
                  <a:pos x="139" y="48"/>
                </a:cxn>
                <a:cxn ang="0">
                  <a:pos x="143" y="24"/>
                </a:cxn>
                <a:cxn ang="0">
                  <a:pos x="135" y="0"/>
                </a:cxn>
                <a:cxn ang="0">
                  <a:pos x="450" y="74"/>
                </a:cxn>
                <a:cxn ang="0">
                  <a:pos x="421" y="220"/>
                </a:cxn>
                <a:cxn ang="0">
                  <a:pos x="404" y="296"/>
                </a:cxn>
                <a:cxn ang="0">
                  <a:pos x="408" y="312"/>
                </a:cxn>
                <a:cxn ang="0">
                  <a:pos x="374" y="320"/>
                </a:cxn>
                <a:cxn ang="0">
                  <a:pos x="283" y="303"/>
                </a:cxn>
                <a:cxn ang="0">
                  <a:pos x="259" y="302"/>
                </a:cxn>
                <a:cxn ang="0">
                  <a:pos x="235" y="303"/>
                </a:cxn>
                <a:cxn ang="0">
                  <a:pos x="211" y="307"/>
                </a:cxn>
                <a:cxn ang="0">
                  <a:pos x="187" y="300"/>
                </a:cxn>
                <a:cxn ang="0">
                  <a:pos x="166" y="303"/>
                </a:cxn>
                <a:cxn ang="0">
                  <a:pos x="153" y="305"/>
                </a:cxn>
                <a:cxn ang="0">
                  <a:pos x="146" y="295"/>
                </a:cxn>
                <a:cxn ang="0">
                  <a:pos x="123" y="289"/>
                </a:cxn>
                <a:cxn ang="0">
                  <a:pos x="106" y="289"/>
                </a:cxn>
                <a:cxn ang="0">
                  <a:pos x="84" y="289"/>
                </a:cxn>
                <a:cxn ang="0">
                  <a:pos x="63" y="276"/>
                </a:cxn>
                <a:cxn ang="0">
                  <a:pos x="65" y="258"/>
                </a:cxn>
                <a:cxn ang="0">
                  <a:pos x="60" y="235"/>
                </a:cxn>
                <a:cxn ang="0">
                  <a:pos x="46" y="228"/>
                </a:cxn>
                <a:cxn ang="0">
                  <a:pos x="12" y="211"/>
                </a:cxn>
                <a:cxn ang="0">
                  <a:pos x="7" y="197"/>
                </a:cxn>
                <a:cxn ang="0">
                  <a:pos x="19" y="174"/>
                </a:cxn>
                <a:cxn ang="0">
                  <a:pos x="12" y="162"/>
                </a:cxn>
                <a:cxn ang="0">
                  <a:pos x="17" y="155"/>
                </a:cxn>
                <a:cxn ang="0">
                  <a:pos x="12" y="150"/>
                </a:cxn>
                <a:cxn ang="0">
                  <a:pos x="16" y="88"/>
                </a:cxn>
                <a:cxn ang="0">
                  <a:pos x="14" y="21"/>
                </a:cxn>
                <a:cxn ang="0">
                  <a:pos x="106" y="72"/>
                </a:cxn>
                <a:cxn ang="0">
                  <a:pos x="118" y="91"/>
                </a:cxn>
                <a:cxn ang="0">
                  <a:pos x="104" y="97"/>
                </a:cxn>
                <a:cxn ang="0">
                  <a:pos x="85" y="133"/>
                </a:cxn>
                <a:cxn ang="0">
                  <a:pos x="97" y="112"/>
                </a:cxn>
                <a:cxn ang="0">
                  <a:pos x="125" y="94"/>
                </a:cxn>
                <a:cxn ang="0">
                  <a:pos x="115" y="126"/>
                </a:cxn>
                <a:cxn ang="0">
                  <a:pos x="109" y="145"/>
                </a:cxn>
                <a:cxn ang="0">
                  <a:pos x="108" y="135"/>
                </a:cxn>
                <a:cxn ang="0">
                  <a:pos x="95" y="152"/>
                </a:cxn>
                <a:cxn ang="0">
                  <a:pos x="77" y="143"/>
                </a:cxn>
                <a:cxn ang="0">
                  <a:pos x="95" y="159"/>
                </a:cxn>
                <a:cxn ang="0">
                  <a:pos x="116" y="149"/>
                </a:cxn>
                <a:cxn ang="0">
                  <a:pos x="125" y="140"/>
                </a:cxn>
                <a:cxn ang="0">
                  <a:pos x="138" y="94"/>
                </a:cxn>
                <a:cxn ang="0">
                  <a:pos x="112" y="43"/>
                </a:cxn>
                <a:cxn ang="0">
                  <a:pos x="108" y="27"/>
                </a:cxn>
                <a:cxn ang="0">
                  <a:pos x="111" y="38"/>
                </a:cxn>
                <a:cxn ang="0">
                  <a:pos x="133" y="60"/>
                </a:cxn>
                <a:cxn ang="0">
                  <a:pos x="128" y="80"/>
                </a:cxn>
                <a:cxn ang="0">
                  <a:pos x="129" y="95"/>
                </a:cxn>
                <a:cxn ang="0">
                  <a:pos x="118" y="65"/>
                </a:cxn>
              </a:cxnLst>
              <a:rect l="0" t="0" r="r" b="b"/>
              <a:pathLst>
                <a:path w="450" h="327">
                  <a:moveTo>
                    <a:pt x="139" y="70"/>
                  </a:moveTo>
                  <a:lnTo>
                    <a:pt x="135" y="68"/>
                  </a:lnTo>
                  <a:lnTo>
                    <a:pt x="133" y="77"/>
                  </a:lnTo>
                  <a:lnTo>
                    <a:pt x="138" y="84"/>
                  </a:lnTo>
                  <a:lnTo>
                    <a:pt x="131" y="75"/>
                  </a:lnTo>
                  <a:lnTo>
                    <a:pt x="131" y="68"/>
                  </a:lnTo>
                  <a:lnTo>
                    <a:pt x="133" y="65"/>
                  </a:lnTo>
                  <a:lnTo>
                    <a:pt x="139" y="68"/>
                  </a:lnTo>
                  <a:lnTo>
                    <a:pt x="140" y="64"/>
                  </a:lnTo>
                  <a:lnTo>
                    <a:pt x="133" y="51"/>
                  </a:lnTo>
                  <a:lnTo>
                    <a:pt x="128" y="50"/>
                  </a:lnTo>
                  <a:lnTo>
                    <a:pt x="128" y="43"/>
                  </a:lnTo>
                  <a:lnTo>
                    <a:pt x="133" y="43"/>
                  </a:lnTo>
                  <a:lnTo>
                    <a:pt x="136" y="48"/>
                  </a:lnTo>
                  <a:lnTo>
                    <a:pt x="139" y="48"/>
                  </a:lnTo>
                  <a:lnTo>
                    <a:pt x="140" y="40"/>
                  </a:lnTo>
                  <a:lnTo>
                    <a:pt x="145" y="38"/>
                  </a:lnTo>
                  <a:lnTo>
                    <a:pt x="143" y="34"/>
                  </a:lnTo>
                  <a:lnTo>
                    <a:pt x="142" y="27"/>
                  </a:lnTo>
                  <a:lnTo>
                    <a:pt x="143" y="24"/>
                  </a:lnTo>
                  <a:lnTo>
                    <a:pt x="135" y="17"/>
                  </a:lnTo>
                  <a:lnTo>
                    <a:pt x="133" y="7"/>
                  </a:lnTo>
                  <a:lnTo>
                    <a:pt x="131" y="3"/>
                  </a:lnTo>
                  <a:lnTo>
                    <a:pt x="136" y="4"/>
                  </a:lnTo>
                  <a:lnTo>
                    <a:pt x="135" y="0"/>
                  </a:lnTo>
                  <a:lnTo>
                    <a:pt x="240" y="27"/>
                  </a:lnTo>
                  <a:lnTo>
                    <a:pt x="350" y="53"/>
                  </a:lnTo>
                  <a:lnTo>
                    <a:pt x="385" y="60"/>
                  </a:lnTo>
                  <a:lnTo>
                    <a:pt x="428" y="70"/>
                  </a:lnTo>
                  <a:lnTo>
                    <a:pt x="450" y="74"/>
                  </a:lnTo>
                  <a:lnTo>
                    <a:pt x="448" y="88"/>
                  </a:lnTo>
                  <a:lnTo>
                    <a:pt x="433" y="153"/>
                  </a:lnTo>
                  <a:lnTo>
                    <a:pt x="433" y="160"/>
                  </a:lnTo>
                  <a:lnTo>
                    <a:pt x="422" y="211"/>
                  </a:lnTo>
                  <a:lnTo>
                    <a:pt x="421" y="220"/>
                  </a:lnTo>
                  <a:lnTo>
                    <a:pt x="418" y="231"/>
                  </a:lnTo>
                  <a:lnTo>
                    <a:pt x="408" y="281"/>
                  </a:lnTo>
                  <a:lnTo>
                    <a:pt x="407" y="289"/>
                  </a:lnTo>
                  <a:lnTo>
                    <a:pt x="405" y="292"/>
                  </a:lnTo>
                  <a:lnTo>
                    <a:pt x="404" y="296"/>
                  </a:lnTo>
                  <a:lnTo>
                    <a:pt x="405" y="298"/>
                  </a:lnTo>
                  <a:lnTo>
                    <a:pt x="407" y="300"/>
                  </a:lnTo>
                  <a:lnTo>
                    <a:pt x="408" y="305"/>
                  </a:lnTo>
                  <a:lnTo>
                    <a:pt x="407" y="309"/>
                  </a:lnTo>
                  <a:lnTo>
                    <a:pt x="408" y="312"/>
                  </a:lnTo>
                  <a:lnTo>
                    <a:pt x="405" y="317"/>
                  </a:lnTo>
                  <a:lnTo>
                    <a:pt x="404" y="319"/>
                  </a:lnTo>
                  <a:lnTo>
                    <a:pt x="405" y="320"/>
                  </a:lnTo>
                  <a:lnTo>
                    <a:pt x="407" y="327"/>
                  </a:lnTo>
                  <a:lnTo>
                    <a:pt x="374" y="320"/>
                  </a:lnTo>
                  <a:lnTo>
                    <a:pt x="367" y="317"/>
                  </a:lnTo>
                  <a:lnTo>
                    <a:pt x="344" y="313"/>
                  </a:lnTo>
                  <a:lnTo>
                    <a:pt x="344" y="313"/>
                  </a:lnTo>
                  <a:lnTo>
                    <a:pt x="288" y="300"/>
                  </a:lnTo>
                  <a:lnTo>
                    <a:pt x="283" y="303"/>
                  </a:lnTo>
                  <a:lnTo>
                    <a:pt x="276" y="305"/>
                  </a:lnTo>
                  <a:lnTo>
                    <a:pt x="274" y="305"/>
                  </a:lnTo>
                  <a:lnTo>
                    <a:pt x="268" y="302"/>
                  </a:lnTo>
                  <a:lnTo>
                    <a:pt x="262" y="303"/>
                  </a:lnTo>
                  <a:lnTo>
                    <a:pt x="259" y="302"/>
                  </a:lnTo>
                  <a:lnTo>
                    <a:pt x="255" y="302"/>
                  </a:lnTo>
                  <a:lnTo>
                    <a:pt x="251" y="300"/>
                  </a:lnTo>
                  <a:lnTo>
                    <a:pt x="248" y="300"/>
                  </a:lnTo>
                  <a:lnTo>
                    <a:pt x="244" y="305"/>
                  </a:lnTo>
                  <a:lnTo>
                    <a:pt x="235" y="303"/>
                  </a:lnTo>
                  <a:lnTo>
                    <a:pt x="232" y="303"/>
                  </a:lnTo>
                  <a:lnTo>
                    <a:pt x="225" y="303"/>
                  </a:lnTo>
                  <a:lnTo>
                    <a:pt x="220" y="305"/>
                  </a:lnTo>
                  <a:lnTo>
                    <a:pt x="214" y="305"/>
                  </a:lnTo>
                  <a:lnTo>
                    <a:pt x="211" y="307"/>
                  </a:lnTo>
                  <a:lnTo>
                    <a:pt x="207" y="307"/>
                  </a:lnTo>
                  <a:lnTo>
                    <a:pt x="197" y="307"/>
                  </a:lnTo>
                  <a:lnTo>
                    <a:pt x="193" y="306"/>
                  </a:lnTo>
                  <a:lnTo>
                    <a:pt x="190" y="300"/>
                  </a:lnTo>
                  <a:lnTo>
                    <a:pt x="187" y="300"/>
                  </a:lnTo>
                  <a:lnTo>
                    <a:pt x="184" y="300"/>
                  </a:lnTo>
                  <a:lnTo>
                    <a:pt x="183" y="302"/>
                  </a:lnTo>
                  <a:lnTo>
                    <a:pt x="172" y="303"/>
                  </a:lnTo>
                  <a:lnTo>
                    <a:pt x="169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2" y="302"/>
                  </a:lnTo>
                  <a:lnTo>
                    <a:pt x="159" y="302"/>
                  </a:lnTo>
                  <a:lnTo>
                    <a:pt x="156" y="305"/>
                  </a:lnTo>
                  <a:lnTo>
                    <a:pt x="153" y="305"/>
                  </a:lnTo>
                  <a:lnTo>
                    <a:pt x="152" y="303"/>
                  </a:lnTo>
                  <a:lnTo>
                    <a:pt x="152" y="299"/>
                  </a:lnTo>
                  <a:lnTo>
                    <a:pt x="152" y="298"/>
                  </a:lnTo>
                  <a:lnTo>
                    <a:pt x="148" y="296"/>
                  </a:lnTo>
                  <a:lnTo>
                    <a:pt x="146" y="295"/>
                  </a:lnTo>
                  <a:lnTo>
                    <a:pt x="143" y="293"/>
                  </a:lnTo>
                  <a:lnTo>
                    <a:pt x="140" y="293"/>
                  </a:lnTo>
                  <a:lnTo>
                    <a:pt x="139" y="292"/>
                  </a:lnTo>
                  <a:lnTo>
                    <a:pt x="135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18" y="286"/>
                  </a:lnTo>
                  <a:lnTo>
                    <a:pt x="114" y="288"/>
                  </a:lnTo>
                  <a:lnTo>
                    <a:pt x="109" y="289"/>
                  </a:lnTo>
                  <a:lnTo>
                    <a:pt x="106" y="289"/>
                  </a:lnTo>
                  <a:lnTo>
                    <a:pt x="105" y="291"/>
                  </a:lnTo>
                  <a:lnTo>
                    <a:pt x="99" y="292"/>
                  </a:lnTo>
                  <a:lnTo>
                    <a:pt x="89" y="293"/>
                  </a:lnTo>
                  <a:lnTo>
                    <a:pt x="87" y="292"/>
                  </a:lnTo>
                  <a:lnTo>
                    <a:pt x="84" y="289"/>
                  </a:lnTo>
                  <a:lnTo>
                    <a:pt x="80" y="289"/>
                  </a:lnTo>
                  <a:lnTo>
                    <a:pt x="72" y="283"/>
                  </a:lnTo>
                  <a:lnTo>
                    <a:pt x="67" y="282"/>
                  </a:lnTo>
                  <a:lnTo>
                    <a:pt x="65" y="279"/>
                  </a:lnTo>
                  <a:lnTo>
                    <a:pt x="63" y="276"/>
                  </a:lnTo>
                  <a:lnTo>
                    <a:pt x="63" y="269"/>
                  </a:lnTo>
                  <a:lnTo>
                    <a:pt x="64" y="268"/>
                  </a:lnTo>
                  <a:lnTo>
                    <a:pt x="64" y="264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5"/>
                  </a:lnTo>
                  <a:lnTo>
                    <a:pt x="65" y="252"/>
                  </a:lnTo>
                  <a:lnTo>
                    <a:pt x="64" y="244"/>
                  </a:lnTo>
                  <a:lnTo>
                    <a:pt x="64" y="240"/>
                  </a:lnTo>
                  <a:lnTo>
                    <a:pt x="60" y="235"/>
                  </a:lnTo>
                  <a:lnTo>
                    <a:pt x="57" y="231"/>
                  </a:lnTo>
                  <a:lnTo>
                    <a:pt x="53" y="228"/>
                  </a:lnTo>
                  <a:lnTo>
                    <a:pt x="50" y="227"/>
                  </a:lnTo>
                  <a:lnTo>
                    <a:pt x="47" y="227"/>
                  </a:lnTo>
                  <a:lnTo>
                    <a:pt x="46" y="228"/>
                  </a:lnTo>
                  <a:lnTo>
                    <a:pt x="41" y="227"/>
                  </a:lnTo>
                  <a:lnTo>
                    <a:pt x="36" y="214"/>
                  </a:lnTo>
                  <a:lnTo>
                    <a:pt x="26" y="213"/>
                  </a:lnTo>
                  <a:lnTo>
                    <a:pt x="22" y="210"/>
                  </a:lnTo>
                  <a:lnTo>
                    <a:pt x="12" y="211"/>
                  </a:lnTo>
                  <a:lnTo>
                    <a:pt x="6" y="203"/>
                  </a:lnTo>
                  <a:lnTo>
                    <a:pt x="0" y="206"/>
                  </a:lnTo>
                  <a:lnTo>
                    <a:pt x="10" y="174"/>
                  </a:lnTo>
                  <a:lnTo>
                    <a:pt x="12" y="180"/>
                  </a:lnTo>
                  <a:lnTo>
                    <a:pt x="7" y="197"/>
                  </a:lnTo>
                  <a:lnTo>
                    <a:pt x="17" y="198"/>
                  </a:lnTo>
                  <a:lnTo>
                    <a:pt x="13" y="190"/>
                  </a:lnTo>
                  <a:lnTo>
                    <a:pt x="17" y="189"/>
                  </a:lnTo>
                  <a:lnTo>
                    <a:pt x="16" y="179"/>
                  </a:lnTo>
                  <a:lnTo>
                    <a:pt x="19" y="174"/>
                  </a:lnTo>
                  <a:lnTo>
                    <a:pt x="24" y="172"/>
                  </a:lnTo>
                  <a:lnTo>
                    <a:pt x="22" y="169"/>
                  </a:lnTo>
                  <a:lnTo>
                    <a:pt x="13" y="169"/>
                  </a:lnTo>
                  <a:lnTo>
                    <a:pt x="10" y="167"/>
                  </a:lnTo>
                  <a:lnTo>
                    <a:pt x="12" y="162"/>
                  </a:lnTo>
                  <a:lnTo>
                    <a:pt x="12" y="153"/>
                  </a:lnTo>
                  <a:lnTo>
                    <a:pt x="14" y="152"/>
                  </a:lnTo>
                  <a:lnTo>
                    <a:pt x="13" y="155"/>
                  </a:lnTo>
                  <a:lnTo>
                    <a:pt x="16" y="160"/>
                  </a:lnTo>
                  <a:lnTo>
                    <a:pt x="17" y="155"/>
                  </a:lnTo>
                  <a:lnTo>
                    <a:pt x="31" y="152"/>
                  </a:lnTo>
                  <a:lnTo>
                    <a:pt x="22" y="149"/>
                  </a:lnTo>
                  <a:lnTo>
                    <a:pt x="20" y="143"/>
                  </a:lnTo>
                  <a:lnTo>
                    <a:pt x="17" y="142"/>
                  </a:lnTo>
                  <a:lnTo>
                    <a:pt x="12" y="150"/>
                  </a:lnTo>
                  <a:lnTo>
                    <a:pt x="14" y="129"/>
                  </a:lnTo>
                  <a:lnTo>
                    <a:pt x="16" y="121"/>
                  </a:lnTo>
                  <a:lnTo>
                    <a:pt x="12" y="112"/>
                  </a:lnTo>
                  <a:lnTo>
                    <a:pt x="14" y="98"/>
                  </a:lnTo>
                  <a:lnTo>
                    <a:pt x="16" y="88"/>
                  </a:lnTo>
                  <a:lnTo>
                    <a:pt x="14" y="72"/>
                  </a:lnTo>
                  <a:lnTo>
                    <a:pt x="9" y="65"/>
                  </a:lnTo>
                  <a:lnTo>
                    <a:pt x="9" y="40"/>
                  </a:lnTo>
                  <a:lnTo>
                    <a:pt x="12" y="34"/>
                  </a:lnTo>
                  <a:lnTo>
                    <a:pt x="14" y="21"/>
                  </a:lnTo>
                  <a:lnTo>
                    <a:pt x="23" y="26"/>
                  </a:lnTo>
                  <a:lnTo>
                    <a:pt x="50" y="51"/>
                  </a:lnTo>
                  <a:lnTo>
                    <a:pt x="81" y="64"/>
                  </a:lnTo>
                  <a:lnTo>
                    <a:pt x="97" y="65"/>
                  </a:lnTo>
                  <a:lnTo>
                    <a:pt x="106" y="72"/>
                  </a:lnTo>
                  <a:lnTo>
                    <a:pt x="106" y="75"/>
                  </a:lnTo>
                  <a:lnTo>
                    <a:pt x="112" y="71"/>
                  </a:lnTo>
                  <a:lnTo>
                    <a:pt x="116" y="71"/>
                  </a:lnTo>
                  <a:lnTo>
                    <a:pt x="114" y="75"/>
                  </a:lnTo>
                  <a:lnTo>
                    <a:pt x="118" y="91"/>
                  </a:lnTo>
                  <a:lnTo>
                    <a:pt x="116" y="95"/>
                  </a:lnTo>
                  <a:lnTo>
                    <a:pt x="111" y="99"/>
                  </a:lnTo>
                  <a:lnTo>
                    <a:pt x="108" y="99"/>
                  </a:lnTo>
                  <a:lnTo>
                    <a:pt x="108" y="94"/>
                  </a:lnTo>
                  <a:lnTo>
                    <a:pt x="104" y="97"/>
                  </a:lnTo>
                  <a:lnTo>
                    <a:pt x="98" y="108"/>
                  </a:lnTo>
                  <a:lnTo>
                    <a:pt x="92" y="112"/>
                  </a:lnTo>
                  <a:lnTo>
                    <a:pt x="82" y="122"/>
                  </a:lnTo>
                  <a:lnTo>
                    <a:pt x="77" y="130"/>
                  </a:lnTo>
                  <a:lnTo>
                    <a:pt x="85" y="133"/>
                  </a:lnTo>
                  <a:lnTo>
                    <a:pt x="97" y="128"/>
                  </a:lnTo>
                  <a:lnTo>
                    <a:pt x="84" y="132"/>
                  </a:lnTo>
                  <a:lnTo>
                    <a:pt x="80" y="129"/>
                  </a:lnTo>
                  <a:lnTo>
                    <a:pt x="88" y="119"/>
                  </a:lnTo>
                  <a:lnTo>
                    <a:pt x="97" y="112"/>
                  </a:lnTo>
                  <a:lnTo>
                    <a:pt x="106" y="111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1" y="91"/>
                  </a:lnTo>
                  <a:lnTo>
                    <a:pt x="125" y="94"/>
                  </a:lnTo>
                  <a:lnTo>
                    <a:pt x="125" y="108"/>
                  </a:lnTo>
                  <a:lnTo>
                    <a:pt x="115" y="111"/>
                  </a:lnTo>
                  <a:lnTo>
                    <a:pt x="114" y="121"/>
                  </a:lnTo>
                  <a:lnTo>
                    <a:pt x="116" y="121"/>
                  </a:lnTo>
                  <a:lnTo>
                    <a:pt x="115" y="126"/>
                  </a:lnTo>
                  <a:lnTo>
                    <a:pt x="116" y="128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09" y="140"/>
                  </a:lnTo>
                  <a:lnTo>
                    <a:pt x="109" y="145"/>
                  </a:lnTo>
                  <a:lnTo>
                    <a:pt x="108" y="147"/>
                  </a:lnTo>
                  <a:lnTo>
                    <a:pt x="106" y="143"/>
                  </a:lnTo>
                  <a:lnTo>
                    <a:pt x="106" y="146"/>
                  </a:lnTo>
                  <a:lnTo>
                    <a:pt x="101" y="142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1" y="138"/>
                  </a:lnTo>
                  <a:lnTo>
                    <a:pt x="97" y="143"/>
                  </a:lnTo>
                  <a:lnTo>
                    <a:pt x="99" y="147"/>
                  </a:lnTo>
                  <a:lnTo>
                    <a:pt x="95" y="152"/>
                  </a:lnTo>
                  <a:lnTo>
                    <a:pt x="94" y="145"/>
                  </a:lnTo>
                  <a:lnTo>
                    <a:pt x="98" y="138"/>
                  </a:lnTo>
                  <a:lnTo>
                    <a:pt x="97" y="135"/>
                  </a:lnTo>
                  <a:lnTo>
                    <a:pt x="91" y="139"/>
                  </a:lnTo>
                  <a:lnTo>
                    <a:pt x="77" y="143"/>
                  </a:lnTo>
                  <a:lnTo>
                    <a:pt x="75" y="153"/>
                  </a:lnTo>
                  <a:lnTo>
                    <a:pt x="78" y="153"/>
                  </a:lnTo>
                  <a:lnTo>
                    <a:pt x="84" y="159"/>
                  </a:lnTo>
                  <a:lnTo>
                    <a:pt x="92" y="155"/>
                  </a:lnTo>
                  <a:lnTo>
                    <a:pt x="95" y="159"/>
                  </a:lnTo>
                  <a:lnTo>
                    <a:pt x="97" y="159"/>
                  </a:lnTo>
                  <a:lnTo>
                    <a:pt x="105" y="153"/>
                  </a:lnTo>
                  <a:lnTo>
                    <a:pt x="111" y="145"/>
                  </a:lnTo>
                  <a:lnTo>
                    <a:pt x="111" y="143"/>
                  </a:lnTo>
                  <a:lnTo>
                    <a:pt x="116" y="149"/>
                  </a:lnTo>
                  <a:lnTo>
                    <a:pt x="118" y="147"/>
                  </a:lnTo>
                  <a:lnTo>
                    <a:pt x="116" y="146"/>
                  </a:lnTo>
                  <a:lnTo>
                    <a:pt x="118" y="145"/>
                  </a:lnTo>
                  <a:lnTo>
                    <a:pt x="123" y="143"/>
                  </a:lnTo>
                  <a:lnTo>
                    <a:pt x="125" y="140"/>
                  </a:lnTo>
                  <a:lnTo>
                    <a:pt x="123" y="129"/>
                  </a:lnTo>
                  <a:lnTo>
                    <a:pt x="126" y="122"/>
                  </a:lnTo>
                  <a:lnTo>
                    <a:pt x="125" y="116"/>
                  </a:lnTo>
                  <a:lnTo>
                    <a:pt x="129" y="106"/>
                  </a:lnTo>
                  <a:lnTo>
                    <a:pt x="138" y="94"/>
                  </a:lnTo>
                  <a:lnTo>
                    <a:pt x="142" y="94"/>
                  </a:lnTo>
                  <a:lnTo>
                    <a:pt x="143" y="91"/>
                  </a:lnTo>
                  <a:lnTo>
                    <a:pt x="138" y="78"/>
                  </a:lnTo>
                  <a:lnTo>
                    <a:pt x="139" y="70"/>
                  </a:lnTo>
                  <a:close/>
                  <a:moveTo>
                    <a:pt x="112" y="43"/>
                  </a:moveTo>
                  <a:lnTo>
                    <a:pt x="105" y="38"/>
                  </a:lnTo>
                  <a:lnTo>
                    <a:pt x="104" y="34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7"/>
                  </a:lnTo>
                  <a:lnTo>
                    <a:pt x="112" y="33"/>
                  </a:lnTo>
                  <a:lnTo>
                    <a:pt x="112" y="36"/>
                  </a:lnTo>
                  <a:lnTo>
                    <a:pt x="114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2" y="43"/>
                  </a:lnTo>
                  <a:close/>
                  <a:moveTo>
                    <a:pt x="121" y="61"/>
                  </a:moveTo>
                  <a:lnTo>
                    <a:pt x="128" y="51"/>
                  </a:lnTo>
                  <a:lnTo>
                    <a:pt x="131" y="51"/>
                  </a:lnTo>
                  <a:lnTo>
                    <a:pt x="133" y="60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121" y="65"/>
                  </a:lnTo>
                  <a:lnTo>
                    <a:pt x="126" y="68"/>
                  </a:lnTo>
                  <a:lnTo>
                    <a:pt x="128" y="80"/>
                  </a:lnTo>
                  <a:lnTo>
                    <a:pt x="131" y="80"/>
                  </a:lnTo>
                  <a:lnTo>
                    <a:pt x="135" y="87"/>
                  </a:lnTo>
                  <a:lnTo>
                    <a:pt x="135" y="92"/>
                  </a:lnTo>
                  <a:lnTo>
                    <a:pt x="132" y="97"/>
                  </a:lnTo>
                  <a:lnTo>
                    <a:pt x="129" y="95"/>
                  </a:lnTo>
                  <a:lnTo>
                    <a:pt x="129" y="88"/>
                  </a:lnTo>
                  <a:lnTo>
                    <a:pt x="125" y="89"/>
                  </a:lnTo>
                  <a:lnTo>
                    <a:pt x="122" y="82"/>
                  </a:lnTo>
                  <a:lnTo>
                    <a:pt x="121" y="70"/>
                  </a:lnTo>
                  <a:lnTo>
                    <a:pt x="118" y="65"/>
                  </a:lnTo>
                  <a:lnTo>
                    <a:pt x="121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086480" y="1447800"/>
              <a:ext cx="948156" cy="781586"/>
            </a:xfrm>
            <a:custGeom>
              <a:avLst/>
              <a:gdLst/>
              <a:ahLst/>
              <a:cxnLst>
                <a:cxn ang="0">
                  <a:pos x="131" y="75"/>
                </a:cxn>
                <a:cxn ang="0">
                  <a:pos x="133" y="51"/>
                </a:cxn>
                <a:cxn ang="0">
                  <a:pos x="139" y="48"/>
                </a:cxn>
                <a:cxn ang="0">
                  <a:pos x="143" y="24"/>
                </a:cxn>
                <a:cxn ang="0">
                  <a:pos x="135" y="0"/>
                </a:cxn>
                <a:cxn ang="0">
                  <a:pos x="450" y="74"/>
                </a:cxn>
                <a:cxn ang="0">
                  <a:pos x="421" y="220"/>
                </a:cxn>
                <a:cxn ang="0">
                  <a:pos x="404" y="296"/>
                </a:cxn>
                <a:cxn ang="0">
                  <a:pos x="408" y="312"/>
                </a:cxn>
                <a:cxn ang="0">
                  <a:pos x="374" y="320"/>
                </a:cxn>
                <a:cxn ang="0">
                  <a:pos x="283" y="303"/>
                </a:cxn>
                <a:cxn ang="0">
                  <a:pos x="259" y="302"/>
                </a:cxn>
                <a:cxn ang="0">
                  <a:pos x="235" y="303"/>
                </a:cxn>
                <a:cxn ang="0">
                  <a:pos x="211" y="307"/>
                </a:cxn>
                <a:cxn ang="0">
                  <a:pos x="187" y="300"/>
                </a:cxn>
                <a:cxn ang="0">
                  <a:pos x="166" y="303"/>
                </a:cxn>
                <a:cxn ang="0">
                  <a:pos x="153" y="305"/>
                </a:cxn>
                <a:cxn ang="0">
                  <a:pos x="146" y="295"/>
                </a:cxn>
                <a:cxn ang="0">
                  <a:pos x="123" y="289"/>
                </a:cxn>
                <a:cxn ang="0">
                  <a:pos x="106" y="289"/>
                </a:cxn>
                <a:cxn ang="0">
                  <a:pos x="84" y="289"/>
                </a:cxn>
                <a:cxn ang="0">
                  <a:pos x="63" y="276"/>
                </a:cxn>
                <a:cxn ang="0">
                  <a:pos x="65" y="258"/>
                </a:cxn>
                <a:cxn ang="0">
                  <a:pos x="60" y="235"/>
                </a:cxn>
                <a:cxn ang="0">
                  <a:pos x="46" y="228"/>
                </a:cxn>
                <a:cxn ang="0">
                  <a:pos x="12" y="211"/>
                </a:cxn>
                <a:cxn ang="0">
                  <a:pos x="7" y="197"/>
                </a:cxn>
                <a:cxn ang="0">
                  <a:pos x="19" y="174"/>
                </a:cxn>
                <a:cxn ang="0">
                  <a:pos x="12" y="162"/>
                </a:cxn>
                <a:cxn ang="0">
                  <a:pos x="17" y="155"/>
                </a:cxn>
                <a:cxn ang="0">
                  <a:pos x="12" y="150"/>
                </a:cxn>
                <a:cxn ang="0">
                  <a:pos x="16" y="88"/>
                </a:cxn>
                <a:cxn ang="0">
                  <a:pos x="14" y="21"/>
                </a:cxn>
                <a:cxn ang="0">
                  <a:pos x="106" y="72"/>
                </a:cxn>
                <a:cxn ang="0">
                  <a:pos x="118" y="91"/>
                </a:cxn>
                <a:cxn ang="0">
                  <a:pos x="104" y="97"/>
                </a:cxn>
                <a:cxn ang="0">
                  <a:pos x="85" y="133"/>
                </a:cxn>
                <a:cxn ang="0">
                  <a:pos x="97" y="112"/>
                </a:cxn>
                <a:cxn ang="0">
                  <a:pos x="125" y="94"/>
                </a:cxn>
                <a:cxn ang="0">
                  <a:pos x="115" y="126"/>
                </a:cxn>
                <a:cxn ang="0">
                  <a:pos x="109" y="145"/>
                </a:cxn>
                <a:cxn ang="0">
                  <a:pos x="108" y="135"/>
                </a:cxn>
                <a:cxn ang="0">
                  <a:pos x="95" y="152"/>
                </a:cxn>
                <a:cxn ang="0">
                  <a:pos x="77" y="143"/>
                </a:cxn>
                <a:cxn ang="0">
                  <a:pos x="95" y="159"/>
                </a:cxn>
                <a:cxn ang="0">
                  <a:pos x="116" y="149"/>
                </a:cxn>
                <a:cxn ang="0">
                  <a:pos x="125" y="140"/>
                </a:cxn>
                <a:cxn ang="0">
                  <a:pos x="138" y="94"/>
                </a:cxn>
                <a:cxn ang="0">
                  <a:pos x="136" y="70"/>
                </a:cxn>
                <a:cxn ang="0">
                  <a:pos x="106" y="26"/>
                </a:cxn>
                <a:cxn ang="0">
                  <a:pos x="111" y="37"/>
                </a:cxn>
                <a:cxn ang="0">
                  <a:pos x="128" y="51"/>
                </a:cxn>
                <a:cxn ang="0">
                  <a:pos x="121" y="65"/>
                </a:cxn>
                <a:cxn ang="0">
                  <a:pos x="135" y="92"/>
                </a:cxn>
                <a:cxn ang="0">
                  <a:pos x="122" y="82"/>
                </a:cxn>
              </a:cxnLst>
              <a:rect l="0" t="0" r="r" b="b"/>
              <a:pathLst>
                <a:path w="450" h="327">
                  <a:moveTo>
                    <a:pt x="136" y="70"/>
                  </a:moveTo>
                  <a:lnTo>
                    <a:pt x="135" y="68"/>
                  </a:lnTo>
                  <a:lnTo>
                    <a:pt x="133" y="77"/>
                  </a:lnTo>
                  <a:lnTo>
                    <a:pt x="138" y="84"/>
                  </a:lnTo>
                  <a:lnTo>
                    <a:pt x="131" y="75"/>
                  </a:lnTo>
                  <a:lnTo>
                    <a:pt x="131" y="68"/>
                  </a:lnTo>
                  <a:lnTo>
                    <a:pt x="133" y="65"/>
                  </a:lnTo>
                  <a:lnTo>
                    <a:pt x="139" y="68"/>
                  </a:lnTo>
                  <a:lnTo>
                    <a:pt x="140" y="64"/>
                  </a:lnTo>
                  <a:lnTo>
                    <a:pt x="133" y="51"/>
                  </a:lnTo>
                  <a:lnTo>
                    <a:pt x="128" y="50"/>
                  </a:lnTo>
                  <a:lnTo>
                    <a:pt x="128" y="43"/>
                  </a:lnTo>
                  <a:lnTo>
                    <a:pt x="133" y="43"/>
                  </a:lnTo>
                  <a:lnTo>
                    <a:pt x="136" y="48"/>
                  </a:lnTo>
                  <a:lnTo>
                    <a:pt x="139" y="48"/>
                  </a:lnTo>
                  <a:lnTo>
                    <a:pt x="140" y="40"/>
                  </a:lnTo>
                  <a:lnTo>
                    <a:pt x="145" y="38"/>
                  </a:lnTo>
                  <a:lnTo>
                    <a:pt x="143" y="34"/>
                  </a:lnTo>
                  <a:lnTo>
                    <a:pt x="142" y="27"/>
                  </a:lnTo>
                  <a:lnTo>
                    <a:pt x="143" y="24"/>
                  </a:lnTo>
                  <a:lnTo>
                    <a:pt x="135" y="17"/>
                  </a:lnTo>
                  <a:lnTo>
                    <a:pt x="133" y="7"/>
                  </a:lnTo>
                  <a:lnTo>
                    <a:pt x="131" y="3"/>
                  </a:lnTo>
                  <a:lnTo>
                    <a:pt x="136" y="4"/>
                  </a:lnTo>
                  <a:lnTo>
                    <a:pt x="135" y="0"/>
                  </a:lnTo>
                  <a:lnTo>
                    <a:pt x="240" y="27"/>
                  </a:lnTo>
                  <a:lnTo>
                    <a:pt x="350" y="53"/>
                  </a:lnTo>
                  <a:lnTo>
                    <a:pt x="385" y="60"/>
                  </a:lnTo>
                  <a:lnTo>
                    <a:pt x="428" y="70"/>
                  </a:lnTo>
                  <a:lnTo>
                    <a:pt x="450" y="74"/>
                  </a:lnTo>
                  <a:lnTo>
                    <a:pt x="448" y="88"/>
                  </a:lnTo>
                  <a:lnTo>
                    <a:pt x="433" y="153"/>
                  </a:lnTo>
                  <a:lnTo>
                    <a:pt x="433" y="160"/>
                  </a:lnTo>
                  <a:lnTo>
                    <a:pt x="422" y="211"/>
                  </a:lnTo>
                  <a:lnTo>
                    <a:pt x="421" y="220"/>
                  </a:lnTo>
                  <a:lnTo>
                    <a:pt x="418" y="231"/>
                  </a:lnTo>
                  <a:lnTo>
                    <a:pt x="408" y="281"/>
                  </a:lnTo>
                  <a:lnTo>
                    <a:pt x="407" y="289"/>
                  </a:lnTo>
                  <a:lnTo>
                    <a:pt x="405" y="292"/>
                  </a:lnTo>
                  <a:lnTo>
                    <a:pt x="404" y="296"/>
                  </a:lnTo>
                  <a:lnTo>
                    <a:pt x="405" y="298"/>
                  </a:lnTo>
                  <a:lnTo>
                    <a:pt x="407" y="300"/>
                  </a:lnTo>
                  <a:lnTo>
                    <a:pt x="408" y="305"/>
                  </a:lnTo>
                  <a:lnTo>
                    <a:pt x="407" y="309"/>
                  </a:lnTo>
                  <a:lnTo>
                    <a:pt x="408" y="312"/>
                  </a:lnTo>
                  <a:lnTo>
                    <a:pt x="405" y="317"/>
                  </a:lnTo>
                  <a:lnTo>
                    <a:pt x="404" y="319"/>
                  </a:lnTo>
                  <a:lnTo>
                    <a:pt x="405" y="320"/>
                  </a:lnTo>
                  <a:lnTo>
                    <a:pt x="407" y="327"/>
                  </a:lnTo>
                  <a:lnTo>
                    <a:pt x="374" y="320"/>
                  </a:lnTo>
                  <a:lnTo>
                    <a:pt x="367" y="317"/>
                  </a:lnTo>
                  <a:lnTo>
                    <a:pt x="344" y="313"/>
                  </a:lnTo>
                  <a:lnTo>
                    <a:pt x="344" y="313"/>
                  </a:lnTo>
                  <a:lnTo>
                    <a:pt x="288" y="300"/>
                  </a:lnTo>
                  <a:lnTo>
                    <a:pt x="283" y="303"/>
                  </a:lnTo>
                  <a:lnTo>
                    <a:pt x="276" y="305"/>
                  </a:lnTo>
                  <a:lnTo>
                    <a:pt x="274" y="305"/>
                  </a:lnTo>
                  <a:lnTo>
                    <a:pt x="268" y="302"/>
                  </a:lnTo>
                  <a:lnTo>
                    <a:pt x="262" y="303"/>
                  </a:lnTo>
                  <a:lnTo>
                    <a:pt x="259" y="302"/>
                  </a:lnTo>
                  <a:lnTo>
                    <a:pt x="255" y="302"/>
                  </a:lnTo>
                  <a:lnTo>
                    <a:pt x="251" y="300"/>
                  </a:lnTo>
                  <a:lnTo>
                    <a:pt x="248" y="300"/>
                  </a:lnTo>
                  <a:lnTo>
                    <a:pt x="244" y="305"/>
                  </a:lnTo>
                  <a:lnTo>
                    <a:pt x="235" y="303"/>
                  </a:lnTo>
                  <a:lnTo>
                    <a:pt x="232" y="303"/>
                  </a:lnTo>
                  <a:lnTo>
                    <a:pt x="225" y="303"/>
                  </a:lnTo>
                  <a:lnTo>
                    <a:pt x="220" y="305"/>
                  </a:lnTo>
                  <a:lnTo>
                    <a:pt x="214" y="305"/>
                  </a:lnTo>
                  <a:lnTo>
                    <a:pt x="211" y="307"/>
                  </a:lnTo>
                  <a:lnTo>
                    <a:pt x="207" y="307"/>
                  </a:lnTo>
                  <a:lnTo>
                    <a:pt x="197" y="307"/>
                  </a:lnTo>
                  <a:lnTo>
                    <a:pt x="193" y="306"/>
                  </a:lnTo>
                  <a:lnTo>
                    <a:pt x="190" y="300"/>
                  </a:lnTo>
                  <a:lnTo>
                    <a:pt x="187" y="300"/>
                  </a:lnTo>
                  <a:lnTo>
                    <a:pt x="184" y="300"/>
                  </a:lnTo>
                  <a:lnTo>
                    <a:pt x="183" y="302"/>
                  </a:lnTo>
                  <a:lnTo>
                    <a:pt x="172" y="303"/>
                  </a:lnTo>
                  <a:lnTo>
                    <a:pt x="169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2" y="302"/>
                  </a:lnTo>
                  <a:lnTo>
                    <a:pt x="159" y="302"/>
                  </a:lnTo>
                  <a:lnTo>
                    <a:pt x="156" y="305"/>
                  </a:lnTo>
                  <a:lnTo>
                    <a:pt x="153" y="305"/>
                  </a:lnTo>
                  <a:lnTo>
                    <a:pt x="152" y="303"/>
                  </a:lnTo>
                  <a:lnTo>
                    <a:pt x="152" y="299"/>
                  </a:lnTo>
                  <a:lnTo>
                    <a:pt x="152" y="298"/>
                  </a:lnTo>
                  <a:lnTo>
                    <a:pt x="148" y="296"/>
                  </a:lnTo>
                  <a:lnTo>
                    <a:pt x="146" y="295"/>
                  </a:lnTo>
                  <a:lnTo>
                    <a:pt x="143" y="293"/>
                  </a:lnTo>
                  <a:lnTo>
                    <a:pt x="140" y="293"/>
                  </a:lnTo>
                  <a:lnTo>
                    <a:pt x="139" y="292"/>
                  </a:lnTo>
                  <a:lnTo>
                    <a:pt x="135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18" y="286"/>
                  </a:lnTo>
                  <a:lnTo>
                    <a:pt x="114" y="288"/>
                  </a:lnTo>
                  <a:lnTo>
                    <a:pt x="109" y="289"/>
                  </a:lnTo>
                  <a:lnTo>
                    <a:pt x="106" y="289"/>
                  </a:lnTo>
                  <a:lnTo>
                    <a:pt x="105" y="291"/>
                  </a:lnTo>
                  <a:lnTo>
                    <a:pt x="99" y="292"/>
                  </a:lnTo>
                  <a:lnTo>
                    <a:pt x="89" y="293"/>
                  </a:lnTo>
                  <a:lnTo>
                    <a:pt x="87" y="292"/>
                  </a:lnTo>
                  <a:lnTo>
                    <a:pt x="84" y="289"/>
                  </a:lnTo>
                  <a:lnTo>
                    <a:pt x="80" y="289"/>
                  </a:lnTo>
                  <a:lnTo>
                    <a:pt x="72" y="283"/>
                  </a:lnTo>
                  <a:lnTo>
                    <a:pt x="67" y="282"/>
                  </a:lnTo>
                  <a:lnTo>
                    <a:pt x="65" y="279"/>
                  </a:lnTo>
                  <a:lnTo>
                    <a:pt x="63" y="276"/>
                  </a:lnTo>
                  <a:lnTo>
                    <a:pt x="63" y="269"/>
                  </a:lnTo>
                  <a:lnTo>
                    <a:pt x="64" y="268"/>
                  </a:lnTo>
                  <a:lnTo>
                    <a:pt x="64" y="264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5"/>
                  </a:lnTo>
                  <a:lnTo>
                    <a:pt x="65" y="252"/>
                  </a:lnTo>
                  <a:lnTo>
                    <a:pt x="64" y="244"/>
                  </a:lnTo>
                  <a:lnTo>
                    <a:pt x="64" y="240"/>
                  </a:lnTo>
                  <a:lnTo>
                    <a:pt x="60" y="235"/>
                  </a:lnTo>
                  <a:lnTo>
                    <a:pt x="57" y="231"/>
                  </a:lnTo>
                  <a:lnTo>
                    <a:pt x="53" y="228"/>
                  </a:lnTo>
                  <a:lnTo>
                    <a:pt x="50" y="227"/>
                  </a:lnTo>
                  <a:lnTo>
                    <a:pt x="47" y="227"/>
                  </a:lnTo>
                  <a:lnTo>
                    <a:pt x="46" y="228"/>
                  </a:lnTo>
                  <a:lnTo>
                    <a:pt x="41" y="227"/>
                  </a:lnTo>
                  <a:lnTo>
                    <a:pt x="36" y="214"/>
                  </a:lnTo>
                  <a:lnTo>
                    <a:pt x="26" y="213"/>
                  </a:lnTo>
                  <a:lnTo>
                    <a:pt x="22" y="210"/>
                  </a:lnTo>
                  <a:lnTo>
                    <a:pt x="12" y="211"/>
                  </a:lnTo>
                  <a:lnTo>
                    <a:pt x="6" y="203"/>
                  </a:lnTo>
                  <a:lnTo>
                    <a:pt x="0" y="206"/>
                  </a:lnTo>
                  <a:lnTo>
                    <a:pt x="10" y="174"/>
                  </a:lnTo>
                  <a:lnTo>
                    <a:pt x="12" y="180"/>
                  </a:lnTo>
                  <a:lnTo>
                    <a:pt x="7" y="197"/>
                  </a:lnTo>
                  <a:lnTo>
                    <a:pt x="17" y="198"/>
                  </a:lnTo>
                  <a:lnTo>
                    <a:pt x="13" y="190"/>
                  </a:lnTo>
                  <a:lnTo>
                    <a:pt x="17" y="189"/>
                  </a:lnTo>
                  <a:lnTo>
                    <a:pt x="16" y="179"/>
                  </a:lnTo>
                  <a:lnTo>
                    <a:pt x="19" y="174"/>
                  </a:lnTo>
                  <a:lnTo>
                    <a:pt x="24" y="172"/>
                  </a:lnTo>
                  <a:lnTo>
                    <a:pt x="22" y="169"/>
                  </a:lnTo>
                  <a:lnTo>
                    <a:pt x="13" y="169"/>
                  </a:lnTo>
                  <a:lnTo>
                    <a:pt x="10" y="167"/>
                  </a:lnTo>
                  <a:lnTo>
                    <a:pt x="12" y="162"/>
                  </a:lnTo>
                  <a:lnTo>
                    <a:pt x="12" y="153"/>
                  </a:lnTo>
                  <a:lnTo>
                    <a:pt x="14" y="152"/>
                  </a:lnTo>
                  <a:lnTo>
                    <a:pt x="13" y="155"/>
                  </a:lnTo>
                  <a:lnTo>
                    <a:pt x="16" y="160"/>
                  </a:lnTo>
                  <a:lnTo>
                    <a:pt x="17" y="155"/>
                  </a:lnTo>
                  <a:lnTo>
                    <a:pt x="31" y="152"/>
                  </a:lnTo>
                  <a:lnTo>
                    <a:pt x="22" y="149"/>
                  </a:lnTo>
                  <a:lnTo>
                    <a:pt x="20" y="143"/>
                  </a:lnTo>
                  <a:lnTo>
                    <a:pt x="17" y="142"/>
                  </a:lnTo>
                  <a:lnTo>
                    <a:pt x="12" y="150"/>
                  </a:lnTo>
                  <a:lnTo>
                    <a:pt x="14" y="129"/>
                  </a:lnTo>
                  <a:lnTo>
                    <a:pt x="16" y="121"/>
                  </a:lnTo>
                  <a:lnTo>
                    <a:pt x="12" y="112"/>
                  </a:lnTo>
                  <a:lnTo>
                    <a:pt x="14" y="98"/>
                  </a:lnTo>
                  <a:lnTo>
                    <a:pt x="16" y="88"/>
                  </a:lnTo>
                  <a:lnTo>
                    <a:pt x="14" y="72"/>
                  </a:lnTo>
                  <a:lnTo>
                    <a:pt x="9" y="65"/>
                  </a:lnTo>
                  <a:lnTo>
                    <a:pt x="9" y="40"/>
                  </a:lnTo>
                  <a:lnTo>
                    <a:pt x="12" y="34"/>
                  </a:lnTo>
                  <a:lnTo>
                    <a:pt x="14" y="21"/>
                  </a:lnTo>
                  <a:lnTo>
                    <a:pt x="23" y="26"/>
                  </a:lnTo>
                  <a:lnTo>
                    <a:pt x="50" y="51"/>
                  </a:lnTo>
                  <a:lnTo>
                    <a:pt x="81" y="64"/>
                  </a:lnTo>
                  <a:lnTo>
                    <a:pt x="97" y="65"/>
                  </a:lnTo>
                  <a:lnTo>
                    <a:pt x="106" y="72"/>
                  </a:lnTo>
                  <a:lnTo>
                    <a:pt x="106" y="75"/>
                  </a:lnTo>
                  <a:lnTo>
                    <a:pt x="112" y="71"/>
                  </a:lnTo>
                  <a:lnTo>
                    <a:pt x="116" y="71"/>
                  </a:lnTo>
                  <a:lnTo>
                    <a:pt x="114" y="75"/>
                  </a:lnTo>
                  <a:lnTo>
                    <a:pt x="118" y="91"/>
                  </a:lnTo>
                  <a:lnTo>
                    <a:pt x="116" y="95"/>
                  </a:lnTo>
                  <a:lnTo>
                    <a:pt x="111" y="99"/>
                  </a:lnTo>
                  <a:lnTo>
                    <a:pt x="108" y="99"/>
                  </a:lnTo>
                  <a:lnTo>
                    <a:pt x="108" y="94"/>
                  </a:lnTo>
                  <a:lnTo>
                    <a:pt x="104" y="97"/>
                  </a:lnTo>
                  <a:lnTo>
                    <a:pt x="98" y="108"/>
                  </a:lnTo>
                  <a:lnTo>
                    <a:pt x="92" y="112"/>
                  </a:lnTo>
                  <a:lnTo>
                    <a:pt x="82" y="122"/>
                  </a:lnTo>
                  <a:lnTo>
                    <a:pt x="77" y="130"/>
                  </a:lnTo>
                  <a:lnTo>
                    <a:pt x="85" y="133"/>
                  </a:lnTo>
                  <a:lnTo>
                    <a:pt x="97" y="128"/>
                  </a:lnTo>
                  <a:lnTo>
                    <a:pt x="84" y="132"/>
                  </a:lnTo>
                  <a:lnTo>
                    <a:pt x="80" y="129"/>
                  </a:lnTo>
                  <a:lnTo>
                    <a:pt x="88" y="119"/>
                  </a:lnTo>
                  <a:lnTo>
                    <a:pt x="97" y="112"/>
                  </a:lnTo>
                  <a:lnTo>
                    <a:pt x="106" y="111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1" y="91"/>
                  </a:lnTo>
                  <a:lnTo>
                    <a:pt x="125" y="94"/>
                  </a:lnTo>
                  <a:lnTo>
                    <a:pt x="125" y="108"/>
                  </a:lnTo>
                  <a:lnTo>
                    <a:pt x="115" y="111"/>
                  </a:lnTo>
                  <a:lnTo>
                    <a:pt x="114" y="121"/>
                  </a:lnTo>
                  <a:lnTo>
                    <a:pt x="116" y="121"/>
                  </a:lnTo>
                  <a:lnTo>
                    <a:pt x="115" y="126"/>
                  </a:lnTo>
                  <a:lnTo>
                    <a:pt x="116" y="128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09" y="140"/>
                  </a:lnTo>
                  <a:lnTo>
                    <a:pt x="109" y="145"/>
                  </a:lnTo>
                  <a:lnTo>
                    <a:pt x="108" y="147"/>
                  </a:lnTo>
                  <a:lnTo>
                    <a:pt x="106" y="143"/>
                  </a:lnTo>
                  <a:lnTo>
                    <a:pt x="106" y="146"/>
                  </a:lnTo>
                  <a:lnTo>
                    <a:pt x="101" y="142"/>
                  </a:lnTo>
                  <a:lnTo>
                    <a:pt x="108" y="135"/>
                  </a:lnTo>
                  <a:lnTo>
                    <a:pt x="108" y="135"/>
                  </a:lnTo>
                  <a:lnTo>
                    <a:pt x="101" y="138"/>
                  </a:lnTo>
                  <a:lnTo>
                    <a:pt x="97" y="143"/>
                  </a:lnTo>
                  <a:lnTo>
                    <a:pt x="99" y="147"/>
                  </a:lnTo>
                  <a:lnTo>
                    <a:pt x="95" y="152"/>
                  </a:lnTo>
                  <a:lnTo>
                    <a:pt x="94" y="145"/>
                  </a:lnTo>
                  <a:lnTo>
                    <a:pt x="98" y="138"/>
                  </a:lnTo>
                  <a:lnTo>
                    <a:pt x="97" y="135"/>
                  </a:lnTo>
                  <a:lnTo>
                    <a:pt x="91" y="139"/>
                  </a:lnTo>
                  <a:lnTo>
                    <a:pt x="77" y="143"/>
                  </a:lnTo>
                  <a:lnTo>
                    <a:pt x="75" y="153"/>
                  </a:lnTo>
                  <a:lnTo>
                    <a:pt x="78" y="153"/>
                  </a:lnTo>
                  <a:lnTo>
                    <a:pt x="84" y="159"/>
                  </a:lnTo>
                  <a:lnTo>
                    <a:pt x="92" y="155"/>
                  </a:lnTo>
                  <a:lnTo>
                    <a:pt x="95" y="159"/>
                  </a:lnTo>
                  <a:lnTo>
                    <a:pt x="97" y="159"/>
                  </a:lnTo>
                  <a:lnTo>
                    <a:pt x="105" y="153"/>
                  </a:lnTo>
                  <a:lnTo>
                    <a:pt x="111" y="145"/>
                  </a:lnTo>
                  <a:lnTo>
                    <a:pt x="111" y="143"/>
                  </a:lnTo>
                  <a:lnTo>
                    <a:pt x="116" y="149"/>
                  </a:lnTo>
                  <a:lnTo>
                    <a:pt x="118" y="147"/>
                  </a:lnTo>
                  <a:lnTo>
                    <a:pt x="116" y="146"/>
                  </a:lnTo>
                  <a:lnTo>
                    <a:pt x="118" y="145"/>
                  </a:lnTo>
                  <a:lnTo>
                    <a:pt x="123" y="143"/>
                  </a:lnTo>
                  <a:lnTo>
                    <a:pt x="125" y="140"/>
                  </a:lnTo>
                  <a:lnTo>
                    <a:pt x="123" y="129"/>
                  </a:lnTo>
                  <a:lnTo>
                    <a:pt x="126" y="122"/>
                  </a:lnTo>
                  <a:lnTo>
                    <a:pt x="125" y="116"/>
                  </a:lnTo>
                  <a:lnTo>
                    <a:pt x="129" y="106"/>
                  </a:lnTo>
                  <a:lnTo>
                    <a:pt x="138" y="94"/>
                  </a:lnTo>
                  <a:lnTo>
                    <a:pt x="142" y="94"/>
                  </a:lnTo>
                  <a:lnTo>
                    <a:pt x="143" y="91"/>
                  </a:lnTo>
                  <a:lnTo>
                    <a:pt x="138" y="78"/>
                  </a:lnTo>
                  <a:lnTo>
                    <a:pt x="139" y="70"/>
                  </a:lnTo>
                  <a:lnTo>
                    <a:pt x="136" y="70"/>
                  </a:lnTo>
                  <a:moveTo>
                    <a:pt x="109" y="41"/>
                  </a:moveTo>
                  <a:lnTo>
                    <a:pt x="105" y="38"/>
                  </a:lnTo>
                  <a:lnTo>
                    <a:pt x="104" y="34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7"/>
                  </a:lnTo>
                  <a:lnTo>
                    <a:pt x="112" y="33"/>
                  </a:lnTo>
                  <a:lnTo>
                    <a:pt x="112" y="36"/>
                  </a:lnTo>
                  <a:lnTo>
                    <a:pt x="114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2" y="43"/>
                  </a:lnTo>
                  <a:lnTo>
                    <a:pt x="109" y="41"/>
                  </a:lnTo>
                  <a:moveTo>
                    <a:pt x="121" y="61"/>
                  </a:moveTo>
                  <a:lnTo>
                    <a:pt x="128" y="51"/>
                  </a:lnTo>
                  <a:lnTo>
                    <a:pt x="131" y="51"/>
                  </a:lnTo>
                  <a:lnTo>
                    <a:pt x="133" y="60"/>
                  </a:lnTo>
                  <a:lnTo>
                    <a:pt x="132" y="63"/>
                  </a:lnTo>
                  <a:lnTo>
                    <a:pt x="128" y="61"/>
                  </a:lnTo>
                  <a:lnTo>
                    <a:pt x="121" y="65"/>
                  </a:lnTo>
                  <a:lnTo>
                    <a:pt x="126" y="68"/>
                  </a:lnTo>
                  <a:lnTo>
                    <a:pt x="128" y="80"/>
                  </a:lnTo>
                  <a:lnTo>
                    <a:pt x="131" y="80"/>
                  </a:lnTo>
                  <a:lnTo>
                    <a:pt x="135" y="87"/>
                  </a:lnTo>
                  <a:lnTo>
                    <a:pt x="135" y="92"/>
                  </a:lnTo>
                  <a:lnTo>
                    <a:pt x="132" y="97"/>
                  </a:lnTo>
                  <a:lnTo>
                    <a:pt x="129" y="95"/>
                  </a:lnTo>
                  <a:lnTo>
                    <a:pt x="129" y="88"/>
                  </a:lnTo>
                  <a:lnTo>
                    <a:pt x="125" y="89"/>
                  </a:lnTo>
                  <a:lnTo>
                    <a:pt x="122" y="82"/>
                  </a:lnTo>
                  <a:lnTo>
                    <a:pt x="121" y="70"/>
                  </a:lnTo>
                  <a:lnTo>
                    <a:pt x="118" y="65"/>
                  </a:lnTo>
                  <a:lnTo>
                    <a:pt x="121" y="6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16810" y="1648574"/>
              <a:ext cx="1449625" cy="1020603"/>
            </a:xfrm>
            <a:custGeom>
              <a:avLst/>
              <a:gdLst/>
              <a:ahLst/>
              <a:cxnLst>
                <a:cxn ang="0">
                  <a:pos x="219" y="410"/>
                </a:cxn>
                <a:cxn ang="0">
                  <a:pos x="219" y="417"/>
                </a:cxn>
                <a:cxn ang="0">
                  <a:pos x="211" y="417"/>
                </a:cxn>
                <a:cxn ang="0">
                  <a:pos x="198" y="419"/>
                </a:cxn>
                <a:cxn ang="0">
                  <a:pos x="185" y="416"/>
                </a:cxn>
                <a:cxn ang="0">
                  <a:pos x="174" y="413"/>
                </a:cxn>
                <a:cxn ang="0">
                  <a:pos x="165" y="415"/>
                </a:cxn>
                <a:cxn ang="0">
                  <a:pos x="154" y="415"/>
                </a:cxn>
                <a:cxn ang="0">
                  <a:pos x="138" y="415"/>
                </a:cxn>
                <a:cxn ang="0">
                  <a:pos x="133" y="420"/>
                </a:cxn>
                <a:cxn ang="0">
                  <a:pos x="126" y="413"/>
                </a:cxn>
                <a:cxn ang="0">
                  <a:pos x="123" y="400"/>
                </a:cxn>
                <a:cxn ang="0">
                  <a:pos x="121" y="388"/>
                </a:cxn>
                <a:cxn ang="0">
                  <a:pos x="110" y="382"/>
                </a:cxn>
                <a:cxn ang="0">
                  <a:pos x="103" y="368"/>
                </a:cxn>
                <a:cxn ang="0">
                  <a:pos x="106" y="359"/>
                </a:cxn>
                <a:cxn ang="0">
                  <a:pos x="102" y="352"/>
                </a:cxn>
                <a:cxn ang="0">
                  <a:pos x="97" y="344"/>
                </a:cxn>
                <a:cxn ang="0">
                  <a:pos x="93" y="325"/>
                </a:cxn>
                <a:cxn ang="0">
                  <a:pos x="90" y="316"/>
                </a:cxn>
                <a:cxn ang="0">
                  <a:pos x="87" y="304"/>
                </a:cxn>
                <a:cxn ang="0">
                  <a:pos x="83" y="300"/>
                </a:cxn>
                <a:cxn ang="0">
                  <a:pos x="76" y="307"/>
                </a:cxn>
                <a:cxn ang="0">
                  <a:pos x="66" y="310"/>
                </a:cxn>
                <a:cxn ang="0">
                  <a:pos x="58" y="313"/>
                </a:cxn>
                <a:cxn ang="0">
                  <a:pos x="51" y="306"/>
                </a:cxn>
                <a:cxn ang="0">
                  <a:pos x="53" y="296"/>
                </a:cxn>
                <a:cxn ang="0">
                  <a:pos x="55" y="284"/>
                </a:cxn>
                <a:cxn ang="0">
                  <a:pos x="63" y="280"/>
                </a:cxn>
                <a:cxn ang="0">
                  <a:pos x="59" y="270"/>
                </a:cxn>
                <a:cxn ang="0">
                  <a:pos x="61" y="260"/>
                </a:cxn>
                <a:cxn ang="0">
                  <a:pos x="65" y="255"/>
                </a:cxn>
                <a:cxn ang="0">
                  <a:pos x="69" y="236"/>
                </a:cxn>
                <a:cxn ang="0">
                  <a:pos x="75" y="226"/>
                </a:cxn>
                <a:cxn ang="0">
                  <a:pos x="70" y="215"/>
                </a:cxn>
                <a:cxn ang="0">
                  <a:pos x="59" y="211"/>
                </a:cxn>
                <a:cxn ang="0">
                  <a:pos x="52" y="207"/>
                </a:cxn>
                <a:cxn ang="0">
                  <a:pos x="46" y="198"/>
                </a:cxn>
                <a:cxn ang="0">
                  <a:pos x="44" y="182"/>
                </a:cxn>
                <a:cxn ang="0">
                  <a:pos x="36" y="170"/>
                </a:cxn>
                <a:cxn ang="0">
                  <a:pos x="28" y="154"/>
                </a:cxn>
                <a:cxn ang="0">
                  <a:pos x="18" y="146"/>
                </a:cxn>
                <a:cxn ang="0">
                  <a:pos x="8" y="136"/>
                </a:cxn>
                <a:cxn ang="0">
                  <a:pos x="12" y="131"/>
                </a:cxn>
                <a:cxn ang="0">
                  <a:pos x="12" y="119"/>
                </a:cxn>
                <a:cxn ang="0">
                  <a:pos x="8" y="103"/>
                </a:cxn>
                <a:cxn ang="0">
                  <a:pos x="1" y="88"/>
                </a:cxn>
                <a:cxn ang="0">
                  <a:pos x="89" y="14"/>
                </a:cxn>
                <a:cxn ang="0">
                  <a:pos x="382" y="56"/>
                </a:cxn>
                <a:cxn ang="0">
                  <a:pos x="688" y="85"/>
                </a:cxn>
                <a:cxn ang="0">
                  <a:pos x="679" y="226"/>
                </a:cxn>
                <a:cxn ang="0">
                  <a:pos x="672" y="350"/>
                </a:cxn>
                <a:cxn ang="0">
                  <a:pos x="606" y="420"/>
                </a:cxn>
                <a:cxn ang="0">
                  <a:pos x="393" y="402"/>
                </a:cxn>
                <a:cxn ang="0">
                  <a:pos x="249" y="383"/>
                </a:cxn>
                <a:cxn ang="0">
                  <a:pos x="239" y="423"/>
                </a:cxn>
                <a:cxn ang="0">
                  <a:pos x="235" y="415"/>
                </a:cxn>
                <a:cxn ang="0">
                  <a:pos x="229" y="406"/>
                </a:cxn>
                <a:cxn ang="0">
                  <a:pos x="225" y="405"/>
                </a:cxn>
              </a:cxnLst>
              <a:rect l="0" t="0" r="r" b="b"/>
              <a:pathLst>
                <a:path w="688" h="427">
                  <a:moveTo>
                    <a:pt x="221" y="405"/>
                  </a:moveTo>
                  <a:lnTo>
                    <a:pt x="219" y="406"/>
                  </a:lnTo>
                  <a:lnTo>
                    <a:pt x="221" y="408"/>
                  </a:lnTo>
                  <a:lnTo>
                    <a:pt x="221" y="409"/>
                  </a:lnTo>
                  <a:lnTo>
                    <a:pt x="219" y="410"/>
                  </a:lnTo>
                  <a:lnTo>
                    <a:pt x="218" y="410"/>
                  </a:lnTo>
                  <a:lnTo>
                    <a:pt x="218" y="412"/>
                  </a:lnTo>
                  <a:lnTo>
                    <a:pt x="216" y="415"/>
                  </a:lnTo>
                  <a:lnTo>
                    <a:pt x="218" y="417"/>
                  </a:lnTo>
                  <a:lnTo>
                    <a:pt x="219" y="417"/>
                  </a:lnTo>
                  <a:lnTo>
                    <a:pt x="219" y="419"/>
                  </a:lnTo>
                  <a:lnTo>
                    <a:pt x="218" y="419"/>
                  </a:lnTo>
                  <a:lnTo>
                    <a:pt x="218" y="420"/>
                  </a:lnTo>
                  <a:lnTo>
                    <a:pt x="212" y="417"/>
                  </a:lnTo>
                  <a:lnTo>
                    <a:pt x="211" y="417"/>
                  </a:lnTo>
                  <a:lnTo>
                    <a:pt x="205" y="416"/>
                  </a:lnTo>
                  <a:lnTo>
                    <a:pt x="204" y="417"/>
                  </a:lnTo>
                  <a:lnTo>
                    <a:pt x="201" y="417"/>
                  </a:lnTo>
                  <a:lnTo>
                    <a:pt x="199" y="417"/>
                  </a:lnTo>
                  <a:lnTo>
                    <a:pt x="198" y="419"/>
                  </a:lnTo>
                  <a:lnTo>
                    <a:pt x="195" y="415"/>
                  </a:lnTo>
                  <a:lnTo>
                    <a:pt x="191" y="415"/>
                  </a:lnTo>
                  <a:lnTo>
                    <a:pt x="188" y="416"/>
                  </a:lnTo>
                  <a:lnTo>
                    <a:pt x="185" y="415"/>
                  </a:lnTo>
                  <a:lnTo>
                    <a:pt x="185" y="416"/>
                  </a:lnTo>
                  <a:lnTo>
                    <a:pt x="182" y="415"/>
                  </a:lnTo>
                  <a:lnTo>
                    <a:pt x="181" y="415"/>
                  </a:lnTo>
                  <a:lnTo>
                    <a:pt x="179" y="415"/>
                  </a:lnTo>
                  <a:lnTo>
                    <a:pt x="175" y="413"/>
                  </a:lnTo>
                  <a:lnTo>
                    <a:pt x="174" y="413"/>
                  </a:lnTo>
                  <a:lnTo>
                    <a:pt x="172" y="410"/>
                  </a:lnTo>
                  <a:lnTo>
                    <a:pt x="171" y="410"/>
                  </a:lnTo>
                  <a:lnTo>
                    <a:pt x="170" y="412"/>
                  </a:lnTo>
                  <a:lnTo>
                    <a:pt x="165" y="413"/>
                  </a:lnTo>
                  <a:lnTo>
                    <a:pt x="165" y="415"/>
                  </a:lnTo>
                  <a:lnTo>
                    <a:pt x="164" y="419"/>
                  </a:lnTo>
                  <a:lnTo>
                    <a:pt x="160" y="419"/>
                  </a:lnTo>
                  <a:lnTo>
                    <a:pt x="158" y="416"/>
                  </a:lnTo>
                  <a:lnTo>
                    <a:pt x="155" y="416"/>
                  </a:lnTo>
                  <a:lnTo>
                    <a:pt x="154" y="415"/>
                  </a:lnTo>
                  <a:lnTo>
                    <a:pt x="147" y="413"/>
                  </a:lnTo>
                  <a:lnTo>
                    <a:pt x="143" y="412"/>
                  </a:lnTo>
                  <a:lnTo>
                    <a:pt x="143" y="412"/>
                  </a:lnTo>
                  <a:lnTo>
                    <a:pt x="138" y="413"/>
                  </a:lnTo>
                  <a:lnTo>
                    <a:pt x="138" y="415"/>
                  </a:lnTo>
                  <a:lnTo>
                    <a:pt x="136" y="417"/>
                  </a:lnTo>
                  <a:lnTo>
                    <a:pt x="136" y="419"/>
                  </a:lnTo>
                  <a:lnTo>
                    <a:pt x="136" y="422"/>
                  </a:lnTo>
                  <a:lnTo>
                    <a:pt x="134" y="422"/>
                  </a:lnTo>
                  <a:lnTo>
                    <a:pt x="133" y="420"/>
                  </a:lnTo>
                  <a:lnTo>
                    <a:pt x="131" y="419"/>
                  </a:lnTo>
                  <a:lnTo>
                    <a:pt x="129" y="417"/>
                  </a:lnTo>
                  <a:lnTo>
                    <a:pt x="126" y="415"/>
                  </a:lnTo>
                  <a:lnTo>
                    <a:pt x="124" y="413"/>
                  </a:lnTo>
                  <a:lnTo>
                    <a:pt x="126" y="413"/>
                  </a:lnTo>
                  <a:lnTo>
                    <a:pt x="124" y="410"/>
                  </a:lnTo>
                  <a:lnTo>
                    <a:pt x="126" y="408"/>
                  </a:lnTo>
                  <a:lnTo>
                    <a:pt x="124" y="406"/>
                  </a:lnTo>
                  <a:lnTo>
                    <a:pt x="124" y="403"/>
                  </a:lnTo>
                  <a:lnTo>
                    <a:pt x="123" y="400"/>
                  </a:lnTo>
                  <a:lnTo>
                    <a:pt x="124" y="398"/>
                  </a:lnTo>
                  <a:lnTo>
                    <a:pt x="124" y="393"/>
                  </a:lnTo>
                  <a:lnTo>
                    <a:pt x="123" y="392"/>
                  </a:lnTo>
                  <a:lnTo>
                    <a:pt x="123" y="389"/>
                  </a:lnTo>
                  <a:lnTo>
                    <a:pt x="121" y="388"/>
                  </a:lnTo>
                  <a:lnTo>
                    <a:pt x="121" y="385"/>
                  </a:lnTo>
                  <a:lnTo>
                    <a:pt x="116" y="381"/>
                  </a:lnTo>
                  <a:lnTo>
                    <a:pt x="114" y="381"/>
                  </a:lnTo>
                  <a:lnTo>
                    <a:pt x="112" y="382"/>
                  </a:lnTo>
                  <a:lnTo>
                    <a:pt x="110" y="382"/>
                  </a:lnTo>
                  <a:lnTo>
                    <a:pt x="110" y="379"/>
                  </a:lnTo>
                  <a:lnTo>
                    <a:pt x="106" y="376"/>
                  </a:lnTo>
                  <a:lnTo>
                    <a:pt x="104" y="375"/>
                  </a:lnTo>
                  <a:lnTo>
                    <a:pt x="103" y="368"/>
                  </a:lnTo>
                  <a:lnTo>
                    <a:pt x="103" y="368"/>
                  </a:lnTo>
                  <a:lnTo>
                    <a:pt x="104" y="368"/>
                  </a:lnTo>
                  <a:lnTo>
                    <a:pt x="106" y="367"/>
                  </a:lnTo>
                  <a:lnTo>
                    <a:pt x="107" y="362"/>
                  </a:lnTo>
                  <a:lnTo>
                    <a:pt x="106" y="361"/>
                  </a:lnTo>
                  <a:lnTo>
                    <a:pt x="106" y="359"/>
                  </a:lnTo>
                  <a:lnTo>
                    <a:pt x="104" y="358"/>
                  </a:lnTo>
                  <a:lnTo>
                    <a:pt x="104" y="357"/>
                  </a:lnTo>
                  <a:lnTo>
                    <a:pt x="103" y="355"/>
                  </a:lnTo>
                  <a:lnTo>
                    <a:pt x="104" y="352"/>
                  </a:lnTo>
                  <a:lnTo>
                    <a:pt x="102" y="352"/>
                  </a:lnTo>
                  <a:lnTo>
                    <a:pt x="100" y="351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100" y="345"/>
                  </a:lnTo>
                  <a:lnTo>
                    <a:pt x="97" y="344"/>
                  </a:lnTo>
                  <a:lnTo>
                    <a:pt x="96" y="338"/>
                  </a:lnTo>
                  <a:lnTo>
                    <a:pt x="96" y="337"/>
                  </a:lnTo>
                  <a:lnTo>
                    <a:pt x="93" y="333"/>
                  </a:lnTo>
                  <a:lnTo>
                    <a:pt x="95" y="328"/>
                  </a:lnTo>
                  <a:lnTo>
                    <a:pt x="93" y="325"/>
                  </a:lnTo>
                  <a:lnTo>
                    <a:pt x="92" y="323"/>
                  </a:lnTo>
                  <a:lnTo>
                    <a:pt x="93" y="320"/>
                  </a:lnTo>
                  <a:lnTo>
                    <a:pt x="95" y="317"/>
                  </a:lnTo>
                  <a:lnTo>
                    <a:pt x="93" y="316"/>
                  </a:lnTo>
                  <a:lnTo>
                    <a:pt x="90" y="316"/>
                  </a:lnTo>
                  <a:lnTo>
                    <a:pt x="93" y="310"/>
                  </a:lnTo>
                  <a:lnTo>
                    <a:pt x="92" y="308"/>
                  </a:lnTo>
                  <a:lnTo>
                    <a:pt x="90" y="307"/>
                  </a:lnTo>
                  <a:lnTo>
                    <a:pt x="87" y="307"/>
                  </a:lnTo>
                  <a:lnTo>
                    <a:pt x="87" y="304"/>
                  </a:lnTo>
                  <a:lnTo>
                    <a:pt x="87" y="303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85" y="299"/>
                  </a:lnTo>
                  <a:lnTo>
                    <a:pt x="83" y="300"/>
                  </a:lnTo>
                  <a:lnTo>
                    <a:pt x="82" y="301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9" y="304"/>
                  </a:lnTo>
                  <a:lnTo>
                    <a:pt x="76" y="307"/>
                  </a:lnTo>
                  <a:lnTo>
                    <a:pt x="75" y="308"/>
                  </a:lnTo>
                  <a:lnTo>
                    <a:pt x="73" y="310"/>
                  </a:lnTo>
                  <a:lnTo>
                    <a:pt x="70" y="310"/>
                  </a:lnTo>
                  <a:lnTo>
                    <a:pt x="69" y="311"/>
                  </a:lnTo>
                  <a:lnTo>
                    <a:pt x="66" y="310"/>
                  </a:lnTo>
                  <a:lnTo>
                    <a:pt x="66" y="313"/>
                  </a:lnTo>
                  <a:lnTo>
                    <a:pt x="65" y="314"/>
                  </a:lnTo>
                  <a:lnTo>
                    <a:pt x="61" y="316"/>
                  </a:lnTo>
                  <a:lnTo>
                    <a:pt x="59" y="316"/>
                  </a:lnTo>
                  <a:lnTo>
                    <a:pt x="58" y="313"/>
                  </a:lnTo>
                  <a:lnTo>
                    <a:pt x="56" y="311"/>
                  </a:lnTo>
                  <a:lnTo>
                    <a:pt x="55" y="308"/>
                  </a:lnTo>
                  <a:lnTo>
                    <a:pt x="53" y="307"/>
                  </a:lnTo>
                  <a:lnTo>
                    <a:pt x="52" y="307"/>
                  </a:lnTo>
                  <a:lnTo>
                    <a:pt x="51" y="306"/>
                  </a:lnTo>
                  <a:lnTo>
                    <a:pt x="48" y="306"/>
                  </a:lnTo>
                  <a:lnTo>
                    <a:pt x="51" y="301"/>
                  </a:lnTo>
                  <a:lnTo>
                    <a:pt x="49" y="300"/>
                  </a:lnTo>
                  <a:lnTo>
                    <a:pt x="53" y="297"/>
                  </a:lnTo>
                  <a:lnTo>
                    <a:pt x="53" y="296"/>
                  </a:lnTo>
                  <a:lnTo>
                    <a:pt x="53" y="294"/>
                  </a:lnTo>
                  <a:lnTo>
                    <a:pt x="52" y="291"/>
                  </a:lnTo>
                  <a:lnTo>
                    <a:pt x="52" y="290"/>
                  </a:lnTo>
                  <a:lnTo>
                    <a:pt x="51" y="287"/>
                  </a:lnTo>
                  <a:lnTo>
                    <a:pt x="55" y="284"/>
                  </a:lnTo>
                  <a:lnTo>
                    <a:pt x="56" y="282"/>
                  </a:lnTo>
                  <a:lnTo>
                    <a:pt x="58" y="282"/>
                  </a:lnTo>
                  <a:lnTo>
                    <a:pt x="59" y="282"/>
                  </a:lnTo>
                  <a:lnTo>
                    <a:pt x="62" y="283"/>
                  </a:lnTo>
                  <a:lnTo>
                    <a:pt x="63" y="280"/>
                  </a:lnTo>
                  <a:lnTo>
                    <a:pt x="62" y="277"/>
                  </a:lnTo>
                  <a:lnTo>
                    <a:pt x="62" y="276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59" y="270"/>
                  </a:lnTo>
                  <a:lnTo>
                    <a:pt x="61" y="267"/>
                  </a:lnTo>
                  <a:lnTo>
                    <a:pt x="59" y="266"/>
                  </a:lnTo>
                  <a:lnTo>
                    <a:pt x="61" y="265"/>
                  </a:lnTo>
                  <a:lnTo>
                    <a:pt x="62" y="262"/>
                  </a:lnTo>
                  <a:lnTo>
                    <a:pt x="61" y="260"/>
                  </a:lnTo>
                  <a:lnTo>
                    <a:pt x="59" y="259"/>
                  </a:lnTo>
                  <a:lnTo>
                    <a:pt x="59" y="257"/>
                  </a:lnTo>
                  <a:lnTo>
                    <a:pt x="61" y="255"/>
                  </a:lnTo>
                  <a:lnTo>
                    <a:pt x="62" y="256"/>
                  </a:lnTo>
                  <a:lnTo>
                    <a:pt x="65" y="255"/>
                  </a:lnTo>
                  <a:lnTo>
                    <a:pt x="65" y="250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6" y="245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2" y="233"/>
                  </a:lnTo>
                  <a:lnTo>
                    <a:pt x="70" y="229"/>
                  </a:lnTo>
                  <a:lnTo>
                    <a:pt x="73" y="228"/>
                  </a:lnTo>
                  <a:lnTo>
                    <a:pt x="75" y="226"/>
                  </a:lnTo>
                  <a:lnTo>
                    <a:pt x="76" y="221"/>
                  </a:lnTo>
                  <a:lnTo>
                    <a:pt x="78" y="218"/>
                  </a:lnTo>
                  <a:lnTo>
                    <a:pt x="78" y="215"/>
                  </a:lnTo>
                  <a:lnTo>
                    <a:pt x="75" y="214"/>
                  </a:lnTo>
                  <a:lnTo>
                    <a:pt x="70" y="215"/>
                  </a:lnTo>
                  <a:lnTo>
                    <a:pt x="68" y="216"/>
                  </a:lnTo>
                  <a:lnTo>
                    <a:pt x="65" y="215"/>
                  </a:lnTo>
                  <a:lnTo>
                    <a:pt x="61" y="215"/>
                  </a:lnTo>
                  <a:lnTo>
                    <a:pt x="59" y="212"/>
                  </a:lnTo>
                  <a:lnTo>
                    <a:pt x="59" y="211"/>
                  </a:lnTo>
                  <a:lnTo>
                    <a:pt x="61" y="209"/>
                  </a:lnTo>
                  <a:lnTo>
                    <a:pt x="59" y="205"/>
                  </a:lnTo>
                  <a:lnTo>
                    <a:pt x="58" y="205"/>
                  </a:lnTo>
                  <a:lnTo>
                    <a:pt x="53" y="208"/>
                  </a:lnTo>
                  <a:lnTo>
                    <a:pt x="52" y="207"/>
                  </a:lnTo>
                  <a:lnTo>
                    <a:pt x="53" y="202"/>
                  </a:lnTo>
                  <a:lnTo>
                    <a:pt x="52" y="201"/>
                  </a:lnTo>
                  <a:lnTo>
                    <a:pt x="51" y="199"/>
                  </a:lnTo>
                  <a:lnTo>
                    <a:pt x="49" y="198"/>
                  </a:lnTo>
                  <a:lnTo>
                    <a:pt x="46" y="198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5" y="187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41" y="181"/>
                  </a:lnTo>
                  <a:lnTo>
                    <a:pt x="39" y="177"/>
                  </a:lnTo>
                  <a:lnTo>
                    <a:pt x="38" y="173"/>
                  </a:lnTo>
                  <a:lnTo>
                    <a:pt x="36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29" y="161"/>
                  </a:lnTo>
                  <a:lnTo>
                    <a:pt x="29" y="156"/>
                  </a:lnTo>
                  <a:lnTo>
                    <a:pt x="28" y="154"/>
                  </a:lnTo>
                  <a:lnTo>
                    <a:pt x="25" y="153"/>
                  </a:lnTo>
                  <a:lnTo>
                    <a:pt x="24" y="153"/>
                  </a:lnTo>
                  <a:lnTo>
                    <a:pt x="20" y="151"/>
                  </a:lnTo>
                  <a:lnTo>
                    <a:pt x="18" y="150"/>
                  </a:lnTo>
                  <a:lnTo>
                    <a:pt x="18" y="146"/>
                  </a:lnTo>
                  <a:lnTo>
                    <a:pt x="15" y="143"/>
                  </a:lnTo>
                  <a:lnTo>
                    <a:pt x="14" y="141"/>
                  </a:lnTo>
                  <a:lnTo>
                    <a:pt x="12" y="139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0" y="134"/>
                  </a:lnTo>
                  <a:lnTo>
                    <a:pt x="14" y="136"/>
                  </a:lnTo>
                  <a:lnTo>
                    <a:pt x="14" y="134"/>
                  </a:lnTo>
                  <a:lnTo>
                    <a:pt x="15" y="133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4" y="123"/>
                  </a:lnTo>
                  <a:lnTo>
                    <a:pt x="14" y="120"/>
                  </a:lnTo>
                  <a:lnTo>
                    <a:pt x="12" y="119"/>
                  </a:lnTo>
                  <a:lnTo>
                    <a:pt x="12" y="113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8" y="107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0" y="86"/>
                  </a:lnTo>
                  <a:lnTo>
                    <a:pt x="3" y="68"/>
                  </a:lnTo>
                  <a:lnTo>
                    <a:pt x="8" y="42"/>
                  </a:lnTo>
                  <a:lnTo>
                    <a:pt x="15" y="0"/>
                  </a:lnTo>
                  <a:lnTo>
                    <a:pt x="89" y="14"/>
                  </a:lnTo>
                  <a:lnTo>
                    <a:pt x="126" y="20"/>
                  </a:lnTo>
                  <a:lnTo>
                    <a:pt x="230" y="37"/>
                  </a:lnTo>
                  <a:lnTo>
                    <a:pt x="281" y="44"/>
                  </a:lnTo>
                  <a:lnTo>
                    <a:pt x="311" y="48"/>
                  </a:lnTo>
                  <a:lnTo>
                    <a:pt x="382" y="56"/>
                  </a:lnTo>
                  <a:lnTo>
                    <a:pt x="451" y="65"/>
                  </a:lnTo>
                  <a:lnTo>
                    <a:pt x="511" y="71"/>
                  </a:lnTo>
                  <a:lnTo>
                    <a:pt x="572" y="76"/>
                  </a:lnTo>
                  <a:lnTo>
                    <a:pt x="631" y="80"/>
                  </a:lnTo>
                  <a:lnTo>
                    <a:pt x="688" y="85"/>
                  </a:lnTo>
                  <a:lnTo>
                    <a:pt x="686" y="114"/>
                  </a:lnTo>
                  <a:lnTo>
                    <a:pt x="685" y="136"/>
                  </a:lnTo>
                  <a:lnTo>
                    <a:pt x="683" y="170"/>
                  </a:lnTo>
                  <a:lnTo>
                    <a:pt x="679" y="221"/>
                  </a:lnTo>
                  <a:lnTo>
                    <a:pt x="679" y="226"/>
                  </a:lnTo>
                  <a:lnTo>
                    <a:pt x="676" y="286"/>
                  </a:lnTo>
                  <a:lnTo>
                    <a:pt x="675" y="294"/>
                  </a:lnTo>
                  <a:lnTo>
                    <a:pt x="674" y="316"/>
                  </a:lnTo>
                  <a:lnTo>
                    <a:pt x="672" y="345"/>
                  </a:lnTo>
                  <a:lnTo>
                    <a:pt x="672" y="350"/>
                  </a:lnTo>
                  <a:lnTo>
                    <a:pt x="669" y="406"/>
                  </a:lnTo>
                  <a:lnTo>
                    <a:pt x="668" y="425"/>
                  </a:lnTo>
                  <a:lnTo>
                    <a:pt x="666" y="425"/>
                  </a:lnTo>
                  <a:lnTo>
                    <a:pt x="608" y="420"/>
                  </a:lnTo>
                  <a:lnTo>
                    <a:pt x="606" y="420"/>
                  </a:lnTo>
                  <a:lnTo>
                    <a:pt x="549" y="416"/>
                  </a:lnTo>
                  <a:lnTo>
                    <a:pt x="535" y="416"/>
                  </a:lnTo>
                  <a:lnTo>
                    <a:pt x="437" y="406"/>
                  </a:lnTo>
                  <a:lnTo>
                    <a:pt x="416" y="403"/>
                  </a:lnTo>
                  <a:lnTo>
                    <a:pt x="393" y="402"/>
                  </a:lnTo>
                  <a:lnTo>
                    <a:pt x="324" y="393"/>
                  </a:lnTo>
                  <a:lnTo>
                    <a:pt x="311" y="392"/>
                  </a:lnTo>
                  <a:lnTo>
                    <a:pt x="288" y="389"/>
                  </a:lnTo>
                  <a:lnTo>
                    <a:pt x="286" y="389"/>
                  </a:lnTo>
                  <a:lnTo>
                    <a:pt x="249" y="383"/>
                  </a:lnTo>
                  <a:lnTo>
                    <a:pt x="245" y="412"/>
                  </a:lnTo>
                  <a:lnTo>
                    <a:pt x="243" y="427"/>
                  </a:lnTo>
                  <a:lnTo>
                    <a:pt x="240" y="426"/>
                  </a:lnTo>
                  <a:lnTo>
                    <a:pt x="239" y="425"/>
                  </a:lnTo>
                  <a:lnTo>
                    <a:pt x="239" y="423"/>
                  </a:lnTo>
                  <a:lnTo>
                    <a:pt x="236" y="420"/>
                  </a:lnTo>
                  <a:lnTo>
                    <a:pt x="236" y="419"/>
                  </a:lnTo>
                  <a:lnTo>
                    <a:pt x="233" y="419"/>
                  </a:lnTo>
                  <a:lnTo>
                    <a:pt x="233" y="416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2" y="412"/>
                  </a:lnTo>
                  <a:lnTo>
                    <a:pt x="232" y="409"/>
                  </a:lnTo>
                  <a:lnTo>
                    <a:pt x="230" y="409"/>
                  </a:lnTo>
                  <a:lnTo>
                    <a:pt x="229" y="406"/>
                  </a:lnTo>
                  <a:lnTo>
                    <a:pt x="229" y="405"/>
                  </a:lnTo>
                  <a:lnTo>
                    <a:pt x="228" y="405"/>
                  </a:lnTo>
                  <a:lnTo>
                    <a:pt x="226" y="402"/>
                  </a:lnTo>
                  <a:lnTo>
                    <a:pt x="226" y="403"/>
                  </a:lnTo>
                  <a:lnTo>
                    <a:pt x="225" y="405"/>
                  </a:lnTo>
                  <a:lnTo>
                    <a:pt x="222" y="405"/>
                  </a:lnTo>
                  <a:lnTo>
                    <a:pt x="221" y="4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116810" y="1648574"/>
              <a:ext cx="1449625" cy="1020603"/>
            </a:xfrm>
            <a:custGeom>
              <a:avLst/>
              <a:gdLst/>
              <a:ahLst/>
              <a:cxnLst>
                <a:cxn ang="0">
                  <a:pos x="219" y="410"/>
                </a:cxn>
                <a:cxn ang="0">
                  <a:pos x="219" y="417"/>
                </a:cxn>
                <a:cxn ang="0">
                  <a:pos x="211" y="417"/>
                </a:cxn>
                <a:cxn ang="0">
                  <a:pos x="198" y="419"/>
                </a:cxn>
                <a:cxn ang="0">
                  <a:pos x="185" y="416"/>
                </a:cxn>
                <a:cxn ang="0">
                  <a:pos x="174" y="413"/>
                </a:cxn>
                <a:cxn ang="0">
                  <a:pos x="165" y="415"/>
                </a:cxn>
                <a:cxn ang="0">
                  <a:pos x="154" y="415"/>
                </a:cxn>
                <a:cxn ang="0">
                  <a:pos x="138" y="415"/>
                </a:cxn>
                <a:cxn ang="0">
                  <a:pos x="133" y="420"/>
                </a:cxn>
                <a:cxn ang="0">
                  <a:pos x="126" y="413"/>
                </a:cxn>
                <a:cxn ang="0">
                  <a:pos x="123" y="400"/>
                </a:cxn>
                <a:cxn ang="0">
                  <a:pos x="121" y="388"/>
                </a:cxn>
                <a:cxn ang="0">
                  <a:pos x="110" y="382"/>
                </a:cxn>
                <a:cxn ang="0">
                  <a:pos x="103" y="368"/>
                </a:cxn>
                <a:cxn ang="0">
                  <a:pos x="106" y="359"/>
                </a:cxn>
                <a:cxn ang="0">
                  <a:pos x="102" y="352"/>
                </a:cxn>
                <a:cxn ang="0">
                  <a:pos x="97" y="344"/>
                </a:cxn>
                <a:cxn ang="0">
                  <a:pos x="93" y="325"/>
                </a:cxn>
                <a:cxn ang="0">
                  <a:pos x="90" y="316"/>
                </a:cxn>
                <a:cxn ang="0">
                  <a:pos x="87" y="304"/>
                </a:cxn>
                <a:cxn ang="0">
                  <a:pos x="83" y="300"/>
                </a:cxn>
                <a:cxn ang="0">
                  <a:pos x="76" y="307"/>
                </a:cxn>
                <a:cxn ang="0">
                  <a:pos x="66" y="310"/>
                </a:cxn>
                <a:cxn ang="0">
                  <a:pos x="58" y="313"/>
                </a:cxn>
                <a:cxn ang="0">
                  <a:pos x="51" y="306"/>
                </a:cxn>
                <a:cxn ang="0">
                  <a:pos x="53" y="296"/>
                </a:cxn>
                <a:cxn ang="0">
                  <a:pos x="55" y="284"/>
                </a:cxn>
                <a:cxn ang="0">
                  <a:pos x="63" y="280"/>
                </a:cxn>
                <a:cxn ang="0">
                  <a:pos x="59" y="270"/>
                </a:cxn>
                <a:cxn ang="0">
                  <a:pos x="61" y="260"/>
                </a:cxn>
                <a:cxn ang="0">
                  <a:pos x="65" y="255"/>
                </a:cxn>
                <a:cxn ang="0">
                  <a:pos x="69" y="236"/>
                </a:cxn>
                <a:cxn ang="0">
                  <a:pos x="75" y="226"/>
                </a:cxn>
                <a:cxn ang="0">
                  <a:pos x="70" y="215"/>
                </a:cxn>
                <a:cxn ang="0">
                  <a:pos x="59" y="211"/>
                </a:cxn>
                <a:cxn ang="0">
                  <a:pos x="52" y="207"/>
                </a:cxn>
                <a:cxn ang="0">
                  <a:pos x="46" y="198"/>
                </a:cxn>
                <a:cxn ang="0">
                  <a:pos x="44" y="182"/>
                </a:cxn>
                <a:cxn ang="0">
                  <a:pos x="36" y="170"/>
                </a:cxn>
                <a:cxn ang="0">
                  <a:pos x="28" y="154"/>
                </a:cxn>
                <a:cxn ang="0">
                  <a:pos x="18" y="146"/>
                </a:cxn>
                <a:cxn ang="0">
                  <a:pos x="8" y="136"/>
                </a:cxn>
                <a:cxn ang="0">
                  <a:pos x="12" y="131"/>
                </a:cxn>
                <a:cxn ang="0">
                  <a:pos x="12" y="119"/>
                </a:cxn>
                <a:cxn ang="0">
                  <a:pos x="8" y="103"/>
                </a:cxn>
                <a:cxn ang="0">
                  <a:pos x="1" y="88"/>
                </a:cxn>
                <a:cxn ang="0">
                  <a:pos x="89" y="14"/>
                </a:cxn>
                <a:cxn ang="0">
                  <a:pos x="382" y="56"/>
                </a:cxn>
                <a:cxn ang="0">
                  <a:pos x="688" y="85"/>
                </a:cxn>
                <a:cxn ang="0">
                  <a:pos x="679" y="226"/>
                </a:cxn>
                <a:cxn ang="0">
                  <a:pos x="672" y="350"/>
                </a:cxn>
                <a:cxn ang="0">
                  <a:pos x="606" y="420"/>
                </a:cxn>
                <a:cxn ang="0">
                  <a:pos x="393" y="402"/>
                </a:cxn>
                <a:cxn ang="0">
                  <a:pos x="249" y="383"/>
                </a:cxn>
                <a:cxn ang="0">
                  <a:pos x="239" y="423"/>
                </a:cxn>
                <a:cxn ang="0">
                  <a:pos x="235" y="415"/>
                </a:cxn>
                <a:cxn ang="0">
                  <a:pos x="229" y="406"/>
                </a:cxn>
                <a:cxn ang="0">
                  <a:pos x="225" y="405"/>
                </a:cxn>
              </a:cxnLst>
              <a:rect l="0" t="0" r="r" b="b"/>
              <a:pathLst>
                <a:path w="688" h="427">
                  <a:moveTo>
                    <a:pt x="219" y="406"/>
                  </a:moveTo>
                  <a:lnTo>
                    <a:pt x="219" y="406"/>
                  </a:lnTo>
                  <a:lnTo>
                    <a:pt x="221" y="408"/>
                  </a:lnTo>
                  <a:lnTo>
                    <a:pt x="221" y="409"/>
                  </a:lnTo>
                  <a:lnTo>
                    <a:pt x="219" y="410"/>
                  </a:lnTo>
                  <a:lnTo>
                    <a:pt x="218" y="410"/>
                  </a:lnTo>
                  <a:lnTo>
                    <a:pt x="218" y="412"/>
                  </a:lnTo>
                  <a:lnTo>
                    <a:pt x="216" y="415"/>
                  </a:lnTo>
                  <a:lnTo>
                    <a:pt x="218" y="417"/>
                  </a:lnTo>
                  <a:lnTo>
                    <a:pt x="219" y="417"/>
                  </a:lnTo>
                  <a:lnTo>
                    <a:pt x="219" y="419"/>
                  </a:lnTo>
                  <a:lnTo>
                    <a:pt x="218" y="419"/>
                  </a:lnTo>
                  <a:lnTo>
                    <a:pt x="218" y="420"/>
                  </a:lnTo>
                  <a:lnTo>
                    <a:pt x="212" y="417"/>
                  </a:lnTo>
                  <a:lnTo>
                    <a:pt x="211" y="417"/>
                  </a:lnTo>
                  <a:lnTo>
                    <a:pt x="205" y="416"/>
                  </a:lnTo>
                  <a:lnTo>
                    <a:pt x="204" y="417"/>
                  </a:lnTo>
                  <a:lnTo>
                    <a:pt x="201" y="417"/>
                  </a:lnTo>
                  <a:lnTo>
                    <a:pt x="199" y="417"/>
                  </a:lnTo>
                  <a:lnTo>
                    <a:pt x="198" y="419"/>
                  </a:lnTo>
                  <a:lnTo>
                    <a:pt x="195" y="415"/>
                  </a:lnTo>
                  <a:lnTo>
                    <a:pt x="191" y="415"/>
                  </a:lnTo>
                  <a:lnTo>
                    <a:pt x="188" y="416"/>
                  </a:lnTo>
                  <a:lnTo>
                    <a:pt x="185" y="415"/>
                  </a:lnTo>
                  <a:lnTo>
                    <a:pt x="185" y="416"/>
                  </a:lnTo>
                  <a:lnTo>
                    <a:pt x="182" y="415"/>
                  </a:lnTo>
                  <a:lnTo>
                    <a:pt x="181" y="415"/>
                  </a:lnTo>
                  <a:lnTo>
                    <a:pt x="179" y="415"/>
                  </a:lnTo>
                  <a:lnTo>
                    <a:pt x="175" y="413"/>
                  </a:lnTo>
                  <a:lnTo>
                    <a:pt x="174" y="413"/>
                  </a:lnTo>
                  <a:lnTo>
                    <a:pt x="172" y="410"/>
                  </a:lnTo>
                  <a:lnTo>
                    <a:pt x="171" y="410"/>
                  </a:lnTo>
                  <a:lnTo>
                    <a:pt x="170" y="412"/>
                  </a:lnTo>
                  <a:lnTo>
                    <a:pt x="165" y="413"/>
                  </a:lnTo>
                  <a:lnTo>
                    <a:pt x="165" y="415"/>
                  </a:lnTo>
                  <a:lnTo>
                    <a:pt x="164" y="419"/>
                  </a:lnTo>
                  <a:lnTo>
                    <a:pt x="160" y="419"/>
                  </a:lnTo>
                  <a:lnTo>
                    <a:pt x="158" y="416"/>
                  </a:lnTo>
                  <a:lnTo>
                    <a:pt x="155" y="416"/>
                  </a:lnTo>
                  <a:lnTo>
                    <a:pt x="154" y="415"/>
                  </a:lnTo>
                  <a:lnTo>
                    <a:pt x="147" y="413"/>
                  </a:lnTo>
                  <a:lnTo>
                    <a:pt x="143" y="412"/>
                  </a:lnTo>
                  <a:lnTo>
                    <a:pt x="143" y="412"/>
                  </a:lnTo>
                  <a:lnTo>
                    <a:pt x="138" y="413"/>
                  </a:lnTo>
                  <a:lnTo>
                    <a:pt x="138" y="415"/>
                  </a:lnTo>
                  <a:lnTo>
                    <a:pt x="136" y="417"/>
                  </a:lnTo>
                  <a:lnTo>
                    <a:pt x="136" y="419"/>
                  </a:lnTo>
                  <a:lnTo>
                    <a:pt x="136" y="422"/>
                  </a:lnTo>
                  <a:lnTo>
                    <a:pt x="134" y="422"/>
                  </a:lnTo>
                  <a:lnTo>
                    <a:pt x="133" y="420"/>
                  </a:lnTo>
                  <a:lnTo>
                    <a:pt x="131" y="419"/>
                  </a:lnTo>
                  <a:lnTo>
                    <a:pt x="129" y="417"/>
                  </a:lnTo>
                  <a:lnTo>
                    <a:pt x="126" y="415"/>
                  </a:lnTo>
                  <a:lnTo>
                    <a:pt x="124" y="413"/>
                  </a:lnTo>
                  <a:lnTo>
                    <a:pt x="126" y="413"/>
                  </a:lnTo>
                  <a:lnTo>
                    <a:pt x="124" y="410"/>
                  </a:lnTo>
                  <a:lnTo>
                    <a:pt x="126" y="408"/>
                  </a:lnTo>
                  <a:lnTo>
                    <a:pt x="124" y="406"/>
                  </a:lnTo>
                  <a:lnTo>
                    <a:pt x="124" y="403"/>
                  </a:lnTo>
                  <a:lnTo>
                    <a:pt x="123" y="400"/>
                  </a:lnTo>
                  <a:lnTo>
                    <a:pt x="124" y="398"/>
                  </a:lnTo>
                  <a:lnTo>
                    <a:pt x="124" y="393"/>
                  </a:lnTo>
                  <a:lnTo>
                    <a:pt x="123" y="392"/>
                  </a:lnTo>
                  <a:lnTo>
                    <a:pt x="123" y="389"/>
                  </a:lnTo>
                  <a:lnTo>
                    <a:pt x="121" y="388"/>
                  </a:lnTo>
                  <a:lnTo>
                    <a:pt x="121" y="385"/>
                  </a:lnTo>
                  <a:lnTo>
                    <a:pt x="116" y="381"/>
                  </a:lnTo>
                  <a:lnTo>
                    <a:pt x="114" y="381"/>
                  </a:lnTo>
                  <a:lnTo>
                    <a:pt x="112" y="382"/>
                  </a:lnTo>
                  <a:lnTo>
                    <a:pt x="110" y="382"/>
                  </a:lnTo>
                  <a:lnTo>
                    <a:pt x="110" y="379"/>
                  </a:lnTo>
                  <a:lnTo>
                    <a:pt x="106" y="376"/>
                  </a:lnTo>
                  <a:lnTo>
                    <a:pt x="104" y="375"/>
                  </a:lnTo>
                  <a:lnTo>
                    <a:pt x="103" y="368"/>
                  </a:lnTo>
                  <a:lnTo>
                    <a:pt x="103" y="368"/>
                  </a:lnTo>
                  <a:lnTo>
                    <a:pt x="104" y="368"/>
                  </a:lnTo>
                  <a:lnTo>
                    <a:pt x="106" y="367"/>
                  </a:lnTo>
                  <a:lnTo>
                    <a:pt x="107" y="362"/>
                  </a:lnTo>
                  <a:lnTo>
                    <a:pt x="106" y="361"/>
                  </a:lnTo>
                  <a:lnTo>
                    <a:pt x="106" y="359"/>
                  </a:lnTo>
                  <a:lnTo>
                    <a:pt x="104" y="358"/>
                  </a:lnTo>
                  <a:lnTo>
                    <a:pt x="104" y="357"/>
                  </a:lnTo>
                  <a:lnTo>
                    <a:pt x="103" y="355"/>
                  </a:lnTo>
                  <a:lnTo>
                    <a:pt x="104" y="352"/>
                  </a:lnTo>
                  <a:lnTo>
                    <a:pt x="102" y="352"/>
                  </a:lnTo>
                  <a:lnTo>
                    <a:pt x="100" y="351"/>
                  </a:lnTo>
                  <a:lnTo>
                    <a:pt x="100" y="350"/>
                  </a:lnTo>
                  <a:lnTo>
                    <a:pt x="100" y="348"/>
                  </a:lnTo>
                  <a:lnTo>
                    <a:pt x="100" y="345"/>
                  </a:lnTo>
                  <a:lnTo>
                    <a:pt x="97" y="344"/>
                  </a:lnTo>
                  <a:lnTo>
                    <a:pt x="96" y="338"/>
                  </a:lnTo>
                  <a:lnTo>
                    <a:pt x="96" y="337"/>
                  </a:lnTo>
                  <a:lnTo>
                    <a:pt x="93" y="333"/>
                  </a:lnTo>
                  <a:lnTo>
                    <a:pt x="95" y="328"/>
                  </a:lnTo>
                  <a:lnTo>
                    <a:pt x="93" y="325"/>
                  </a:lnTo>
                  <a:lnTo>
                    <a:pt x="92" y="323"/>
                  </a:lnTo>
                  <a:lnTo>
                    <a:pt x="93" y="320"/>
                  </a:lnTo>
                  <a:lnTo>
                    <a:pt x="95" y="317"/>
                  </a:lnTo>
                  <a:lnTo>
                    <a:pt x="93" y="316"/>
                  </a:lnTo>
                  <a:lnTo>
                    <a:pt x="90" y="316"/>
                  </a:lnTo>
                  <a:lnTo>
                    <a:pt x="93" y="310"/>
                  </a:lnTo>
                  <a:lnTo>
                    <a:pt x="92" y="308"/>
                  </a:lnTo>
                  <a:lnTo>
                    <a:pt x="90" y="307"/>
                  </a:lnTo>
                  <a:lnTo>
                    <a:pt x="87" y="307"/>
                  </a:lnTo>
                  <a:lnTo>
                    <a:pt x="87" y="304"/>
                  </a:lnTo>
                  <a:lnTo>
                    <a:pt x="87" y="303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85" y="299"/>
                  </a:lnTo>
                  <a:lnTo>
                    <a:pt x="83" y="300"/>
                  </a:lnTo>
                  <a:lnTo>
                    <a:pt x="82" y="301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9" y="304"/>
                  </a:lnTo>
                  <a:lnTo>
                    <a:pt x="76" y="307"/>
                  </a:lnTo>
                  <a:lnTo>
                    <a:pt x="75" y="308"/>
                  </a:lnTo>
                  <a:lnTo>
                    <a:pt x="73" y="310"/>
                  </a:lnTo>
                  <a:lnTo>
                    <a:pt x="70" y="310"/>
                  </a:lnTo>
                  <a:lnTo>
                    <a:pt x="69" y="311"/>
                  </a:lnTo>
                  <a:lnTo>
                    <a:pt x="66" y="310"/>
                  </a:lnTo>
                  <a:lnTo>
                    <a:pt x="66" y="313"/>
                  </a:lnTo>
                  <a:lnTo>
                    <a:pt x="65" y="314"/>
                  </a:lnTo>
                  <a:lnTo>
                    <a:pt x="61" y="316"/>
                  </a:lnTo>
                  <a:lnTo>
                    <a:pt x="59" y="316"/>
                  </a:lnTo>
                  <a:lnTo>
                    <a:pt x="58" y="313"/>
                  </a:lnTo>
                  <a:lnTo>
                    <a:pt x="56" y="311"/>
                  </a:lnTo>
                  <a:lnTo>
                    <a:pt x="55" y="308"/>
                  </a:lnTo>
                  <a:lnTo>
                    <a:pt x="53" y="307"/>
                  </a:lnTo>
                  <a:lnTo>
                    <a:pt x="52" y="307"/>
                  </a:lnTo>
                  <a:lnTo>
                    <a:pt x="51" y="306"/>
                  </a:lnTo>
                  <a:lnTo>
                    <a:pt x="48" y="306"/>
                  </a:lnTo>
                  <a:lnTo>
                    <a:pt x="51" y="301"/>
                  </a:lnTo>
                  <a:lnTo>
                    <a:pt x="49" y="300"/>
                  </a:lnTo>
                  <a:lnTo>
                    <a:pt x="53" y="297"/>
                  </a:lnTo>
                  <a:lnTo>
                    <a:pt x="53" y="296"/>
                  </a:lnTo>
                  <a:lnTo>
                    <a:pt x="53" y="294"/>
                  </a:lnTo>
                  <a:lnTo>
                    <a:pt x="52" y="291"/>
                  </a:lnTo>
                  <a:lnTo>
                    <a:pt x="52" y="290"/>
                  </a:lnTo>
                  <a:lnTo>
                    <a:pt x="51" y="287"/>
                  </a:lnTo>
                  <a:lnTo>
                    <a:pt x="55" y="284"/>
                  </a:lnTo>
                  <a:lnTo>
                    <a:pt x="56" y="282"/>
                  </a:lnTo>
                  <a:lnTo>
                    <a:pt x="58" y="282"/>
                  </a:lnTo>
                  <a:lnTo>
                    <a:pt x="59" y="282"/>
                  </a:lnTo>
                  <a:lnTo>
                    <a:pt x="62" y="283"/>
                  </a:lnTo>
                  <a:lnTo>
                    <a:pt x="63" y="280"/>
                  </a:lnTo>
                  <a:lnTo>
                    <a:pt x="62" y="277"/>
                  </a:lnTo>
                  <a:lnTo>
                    <a:pt x="62" y="276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59" y="270"/>
                  </a:lnTo>
                  <a:lnTo>
                    <a:pt x="61" y="267"/>
                  </a:lnTo>
                  <a:lnTo>
                    <a:pt x="59" y="266"/>
                  </a:lnTo>
                  <a:lnTo>
                    <a:pt x="61" y="265"/>
                  </a:lnTo>
                  <a:lnTo>
                    <a:pt x="62" y="262"/>
                  </a:lnTo>
                  <a:lnTo>
                    <a:pt x="61" y="260"/>
                  </a:lnTo>
                  <a:lnTo>
                    <a:pt x="59" y="259"/>
                  </a:lnTo>
                  <a:lnTo>
                    <a:pt x="59" y="257"/>
                  </a:lnTo>
                  <a:lnTo>
                    <a:pt x="61" y="255"/>
                  </a:lnTo>
                  <a:lnTo>
                    <a:pt x="62" y="256"/>
                  </a:lnTo>
                  <a:lnTo>
                    <a:pt x="65" y="255"/>
                  </a:lnTo>
                  <a:lnTo>
                    <a:pt x="65" y="250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6" y="245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2" y="233"/>
                  </a:lnTo>
                  <a:lnTo>
                    <a:pt x="70" y="229"/>
                  </a:lnTo>
                  <a:lnTo>
                    <a:pt x="73" y="228"/>
                  </a:lnTo>
                  <a:lnTo>
                    <a:pt x="75" y="226"/>
                  </a:lnTo>
                  <a:lnTo>
                    <a:pt x="76" y="221"/>
                  </a:lnTo>
                  <a:lnTo>
                    <a:pt x="78" y="218"/>
                  </a:lnTo>
                  <a:lnTo>
                    <a:pt x="78" y="215"/>
                  </a:lnTo>
                  <a:lnTo>
                    <a:pt x="75" y="214"/>
                  </a:lnTo>
                  <a:lnTo>
                    <a:pt x="70" y="215"/>
                  </a:lnTo>
                  <a:lnTo>
                    <a:pt x="68" y="216"/>
                  </a:lnTo>
                  <a:lnTo>
                    <a:pt x="65" y="215"/>
                  </a:lnTo>
                  <a:lnTo>
                    <a:pt x="61" y="215"/>
                  </a:lnTo>
                  <a:lnTo>
                    <a:pt x="59" y="212"/>
                  </a:lnTo>
                  <a:lnTo>
                    <a:pt x="59" y="211"/>
                  </a:lnTo>
                  <a:lnTo>
                    <a:pt x="61" y="209"/>
                  </a:lnTo>
                  <a:lnTo>
                    <a:pt x="59" y="205"/>
                  </a:lnTo>
                  <a:lnTo>
                    <a:pt x="58" y="205"/>
                  </a:lnTo>
                  <a:lnTo>
                    <a:pt x="53" y="208"/>
                  </a:lnTo>
                  <a:lnTo>
                    <a:pt x="52" y="207"/>
                  </a:lnTo>
                  <a:lnTo>
                    <a:pt x="53" y="202"/>
                  </a:lnTo>
                  <a:lnTo>
                    <a:pt x="52" y="201"/>
                  </a:lnTo>
                  <a:lnTo>
                    <a:pt x="51" y="199"/>
                  </a:lnTo>
                  <a:lnTo>
                    <a:pt x="49" y="198"/>
                  </a:lnTo>
                  <a:lnTo>
                    <a:pt x="46" y="198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8"/>
                  </a:lnTo>
                  <a:lnTo>
                    <a:pt x="45" y="187"/>
                  </a:lnTo>
                  <a:lnTo>
                    <a:pt x="44" y="182"/>
                  </a:lnTo>
                  <a:lnTo>
                    <a:pt x="41" y="182"/>
                  </a:lnTo>
                  <a:lnTo>
                    <a:pt x="41" y="181"/>
                  </a:lnTo>
                  <a:lnTo>
                    <a:pt x="39" y="177"/>
                  </a:lnTo>
                  <a:lnTo>
                    <a:pt x="38" y="173"/>
                  </a:lnTo>
                  <a:lnTo>
                    <a:pt x="36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29" y="161"/>
                  </a:lnTo>
                  <a:lnTo>
                    <a:pt x="29" y="156"/>
                  </a:lnTo>
                  <a:lnTo>
                    <a:pt x="28" y="154"/>
                  </a:lnTo>
                  <a:lnTo>
                    <a:pt x="25" y="153"/>
                  </a:lnTo>
                  <a:lnTo>
                    <a:pt x="24" y="153"/>
                  </a:lnTo>
                  <a:lnTo>
                    <a:pt x="20" y="151"/>
                  </a:lnTo>
                  <a:lnTo>
                    <a:pt x="18" y="150"/>
                  </a:lnTo>
                  <a:lnTo>
                    <a:pt x="18" y="146"/>
                  </a:lnTo>
                  <a:lnTo>
                    <a:pt x="15" y="143"/>
                  </a:lnTo>
                  <a:lnTo>
                    <a:pt x="14" y="141"/>
                  </a:lnTo>
                  <a:lnTo>
                    <a:pt x="12" y="139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10" y="134"/>
                  </a:lnTo>
                  <a:lnTo>
                    <a:pt x="14" y="136"/>
                  </a:lnTo>
                  <a:lnTo>
                    <a:pt x="14" y="134"/>
                  </a:lnTo>
                  <a:lnTo>
                    <a:pt x="15" y="133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0" y="127"/>
                  </a:lnTo>
                  <a:lnTo>
                    <a:pt x="14" y="123"/>
                  </a:lnTo>
                  <a:lnTo>
                    <a:pt x="14" y="120"/>
                  </a:lnTo>
                  <a:lnTo>
                    <a:pt x="12" y="119"/>
                  </a:lnTo>
                  <a:lnTo>
                    <a:pt x="12" y="113"/>
                  </a:lnTo>
                  <a:lnTo>
                    <a:pt x="11" y="112"/>
                  </a:lnTo>
                  <a:lnTo>
                    <a:pt x="11" y="109"/>
                  </a:lnTo>
                  <a:lnTo>
                    <a:pt x="8" y="107"/>
                  </a:lnTo>
                  <a:lnTo>
                    <a:pt x="8" y="103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4" y="97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0" y="86"/>
                  </a:lnTo>
                  <a:lnTo>
                    <a:pt x="3" y="68"/>
                  </a:lnTo>
                  <a:lnTo>
                    <a:pt x="8" y="42"/>
                  </a:lnTo>
                  <a:lnTo>
                    <a:pt x="15" y="0"/>
                  </a:lnTo>
                  <a:lnTo>
                    <a:pt x="89" y="14"/>
                  </a:lnTo>
                  <a:lnTo>
                    <a:pt x="126" y="20"/>
                  </a:lnTo>
                  <a:lnTo>
                    <a:pt x="230" y="37"/>
                  </a:lnTo>
                  <a:lnTo>
                    <a:pt x="281" y="44"/>
                  </a:lnTo>
                  <a:lnTo>
                    <a:pt x="311" y="48"/>
                  </a:lnTo>
                  <a:lnTo>
                    <a:pt x="382" y="56"/>
                  </a:lnTo>
                  <a:lnTo>
                    <a:pt x="451" y="65"/>
                  </a:lnTo>
                  <a:lnTo>
                    <a:pt x="511" y="71"/>
                  </a:lnTo>
                  <a:lnTo>
                    <a:pt x="572" y="76"/>
                  </a:lnTo>
                  <a:lnTo>
                    <a:pt x="631" y="80"/>
                  </a:lnTo>
                  <a:lnTo>
                    <a:pt x="688" y="85"/>
                  </a:lnTo>
                  <a:lnTo>
                    <a:pt x="686" y="114"/>
                  </a:lnTo>
                  <a:lnTo>
                    <a:pt x="685" y="136"/>
                  </a:lnTo>
                  <a:lnTo>
                    <a:pt x="683" y="170"/>
                  </a:lnTo>
                  <a:lnTo>
                    <a:pt x="679" y="221"/>
                  </a:lnTo>
                  <a:lnTo>
                    <a:pt x="679" y="226"/>
                  </a:lnTo>
                  <a:lnTo>
                    <a:pt x="676" y="286"/>
                  </a:lnTo>
                  <a:lnTo>
                    <a:pt x="675" y="294"/>
                  </a:lnTo>
                  <a:lnTo>
                    <a:pt x="674" y="316"/>
                  </a:lnTo>
                  <a:lnTo>
                    <a:pt x="672" y="345"/>
                  </a:lnTo>
                  <a:lnTo>
                    <a:pt x="672" y="350"/>
                  </a:lnTo>
                  <a:lnTo>
                    <a:pt x="669" y="406"/>
                  </a:lnTo>
                  <a:lnTo>
                    <a:pt x="668" y="425"/>
                  </a:lnTo>
                  <a:lnTo>
                    <a:pt x="666" y="425"/>
                  </a:lnTo>
                  <a:lnTo>
                    <a:pt x="608" y="420"/>
                  </a:lnTo>
                  <a:lnTo>
                    <a:pt x="606" y="420"/>
                  </a:lnTo>
                  <a:lnTo>
                    <a:pt x="549" y="416"/>
                  </a:lnTo>
                  <a:lnTo>
                    <a:pt x="535" y="416"/>
                  </a:lnTo>
                  <a:lnTo>
                    <a:pt x="437" y="406"/>
                  </a:lnTo>
                  <a:lnTo>
                    <a:pt x="416" y="403"/>
                  </a:lnTo>
                  <a:lnTo>
                    <a:pt x="393" y="402"/>
                  </a:lnTo>
                  <a:lnTo>
                    <a:pt x="324" y="393"/>
                  </a:lnTo>
                  <a:lnTo>
                    <a:pt x="311" y="392"/>
                  </a:lnTo>
                  <a:lnTo>
                    <a:pt x="288" y="389"/>
                  </a:lnTo>
                  <a:lnTo>
                    <a:pt x="286" y="389"/>
                  </a:lnTo>
                  <a:lnTo>
                    <a:pt x="249" y="383"/>
                  </a:lnTo>
                  <a:lnTo>
                    <a:pt x="245" y="412"/>
                  </a:lnTo>
                  <a:lnTo>
                    <a:pt x="243" y="427"/>
                  </a:lnTo>
                  <a:lnTo>
                    <a:pt x="240" y="426"/>
                  </a:lnTo>
                  <a:lnTo>
                    <a:pt x="239" y="425"/>
                  </a:lnTo>
                  <a:lnTo>
                    <a:pt x="239" y="423"/>
                  </a:lnTo>
                  <a:lnTo>
                    <a:pt x="236" y="420"/>
                  </a:lnTo>
                  <a:lnTo>
                    <a:pt x="236" y="419"/>
                  </a:lnTo>
                  <a:lnTo>
                    <a:pt x="233" y="419"/>
                  </a:lnTo>
                  <a:lnTo>
                    <a:pt x="233" y="416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2" y="412"/>
                  </a:lnTo>
                  <a:lnTo>
                    <a:pt x="232" y="409"/>
                  </a:lnTo>
                  <a:lnTo>
                    <a:pt x="230" y="409"/>
                  </a:lnTo>
                  <a:lnTo>
                    <a:pt x="229" y="406"/>
                  </a:lnTo>
                  <a:lnTo>
                    <a:pt x="229" y="405"/>
                  </a:lnTo>
                  <a:lnTo>
                    <a:pt x="228" y="405"/>
                  </a:lnTo>
                  <a:lnTo>
                    <a:pt x="226" y="402"/>
                  </a:lnTo>
                  <a:lnTo>
                    <a:pt x="226" y="403"/>
                  </a:lnTo>
                  <a:lnTo>
                    <a:pt x="225" y="405"/>
                  </a:lnTo>
                  <a:lnTo>
                    <a:pt x="222" y="405"/>
                  </a:lnTo>
                  <a:lnTo>
                    <a:pt x="221" y="405"/>
                  </a:lnTo>
                  <a:lnTo>
                    <a:pt x="219" y="406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7635075" y="1533846"/>
              <a:ext cx="518325" cy="929776"/>
            </a:xfrm>
            <a:custGeom>
              <a:avLst/>
              <a:gdLst/>
              <a:ahLst/>
              <a:cxnLst>
                <a:cxn ang="0">
                  <a:pos x="113" y="320"/>
                </a:cxn>
                <a:cxn ang="0">
                  <a:pos x="107" y="313"/>
                </a:cxn>
                <a:cxn ang="0">
                  <a:pos x="102" y="321"/>
                </a:cxn>
                <a:cxn ang="0">
                  <a:pos x="97" y="317"/>
                </a:cxn>
                <a:cxn ang="0">
                  <a:pos x="92" y="341"/>
                </a:cxn>
                <a:cxn ang="0">
                  <a:pos x="85" y="364"/>
                </a:cxn>
                <a:cxn ang="0">
                  <a:pos x="69" y="389"/>
                </a:cxn>
                <a:cxn ang="0">
                  <a:pos x="59" y="378"/>
                </a:cxn>
                <a:cxn ang="0">
                  <a:pos x="52" y="369"/>
                </a:cxn>
                <a:cxn ang="0">
                  <a:pos x="51" y="359"/>
                </a:cxn>
                <a:cxn ang="0">
                  <a:pos x="49" y="356"/>
                </a:cxn>
                <a:cxn ang="0">
                  <a:pos x="28" y="298"/>
                </a:cxn>
                <a:cxn ang="0">
                  <a:pos x="5" y="212"/>
                </a:cxn>
                <a:cxn ang="0">
                  <a:pos x="14" y="208"/>
                </a:cxn>
                <a:cxn ang="0">
                  <a:pos x="22" y="202"/>
                </a:cxn>
                <a:cxn ang="0">
                  <a:pos x="28" y="171"/>
                </a:cxn>
                <a:cxn ang="0">
                  <a:pos x="31" y="151"/>
                </a:cxn>
                <a:cxn ang="0">
                  <a:pos x="24" y="141"/>
                </a:cxn>
                <a:cxn ang="0">
                  <a:pos x="24" y="119"/>
                </a:cxn>
                <a:cxn ang="0">
                  <a:pos x="27" y="86"/>
                </a:cxn>
                <a:cxn ang="0">
                  <a:pos x="65" y="22"/>
                </a:cxn>
                <a:cxn ang="0">
                  <a:pos x="99" y="8"/>
                </a:cxn>
                <a:cxn ang="0">
                  <a:pos x="138" y="15"/>
                </a:cxn>
                <a:cxn ang="0">
                  <a:pos x="171" y="110"/>
                </a:cxn>
                <a:cxn ang="0">
                  <a:pos x="175" y="127"/>
                </a:cxn>
                <a:cxn ang="0">
                  <a:pos x="188" y="128"/>
                </a:cxn>
                <a:cxn ang="0">
                  <a:pos x="198" y="137"/>
                </a:cxn>
                <a:cxn ang="0">
                  <a:pos x="209" y="160"/>
                </a:cxn>
                <a:cxn ang="0">
                  <a:pos x="226" y="157"/>
                </a:cxn>
                <a:cxn ang="0">
                  <a:pos x="235" y="177"/>
                </a:cxn>
                <a:cxn ang="0">
                  <a:pos x="239" y="198"/>
                </a:cxn>
                <a:cxn ang="0">
                  <a:pos x="219" y="209"/>
                </a:cxn>
                <a:cxn ang="0">
                  <a:pos x="203" y="219"/>
                </a:cxn>
                <a:cxn ang="0">
                  <a:pos x="199" y="225"/>
                </a:cxn>
                <a:cxn ang="0">
                  <a:pos x="195" y="236"/>
                </a:cxn>
                <a:cxn ang="0">
                  <a:pos x="178" y="238"/>
                </a:cxn>
                <a:cxn ang="0">
                  <a:pos x="172" y="252"/>
                </a:cxn>
                <a:cxn ang="0">
                  <a:pos x="154" y="255"/>
                </a:cxn>
                <a:cxn ang="0">
                  <a:pos x="153" y="236"/>
                </a:cxn>
                <a:cxn ang="0">
                  <a:pos x="144" y="233"/>
                </a:cxn>
                <a:cxn ang="0">
                  <a:pos x="144" y="249"/>
                </a:cxn>
                <a:cxn ang="0">
                  <a:pos x="147" y="280"/>
                </a:cxn>
                <a:cxn ang="0">
                  <a:pos x="131" y="290"/>
                </a:cxn>
                <a:cxn ang="0">
                  <a:pos x="123" y="308"/>
                </a:cxn>
                <a:cxn ang="0">
                  <a:pos x="116" y="294"/>
                </a:cxn>
                <a:cxn ang="0">
                  <a:pos x="116" y="315"/>
                </a:cxn>
                <a:cxn ang="0">
                  <a:pos x="106" y="297"/>
                </a:cxn>
                <a:cxn ang="0">
                  <a:pos x="178" y="243"/>
                </a:cxn>
                <a:cxn ang="0">
                  <a:pos x="185" y="235"/>
                </a:cxn>
                <a:cxn ang="0">
                  <a:pos x="185" y="253"/>
                </a:cxn>
              </a:cxnLst>
              <a:rect l="0" t="0" r="r" b="b"/>
              <a:pathLst>
                <a:path w="246" h="389">
                  <a:moveTo>
                    <a:pt x="106" y="293"/>
                  </a:moveTo>
                  <a:lnTo>
                    <a:pt x="103" y="301"/>
                  </a:lnTo>
                  <a:lnTo>
                    <a:pt x="113" y="320"/>
                  </a:lnTo>
                  <a:lnTo>
                    <a:pt x="111" y="322"/>
                  </a:lnTo>
                  <a:lnTo>
                    <a:pt x="110" y="321"/>
                  </a:lnTo>
                  <a:lnTo>
                    <a:pt x="107" y="313"/>
                  </a:lnTo>
                  <a:lnTo>
                    <a:pt x="104" y="311"/>
                  </a:lnTo>
                  <a:lnTo>
                    <a:pt x="106" y="318"/>
                  </a:lnTo>
                  <a:lnTo>
                    <a:pt x="102" y="321"/>
                  </a:lnTo>
                  <a:lnTo>
                    <a:pt x="100" y="321"/>
                  </a:lnTo>
                  <a:lnTo>
                    <a:pt x="99" y="315"/>
                  </a:lnTo>
                  <a:lnTo>
                    <a:pt x="97" y="317"/>
                  </a:lnTo>
                  <a:lnTo>
                    <a:pt x="90" y="322"/>
                  </a:lnTo>
                  <a:lnTo>
                    <a:pt x="89" y="332"/>
                  </a:lnTo>
                  <a:lnTo>
                    <a:pt x="92" y="341"/>
                  </a:lnTo>
                  <a:lnTo>
                    <a:pt x="86" y="347"/>
                  </a:lnTo>
                  <a:lnTo>
                    <a:pt x="87" y="356"/>
                  </a:lnTo>
                  <a:lnTo>
                    <a:pt x="85" y="364"/>
                  </a:lnTo>
                  <a:lnTo>
                    <a:pt x="79" y="366"/>
                  </a:lnTo>
                  <a:lnTo>
                    <a:pt x="78" y="389"/>
                  </a:lnTo>
                  <a:lnTo>
                    <a:pt x="69" y="389"/>
                  </a:lnTo>
                  <a:lnTo>
                    <a:pt x="66" y="386"/>
                  </a:lnTo>
                  <a:lnTo>
                    <a:pt x="66" y="381"/>
                  </a:lnTo>
                  <a:lnTo>
                    <a:pt x="59" y="378"/>
                  </a:lnTo>
                  <a:lnTo>
                    <a:pt x="59" y="376"/>
                  </a:lnTo>
                  <a:lnTo>
                    <a:pt x="53" y="372"/>
                  </a:lnTo>
                  <a:lnTo>
                    <a:pt x="52" y="369"/>
                  </a:lnTo>
                  <a:lnTo>
                    <a:pt x="52" y="366"/>
                  </a:lnTo>
                  <a:lnTo>
                    <a:pt x="51" y="364"/>
                  </a:lnTo>
                  <a:lnTo>
                    <a:pt x="51" y="359"/>
                  </a:lnTo>
                  <a:lnTo>
                    <a:pt x="49" y="358"/>
                  </a:lnTo>
                  <a:lnTo>
                    <a:pt x="51" y="356"/>
                  </a:lnTo>
                  <a:lnTo>
                    <a:pt x="49" y="356"/>
                  </a:lnTo>
                  <a:lnTo>
                    <a:pt x="48" y="355"/>
                  </a:lnTo>
                  <a:lnTo>
                    <a:pt x="42" y="338"/>
                  </a:lnTo>
                  <a:lnTo>
                    <a:pt x="28" y="298"/>
                  </a:lnTo>
                  <a:lnTo>
                    <a:pt x="18" y="267"/>
                  </a:lnTo>
                  <a:lnTo>
                    <a:pt x="0" y="218"/>
                  </a:lnTo>
                  <a:lnTo>
                    <a:pt x="5" y="212"/>
                  </a:lnTo>
                  <a:lnTo>
                    <a:pt x="12" y="221"/>
                  </a:lnTo>
                  <a:lnTo>
                    <a:pt x="14" y="215"/>
                  </a:lnTo>
                  <a:lnTo>
                    <a:pt x="14" y="208"/>
                  </a:lnTo>
                  <a:lnTo>
                    <a:pt x="11" y="206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15" y="194"/>
                  </a:lnTo>
                  <a:lnTo>
                    <a:pt x="21" y="179"/>
                  </a:lnTo>
                  <a:lnTo>
                    <a:pt x="28" y="171"/>
                  </a:lnTo>
                  <a:lnTo>
                    <a:pt x="25" y="167"/>
                  </a:lnTo>
                  <a:lnTo>
                    <a:pt x="32" y="154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7" y="143"/>
                  </a:lnTo>
                  <a:lnTo>
                    <a:pt x="24" y="141"/>
                  </a:lnTo>
                  <a:lnTo>
                    <a:pt x="27" y="134"/>
                  </a:lnTo>
                  <a:lnTo>
                    <a:pt x="22" y="131"/>
                  </a:lnTo>
                  <a:lnTo>
                    <a:pt x="24" y="119"/>
                  </a:lnTo>
                  <a:lnTo>
                    <a:pt x="29" y="107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49" y="10"/>
                  </a:lnTo>
                  <a:lnTo>
                    <a:pt x="59" y="10"/>
                  </a:lnTo>
                  <a:lnTo>
                    <a:pt x="65" y="22"/>
                  </a:lnTo>
                  <a:lnTo>
                    <a:pt x="75" y="27"/>
                  </a:lnTo>
                  <a:lnTo>
                    <a:pt x="92" y="10"/>
                  </a:lnTo>
                  <a:lnTo>
                    <a:pt x="99" y="8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38" y="15"/>
                  </a:lnTo>
                  <a:lnTo>
                    <a:pt x="170" y="104"/>
                  </a:lnTo>
                  <a:lnTo>
                    <a:pt x="172" y="107"/>
                  </a:lnTo>
                  <a:lnTo>
                    <a:pt x="171" y="110"/>
                  </a:lnTo>
                  <a:lnTo>
                    <a:pt x="174" y="114"/>
                  </a:lnTo>
                  <a:lnTo>
                    <a:pt x="172" y="117"/>
                  </a:lnTo>
                  <a:lnTo>
                    <a:pt x="175" y="127"/>
                  </a:lnTo>
                  <a:lnTo>
                    <a:pt x="179" y="127"/>
                  </a:lnTo>
                  <a:lnTo>
                    <a:pt x="181" y="126"/>
                  </a:lnTo>
                  <a:lnTo>
                    <a:pt x="188" y="128"/>
                  </a:lnTo>
                  <a:lnTo>
                    <a:pt x="199" y="127"/>
                  </a:lnTo>
                  <a:lnTo>
                    <a:pt x="202" y="133"/>
                  </a:lnTo>
                  <a:lnTo>
                    <a:pt x="198" y="137"/>
                  </a:lnTo>
                  <a:lnTo>
                    <a:pt x="206" y="144"/>
                  </a:lnTo>
                  <a:lnTo>
                    <a:pt x="205" y="153"/>
                  </a:lnTo>
                  <a:lnTo>
                    <a:pt x="209" y="160"/>
                  </a:lnTo>
                  <a:lnTo>
                    <a:pt x="216" y="162"/>
                  </a:lnTo>
                  <a:lnTo>
                    <a:pt x="219" y="157"/>
                  </a:lnTo>
                  <a:lnTo>
                    <a:pt x="226" y="157"/>
                  </a:lnTo>
                  <a:lnTo>
                    <a:pt x="228" y="158"/>
                  </a:lnTo>
                  <a:lnTo>
                    <a:pt x="237" y="170"/>
                  </a:lnTo>
                  <a:lnTo>
                    <a:pt x="235" y="177"/>
                  </a:lnTo>
                  <a:lnTo>
                    <a:pt x="246" y="178"/>
                  </a:lnTo>
                  <a:lnTo>
                    <a:pt x="246" y="184"/>
                  </a:lnTo>
                  <a:lnTo>
                    <a:pt x="239" y="198"/>
                  </a:lnTo>
                  <a:lnTo>
                    <a:pt x="232" y="199"/>
                  </a:lnTo>
                  <a:lnTo>
                    <a:pt x="226" y="198"/>
                  </a:lnTo>
                  <a:lnTo>
                    <a:pt x="219" y="209"/>
                  </a:lnTo>
                  <a:lnTo>
                    <a:pt x="218" y="215"/>
                  </a:lnTo>
                  <a:lnTo>
                    <a:pt x="206" y="218"/>
                  </a:lnTo>
                  <a:lnTo>
                    <a:pt x="203" y="219"/>
                  </a:lnTo>
                  <a:lnTo>
                    <a:pt x="203" y="228"/>
                  </a:lnTo>
                  <a:lnTo>
                    <a:pt x="199" y="228"/>
                  </a:lnTo>
                  <a:lnTo>
                    <a:pt x="199" y="225"/>
                  </a:lnTo>
                  <a:lnTo>
                    <a:pt x="198" y="226"/>
                  </a:lnTo>
                  <a:lnTo>
                    <a:pt x="199" y="235"/>
                  </a:lnTo>
                  <a:lnTo>
                    <a:pt x="195" y="236"/>
                  </a:lnTo>
                  <a:lnTo>
                    <a:pt x="189" y="230"/>
                  </a:lnTo>
                  <a:lnTo>
                    <a:pt x="182" y="230"/>
                  </a:lnTo>
                  <a:lnTo>
                    <a:pt x="178" y="238"/>
                  </a:lnTo>
                  <a:lnTo>
                    <a:pt x="172" y="236"/>
                  </a:lnTo>
                  <a:lnTo>
                    <a:pt x="168" y="245"/>
                  </a:lnTo>
                  <a:lnTo>
                    <a:pt x="172" y="252"/>
                  </a:lnTo>
                  <a:lnTo>
                    <a:pt x="171" y="256"/>
                  </a:lnTo>
                  <a:lnTo>
                    <a:pt x="158" y="252"/>
                  </a:lnTo>
                  <a:lnTo>
                    <a:pt x="154" y="255"/>
                  </a:lnTo>
                  <a:lnTo>
                    <a:pt x="153" y="247"/>
                  </a:lnTo>
                  <a:lnTo>
                    <a:pt x="154" y="239"/>
                  </a:lnTo>
                  <a:lnTo>
                    <a:pt x="153" y="236"/>
                  </a:lnTo>
                  <a:lnTo>
                    <a:pt x="147" y="232"/>
                  </a:lnTo>
                  <a:lnTo>
                    <a:pt x="145" y="228"/>
                  </a:lnTo>
                  <a:lnTo>
                    <a:pt x="144" y="233"/>
                  </a:lnTo>
                  <a:lnTo>
                    <a:pt x="148" y="235"/>
                  </a:lnTo>
                  <a:lnTo>
                    <a:pt x="150" y="242"/>
                  </a:lnTo>
                  <a:lnTo>
                    <a:pt x="144" y="249"/>
                  </a:lnTo>
                  <a:lnTo>
                    <a:pt x="145" y="263"/>
                  </a:lnTo>
                  <a:lnTo>
                    <a:pt x="145" y="266"/>
                  </a:lnTo>
                  <a:lnTo>
                    <a:pt x="147" y="280"/>
                  </a:lnTo>
                  <a:lnTo>
                    <a:pt x="141" y="293"/>
                  </a:lnTo>
                  <a:lnTo>
                    <a:pt x="137" y="294"/>
                  </a:lnTo>
                  <a:lnTo>
                    <a:pt x="131" y="290"/>
                  </a:lnTo>
                  <a:lnTo>
                    <a:pt x="128" y="290"/>
                  </a:lnTo>
                  <a:lnTo>
                    <a:pt x="127" y="303"/>
                  </a:lnTo>
                  <a:lnTo>
                    <a:pt x="123" y="308"/>
                  </a:lnTo>
                  <a:lnTo>
                    <a:pt x="117" y="308"/>
                  </a:lnTo>
                  <a:lnTo>
                    <a:pt x="114" y="298"/>
                  </a:lnTo>
                  <a:lnTo>
                    <a:pt x="116" y="294"/>
                  </a:lnTo>
                  <a:lnTo>
                    <a:pt x="111" y="303"/>
                  </a:lnTo>
                  <a:lnTo>
                    <a:pt x="111" y="307"/>
                  </a:lnTo>
                  <a:lnTo>
                    <a:pt x="116" y="315"/>
                  </a:lnTo>
                  <a:lnTo>
                    <a:pt x="114" y="318"/>
                  </a:lnTo>
                  <a:lnTo>
                    <a:pt x="113" y="315"/>
                  </a:lnTo>
                  <a:lnTo>
                    <a:pt x="106" y="297"/>
                  </a:lnTo>
                  <a:lnTo>
                    <a:pt x="107" y="296"/>
                  </a:lnTo>
                  <a:lnTo>
                    <a:pt x="106" y="293"/>
                  </a:lnTo>
                  <a:close/>
                  <a:moveTo>
                    <a:pt x="178" y="243"/>
                  </a:moveTo>
                  <a:lnTo>
                    <a:pt x="179" y="240"/>
                  </a:lnTo>
                  <a:lnTo>
                    <a:pt x="178" y="238"/>
                  </a:lnTo>
                  <a:lnTo>
                    <a:pt x="185" y="235"/>
                  </a:lnTo>
                  <a:lnTo>
                    <a:pt x="192" y="242"/>
                  </a:lnTo>
                  <a:lnTo>
                    <a:pt x="185" y="247"/>
                  </a:lnTo>
                  <a:lnTo>
                    <a:pt x="185" y="253"/>
                  </a:lnTo>
                  <a:lnTo>
                    <a:pt x="179" y="252"/>
                  </a:lnTo>
                  <a:lnTo>
                    <a:pt x="178" y="2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7635075" y="1533846"/>
              <a:ext cx="518325" cy="929776"/>
            </a:xfrm>
            <a:custGeom>
              <a:avLst/>
              <a:gdLst/>
              <a:ahLst/>
              <a:cxnLst>
                <a:cxn ang="0">
                  <a:pos x="113" y="320"/>
                </a:cxn>
                <a:cxn ang="0">
                  <a:pos x="107" y="313"/>
                </a:cxn>
                <a:cxn ang="0">
                  <a:pos x="102" y="321"/>
                </a:cxn>
                <a:cxn ang="0">
                  <a:pos x="97" y="317"/>
                </a:cxn>
                <a:cxn ang="0">
                  <a:pos x="92" y="341"/>
                </a:cxn>
                <a:cxn ang="0">
                  <a:pos x="85" y="364"/>
                </a:cxn>
                <a:cxn ang="0">
                  <a:pos x="69" y="389"/>
                </a:cxn>
                <a:cxn ang="0">
                  <a:pos x="59" y="378"/>
                </a:cxn>
                <a:cxn ang="0">
                  <a:pos x="52" y="369"/>
                </a:cxn>
                <a:cxn ang="0">
                  <a:pos x="51" y="359"/>
                </a:cxn>
                <a:cxn ang="0">
                  <a:pos x="49" y="356"/>
                </a:cxn>
                <a:cxn ang="0">
                  <a:pos x="28" y="298"/>
                </a:cxn>
                <a:cxn ang="0">
                  <a:pos x="5" y="212"/>
                </a:cxn>
                <a:cxn ang="0">
                  <a:pos x="14" y="208"/>
                </a:cxn>
                <a:cxn ang="0">
                  <a:pos x="22" y="202"/>
                </a:cxn>
                <a:cxn ang="0">
                  <a:pos x="28" y="171"/>
                </a:cxn>
                <a:cxn ang="0">
                  <a:pos x="31" y="151"/>
                </a:cxn>
                <a:cxn ang="0">
                  <a:pos x="24" y="141"/>
                </a:cxn>
                <a:cxn ang="0">
                  <a:pos x="24" y="119"/>
                </a:cxn>
                <a:cxn ang="0">
                  <a:pos x="27" y="86"/>
                </a:cxn>
                <a:cxn ang="0">
                  <a:pos x="65" y="22"/>
                </a:cxn>
                <a:cxn ang="0">
                  <a:pos x="99" y="8"/>
                </a:cxn>
                <a:cxn ang="0">
                  <a:pos x="138" y="15"/>
                </a:cxn>
                <a:cxn ang="0">
                  <a:pos x="171" y="110"/>
                </a:cxn>
                <a:cxn ang="0">
                  <a:pos x="175" y="127"/>
                </a:cxn>
                <a:cxn ang="0">
                  <a:pos x="188" y="128"/>
                </a:cxn>
                <a:cxn ang="0">
                  <a:pos x="198" y="137"/>
                </a:cxn>
                <a:cxn ang="0">
                  <a:pos x="209" y="160"/>
                </a:cxn>
                <a:cxn ang="0">
                  <a:pos x="226" y="157"/>
                </a:cxn>
                <a:cxn ang="0">
                  <a:pos x="235" y="177"/>
                </a:cxn>
                <a:cxn ang="0">
                  <a:pos x="239" y="198"/>
                </a:cxn>
                <a:cxn ang="0">
                  <a:pos x="219" y="209"/>
                </a:cxn>
                <a:cxn ang="0">
                  <a:pos x="203" y="219"/>
                </a:cxn>
                <a:cxn ang="0">
                  <a:pos x="199" y="225"/>
                </a:cxn>
                <a:cxn ang="0">
                  <a:pos x="195" y="236"/>
                </a:cxn>
                <a:cxn ang="0">
                  <a:pos x="178" y="238"/>
                </a:cxn>
                <a:cxn ang="0">
                  <a:pos x="172" y="252"/>
                </a:cxn>
                <a:cxn ang="0">
                  <a:pos x="154" y="255"/>
                </a:cxn>
                <a:cxn ang="0">
                  <a:pos x="153" y="236"/>
                </a:cxn>
                <a:cxn ang="0">
                  <a:pos x="144" y="233"/>
                </a:cxn>
                <a:cxn ang="0">
                  <a:pos x="144" y="249"/>
                </a:cxn>
                <a:cxn ang="0">
                  <a:pos x="147" y="280"/>
                </a:cxn>
                <a:cxn ang="0">
                  <a:pos x="131" y="290"/>
                </a:cxn>
                <a:cxn ang="0">
                  <a:pos x="123" y="308"/>
                </a:cxn>
                <a:cxn ang="0">
                  <a:pos x="116" y="294"/>
                </a:cxn>
                <a:cxn ang="0">
                  <a:pos x="116" y="315"/>
                </a:cxn>
                <a:cxn ang="0">
                  <a:pos x="106" y="297"/>
                </a:cxn>
                <a:cxn ang="0">
                  <a:pos x="104" y="297"/>
                </a:cxn>
                <a:cxn ang="0">
                  <a:pos x="178" y="238"/>
                </a:cxn>
                <a:cxn ang="0">
                  <a:pos x="185" y="247"/>
                </a:cxn>
                <a:cxn ang="0">
                  <a:pos x="178" y="243"/>
                </a:cxn>
              </a:cxnLst>
              <a:rect l="0" t="0" r="r" b="b"/>
              <a:pathLst>
                <a:path w="246" h="389">
                  <a:moveTo>
                    <a:pt x="104" y="297"/>
                  </a:moveTo>
                  <a:lnTo>
                    <a:pt x="103" y="301"/>
                  </a:lnTo>
                  <a:lnTo>
                    <a:pt x="113" y="320"/>
                  </a:lnTo>
                  <a:lnTo>
                    <a:pt x="111" y="322"/>
                  </a:lnTo>
                  <a:lnTo>
                    <a:pt x="110" y="321"/>
                  </a:lnTo>
                  <a:lnTo>
                    <a:pt x="107" y="313"/>
                  </a:lnTo>
                  <a:lnTo>
                    <a:pt x="104" y="311"/>
                  </a:lnTo>
                  <a:lnTo>
                    <a:pt x="106" y="318"/>
                  </a:lnTo>
                  <a:lnTo>
                    <a:pt x="102" y="321"/>
                  </a:lnTo>
                  <a:lnTo>
                    <a:pt x="100" y="321"/>
                  </a:lnTo>
                  <a:lnTo>
                    <a:pt x="99" y="315"/>
                  </a:lnTo>
                  <a:lnTo>
                    <a:pt x="97" y="317"/>
                  </a:lnTo>
                  <a:lnTo>
                    <a:pt x="90" y="322"/>
                  </a:lnTo>
                  <a:lnTo>
                    <a:pt x="89" y="332"/>
                  </a:lnTo>
                  <a:lnTo>
                    <a:pt x="92" y="341"/>
                  </a:lnTo>
                  <a:lnTo>
                    <a:pt x="86" y="347"/>
                  </a:lnTo>
                  <a:lnTo>
                    <a:pt x="87" y="356"/>
                  </a:lnTo>
                  <a:lnTo>
                    <a:pt x="85" y="364"/>
                  </a:lnTo>
                  <a:lnTo>
                    <a:pt x="79" y="366"/>
                  </a:lnTo>
                  <a:lnTo>
                    <a:pt x="78" y="389"/>
                  </a:lnTo>
                  <a:lnTo>
                    <a:pt x="69" y="389"/>
                  </a:lnTo>
                  <a:lnTo>
                    <a:pt x="66" y="386"/>
                  </a:lnTo>
                  <a:lnTo>
                    <a:pt x="66" y="381"/>
                  </a:lnTo>
                  <a:lnTo>
                    <a:pt x="59" y="378"/>
                  </a:lnTo>
                  <a:lnTo>
                    <a:pt x="59" y="376"/>
                  </a:lnTo>
                  <a:lnTo>
                    <a:pt x="53" y="372"/>
                  </a:lnTo>
                  <a:lnTo>
                    <a:pt x="52" y="369"/>
                  </a:lnTo>
                  <a:lnTo>
                    <a:pt x="52" y="366"/>
                  </a:lnTo>
                  <a:lnTo>
                    <a:pt x="51" y="364"/>
                  </a:lnTo>
                  <a:lnTo>
                    <a:pt x="51" y="359"/>
                  </a:lnTo>
                  <a:lnTo>
                    <a:pt x="49" y="358"/>
                  </a:lnTo>
                  <a:lnTo>
                    <a:pt x="51" y="356"/>
                  </a:lnTo>
                  <a:lnTo>
                    <a:pt x="49" y="356"/>
                  </a:lnTo>
                  <a:lnTo>
                    <a:pt x="48" y="355"/>
                  </a:lnTo>
                  <a:lnTo>
                    <a:pt x="42" y="338"/>
                  </a:lnTo>
                  <a:lnTo>
                    <a:pt x="28" y="298"/>
                  </a:lnTo>
                  <a:lnTo>
                    <a:pt x="18" y="267"/>
                  </a:lnTo>
                  <a:lnTo>
                    <a:pt x="0" y="218"/>
                  </a:lnTo>
                  <a:lnTo>
                    <a:pt x="5" y="212"/>
                  </a:lnTo>
                  <a:lnTo>
                    <a:pt x="12" y="221"/>
                  </a:lnTo>
                  <a:lnTo>
                    <a:pt x="14" y="215"/>
                  </a:lnTo>
                  <a:lnTo>
                    <a:pt x="14" y="208"/>
                  </a:lnTo>
                  <a:lnTo>
                    <a:pt x="11" y="206"/>
                  </a:lnTo>
                  <a:lnTo>
                    <a:pt x="12" y="202"/>
                  </a:lnTo>
                  <a:lnTo>
                    <a:pt x="22" y="202"/>
                  </a:lnTo>
                  <a:lnTo>
                    <a:pt x="15" y="194"/>
                  </a:lnTo>
                  <a:lnTo>
                    <a:pt x="21" y="179"/>
                  </a:lnTo>
                  <a:lnTo>
                    <a:pt x="28" y="171"/>
                  </a:lnTo>
                  <a:lnTo>
                    <a:pt x="25" y="167"/>
                  </a:lnTo>
                  <a:lnTo>
                    <a:pt x="32" y="154"/>
                  </a:lnTo>
                  <a:lnTo>
                    <a:pt x="31" y="151"/>
                  </a:lnTo>
                  <a:lnTo>
                    <a:pt x="27" y="150"/>
                  </a:lnTo>
                  <a:lnTo>
                    <a:pt x="27" y="143"/>
                  </a:lnTo>
                  <a:lnTo>
                    <a:pt x="24" y="141"/>
                  </a:lnTo>
                  <a:lnTo>
                    <a:pt x="27" y="134"/>
                  </a:lnTo>
                  <a:lnTo>
                    <a:pt x="22" y="131"/>
                  </a:lnTo>
                  <a:lnTo>
                    <a:pt x="24" y="119"/>
                  </a:lnTo>
                  <a:lnTo>
                    <a:pt x="29" y="107"/>
                  </a:lnTo>
                  <a:lnTo>
                    <a:pt x="28" y="96"/>
                  </a:lnTo>
                  <a:lnTo>
                    <a:pt x="27" y="86"/>
                  </a:lnTo>
                  <a:lnTo>
                    <a:pt x="49" y="10"/>
                  </a:lnTo>
                  <a:lnTo>
                    <a:pt x="59" y="10"/>
                  </a:lnTo>
                  <a:lnTo>
                    <a:pt x="65" y="22"/>
                  </a:lnTo>
                  <a:lnTo>
                    <a:pt x="75" y="27"/>
                  </a:lnTo>
                  <a:lnTo>
                    <a:pt x="92" y="10"/>
                  </a:lnTo>
                  <a:lnTo>
                    <a:pt x="99" y="8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38" y="15"/>
                  </a:lnTo>
                  <a:lnTo>
                    <a:pt x="170" y="104"/>
                  </a:lnTo>
                  <a:lnTo>
                    <a:pt x="172" y="107"/>
                  </a:lnTo>
                  <a:lnTo>
                    <a:pt x="171" y="110"/>
                  </a:lnTo>
                  <a:lnTo>
                    <a:pt x="174" y="114"/>
                  </a:lnTo>
                  <a:lnTo>
                    <a:pt x="172" y="117"/>
                  </a:lnTo>
                  <a:lnTo>
                    <a:pt x="175" y="127"/>
                  </a:lnTo>
                  <a:lnTo>
                    <a:pt x="179" y="127"/>
                  </a:lnTo>
                  <a:lnTo>
                    <a:pt x="181" y="126"/>
                  </a:lnTo>
                  <a:lnTo>
                    <a:pt x="188" y="128"/>
                  </a:lnTo>
                  <a:lnTo>
                    <a:pt x="199" y="127"/>
                  </a:lnTo>
                  <a:lnTo>
                    <a:pt x="202" y="133"/>
                  </a:lnTo>
                  <a:lnTo>
                    <a:pt x="198" y="137"/>
                  </a:lnTo>
                  <a:lnTo>
                    <a:pt x="206" y="144"/>
                  </a:lnTo>
                  <a:lnTo>
                    <a:pt x="205" y="153"/>
                  </a:lnTo>
                  <a:lnTo>
                    <a:pt x="209" y="160"/>
                  </a:lnTo>
                  <a:lnTo>
                    <a:pt x="216" y="162"/>
                  </a:lnTo>
                  <a:lnTo>
                    <a:pt x="219" y="157"/>
                  </a:lnTo>
                  <a:lnTo>
                    <a:pt x="226" y="157"/>
                  </a:lnTo>
                  <a:lnTo>
                    <a:pt x="228" y="158"/>
                  </a:lnTo>
                  <a:lnTo>
                    <a:pt x="237" y="170"/>
                  </a:lnTo>
                  <a:lnTo>
                    <a:pt x="235" y="177"/>
                  </a:lnTo>
                  <a:lnTo>
                    <a:pt x="246" y="178"/>
                  </a:lnTo>
                  <a:lnTo>
                    <a:pt x="246" y="184"/>
                  </a:lnTo>
                  <a:lnTo>
                    <a:pt x="239" y="198"/>
                  </a:lnTo>
                  <a:lnTo>
                    <a:pt x="232" y="199"/>
                  </a:lnTo>
                  <a:lnTo>
                    <a:pt x="226" y="198"/>
                  </a:lnTo>
                  <a:lnTo>
                    <a:pt x="219" y="209"/>
                  </a:lnTo>
                  <a:lnTo>
                    <a:pt x="218" y="215"/>
                  </a:lnTo>
                  <a:lnTo>
                    <a:pt x="206" y="218"/>
                  </a:lnTo>
                  <a:lnTo>
                    <a:pt x="203" y="219"/>
                  </a:lnTo>
                  <a:lnTo>
                    <a:pt x="203" y="228"/>
                  </a:lnTo>
                  <a:lnTo>
                    <a:pt x="199" y="228"/>
                  </a:lnTo>
                  <a:lnTo>
                    <a:pt x="199" y="225"/>
                  </a:lnTo>
                  <a:lnTo>
                    <a:pt x="198" y="226"/>
                  </a:lnTo>
                  <a:lnTo>
                    <a:pt x="199" y="235"/>
                  </a:lnTo>
                  <a:lnTo>
                    <a:pt x="195" y="236"/>
                  </a:lnTo>
                  <a:lnTo>
                    <a:pt x="189" y="230"/>
                  </a:lnTo>
                  <a:lnTo>
                    <a:pt x="182" y="230"/>
                  </a:lnTo>
                  <a:lnTo>
                    <a:pt x="178" y="238"/>
                  </a:lnTo>
                  <a:lnTo>
                    <a:pt x="172" y="236"/>
                  </a:lnTo>
                  <a:lnTo>
                    <a:pt x="168" y="245"/>
                  </a:lnTo>
                  <a:lnTo>
                    <a:pt x="172" y="252"/>
                  </a:lnTo>
                  <a:lnTo>
                    <a:pt x="171" y="256"/>
                  </a:lnTo>
                  <a:lnTo>
                    <a:pt x="158" y="252"/>
                  </a:lnTo>
                  <a:lnTo>
                    <a:pt x="154" y="255"/>
                  </a:lnTo>
                  <a:lnTo>
                    <a:pt x="153" y="247"/>
                  </a:lnTo>
                  <a:lnTo>
                    <a:pt x="154" y="239"/>
                  </a:lnTo>
                  <a:lnTo>
                    <a:pt x="153" y="236"/>
                  </a:lnTo>
                  <a:lnTo>
                    <a:pt x="147" y="232"/>
                  </a:lnTo>
                  <a:lnTo>
                    <a:pt x="145" y="228"/>
                  </a:lnTo>
                  <a:lnTo>
                    <a:pt x="144" y="233"/>
                  </a:lnTo>
                  <a:lnTo>
                    <a:pt x="148" y="235"/>
                  </a:lnTo>
                  <a:lnTo>
                    <a:pt x="150" y="242"/>
                  </a:lnTo>
                  <a:lnTo>
                    <a:pt x="144" y="249"/>
                  </a:lnTo>
                  <a:lnTo>
                    <a:pt x="145" y="263"/>
                  </a:lnTo>
                  <a:lnTo>
                    <a:pt x="145" y="266"/>
                  </a:lnTo>
                  <a:lnTo>
                    <a:pt x="147" y="280"/>
                  </a:lnTo>
                  <a:lnTo>
                    <a:pt x="141" y="293"/>
                  </a:lnTo>
                  <a:lnTo>
                    <a:pt x="137" y="294"/>
                  </a:lnTo>
                  <a:lnTo>
                    <a:pt x="131" y="290"/>
                  </a:lnTo>
                  <a:lnTo>
                    <a:pt x="128" y="290"/>
                  </a:lnTo>
                  <a:lnTo>
                    <a:pt x="127" y="303"/>
                  </a:lnTo>
                  <a:lnTo>
                    <a:pt x="123" y="308"/>
                  </a:lnTo>
                  <a:lnTo>
                    <a:pt x="117" y="308"/>
                  </a:lnTo>
                  <a:lnTo>
                    <a:pt x="114" y="298"/>
                  </a:lnTo>
                  <a:lnTo>
                    <a:pt x="116" y="294"/>
                  </a:lnTo>
                  <a:lnTo>
                    <a:pt x="111" y="303"/>
                  </a:lnTo>
                  <a:lnTo>
                    <a:pt x="111" y="307"/>
                  </a:lnTo>
                  <a:lnTo>
                    <a:pt x="116" y="315"/>
                  </a:lnTo>
                  <a:lnTo>
                    <a:pt x="114" y="318"/>
                  </a:lnTo>
                  <a:lnTo>
                    <a:pt x="113" y="315"/>
                  </a:lnTo>
                  <a:lnTo>
                    <a:pt x="106" y="297"/>
                  </a:lnTo>
                  <a:lnTo>
                    <a:pt x="107" y="296"/>
                  </a:lnTo>
                  <a:lnTo>
                    <a:pt x="106" y="293"/>
                  </a:lnTo>
                  <a:lnTo>
                    <a:pt x="104" y="297"/>
                  </a:lnTo>
                  <a:moveTo>
                    <a:pt x="178" y="242"/>
                  </a:moveTo>
                  <a:lnTo>
                    <a:pt x="179" y="240"/>
                  </a:lnTo>
                  <a:lnTo>
                    <a:pt x="178" y="238"/>
                  </a:lnTo>
                  <a:lnTo>
                    <a:pt x="185" y="235"/>
                  </a:lnTo>
                  <a:lnTo>
                    <a:pt x="192" y="242"/>
                  </a:lnTo>
                  <a:lnTo>
                    <a:pt x="185" y="247"/>
                  </a:lnTo>
                  <a:lnTo>
                    <a:pt x="185" y="253"/>
                  </a:lnTo>
                  <a:lnTo>
                    <a:pt x="179" y="252"/>
                  </a:lnTo>
                  <a:lnTo>
                    <a:pt x="178" y="243"/>
                  </a:lnTo>
                  <a:lnTo>
                    <a:pt x="178" y="24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32722" y="1851739"/>
              <a:ext cx="937621" cy="645346"/>
            </a:xfrm>
            <a:custGeom>
              <a:avLst/>
              <a:gdLst/>
              <a:ahLst/>
              <a:cxnLst>
                <a:cxn ang="0">
                  <a:pos x="256" y="269"/>
                </a:cxn>
                <a:cxn ang="0">
                  <a:pos x="122" y="266"/>
                </a:cxn>
                <a:cxn ang="0">
                  <a:pos x="0" y="260"/>
                </a:cxn>
                <a:cxn ang="0">
                  <a:pos x="4" y="201"/>
                </a:cxn>
                <a:cxn ang="0">
                  <a:pos x="11" y="85"/>
                </a:cxn>
                <a:cxn ang="0">
                  <a:pos x="16" y="0"/>
                </a:cxn>
                <a:cxn ang="0">
                  <a:pos x="160" y="5"/>
                </a:cxn>
                <a:cxn ang="0">
                  <a:pos x="300" y="8"/>
                </a:cxn>
                <a:cxn ang="0">
                  <a:pos x="402" y="14"/>
                </a:cxn>
                <a:cxn ang="0">
                  <a:pos x="404" y="24"/>
                </a:cxn>
                <a:cxn ang="0">
                  <a:pos x="405" y="27"/>
                </a:cxn>
                <a:cxn ang="0">
                  <a:pos x="406" y="29"/>
                </a:cxn>
                <a:cxn ang="0">
                  <a:pos x="408" y="34"/>
                </a:cxn>
                <a:cxn ang="0">
                  <a:pos x="406" y="39"/>
                </a:cxn>
                <a:cxn ang="0">
                  <a:pos x="406" y="44"/>
                </a:cxn>
                <a:cxn ang="0">
                  <a:pos x="405" y="45"/>
                </a:cxn>
                <a:cxn ang="0">
                  <a:pos x="405" y="48"/>
                </a:cxn>
                <a:cxn ang="0">
                  <a:pos x="406" y="49"/>
                </a:cxn>
                <a:cxn ang="0">
                  <a:pos x="408" y="58"/>
                </a:cxn>
                <a:cxn ang="0">
                  <a:pos x="408" y="59"/>
                </a:cxn>
                <a:cxn ang="0">
                  <a:pos x="406" y="62"/>
                </a:cxn>
                <a:cxn ang="0">
                  <a:pos x="406" y="66"/>
                </a:cxn>
                <a:cxn ang="0">
                  <a:pos x="408" y="68"/>
                </a:cxn>
                <a:cxn ang="0">
                  <a:pos x="408" y="69"/>
                </a:cxn>
                <a:cxn ang="0">
                  <a:pos x="408" y="72"/>
                </a:cxn>
                <a:cxn ang="0">
                  <a:pos x="406" y="75"/>
                </a:cxn>
                <a:cxn ang="0">
                  <a:pos x="406" y="76"/>
                </a:cxn>
                <a:cxn ang="0">
                  <a:pos x="408" y="80"/>
                </a:cxn>
                <a:cxn ang="0">
                  <a:pos x="408" y="83"/>
                </a:cxn>
                <a:cxn ang="0">
                  <a:pos x="411" y="89"/>
                </a:cxn>
                <a:cxn ang="0">
                  <a:pos x="413" y="105"/>
                </a:cxn>
                <a:cxn ang="0">
                  <a:pos x="416" y="110"/>
                </a:cxn>
                <a:cxn ang="0">
                  <a:pos x="421" y="117"/>
                </a:cxn>
                <a:cxn ang="0">
                  <a:pos x="425" y="127"/>
                </a:cxn>
                <a:cxn ang="0">
                  <a:pos x="423" y="134"/>
                </a:cxn>
                <a:cxn ang="0">
                  <a:pos x="425" y="141"/>
                </a:cxn>
                <a:cxn ang="0">
                  <a:pos x="425" y="146"/>
                </a:cxn>
                <a:cxn ang="0">
                  <a:pos x="425" y="151"/>
                </a:cxn>
                <a:cxn ang="0">
                  <a:pos x="426" y="158"/>
                </a:cxn>
                <a:cxn ang="0">
                  <a:pos x="426" y="171"/>
                </a:cxn>
                <a:cxn ang="0">
                  <a:pos x="426" y="178"/>
                </a:cxn>
                <a:cxn ang="0">
                  <a:pos x="429" y="181"/>
                </a:cxn>
                <a:cxn ang="0">
                  <a:pos x="429" y="184"/>
                </a:cxn>
                <a:cxn ang="0">
                  <a:pos x="429" y="189"/>
                </a:cxn>
                <a:cxn ang="0">
                  <a:pos x="429" y="199"/>
                </a:cxn>
                <a:cxn ang="0">
                  <a:pos x="429" y="211"/>
                </a:cxn>
                <a:cxn ang="0">
                  <a:pos x="432" y="214"/>
                </a:cxn>
                <a:cxn ang="0">
                  <a:pos x="435" y="228"/>
                </a:cxn>
                <a:cxn ang="0">
                  <a:pos x="440" y="233"/>
                </a:cxn>
                <a:cxn ang="0">
                  <a:pos x="442" y="245"/>
                </a:cxn>
                <a:cxn ang="0">
                  <a:pos x="445" y="255"/>
                </a:cxn>
                <a:cxn ang="0">
                  <a:pos x="443" y="269"/>
                </a:cxn>
                <a:cxn ang="0">
                  <a:pos x="358" y="270"/>
                </a:cxn>
              </a:cxnLst>
              <a:rect l="0" t="0" r="r" b="b"/>
              <a:pathLst>
                <a:path w="445" h="270">
                  <a:moveTo>
                    <a:pt x="316" y="270"/>
                  </a:moveTo>
                  <a:lnTo>
                    <a:pt x="299" y="270"/>
                  </a:lnTo>
                  <a:lnTo>
                    <a:pt x="256" y="269"/>
                  </a:lnTo>
                  <a:lnTo>
                    <a:pt x="248" y="269"/>
                  </a:lnTo>
                  <a:lnTo>
                    <a:pt x="210" y="269"/>
                  </a:lnTo>
                  <a:lnTo>
                    <a:pt x="122" y="266"/>
                  </a:lnTo>
                  <a:lnTo>
                    <a:pt x="65" y="263"/>
                  </a:lnTo>
                  <a:lnTo>
                    <a:pt x="62" y="263"/>
                  </a:lnTo>
                  <a:lnTo>
                    <a:pt x="0" y="260"/>
                  </a:lnTo>
                  <a:lnTo>
                    <a:pt x="2" y="231"/>
                  </a:lnTo>
                  <a:lnTo>
                    <a:pt x="3" y="209"/>
                  </a:lnTo>
                  <a:lnTo>
                    <a:pt x="4" y="201"/>
                  </a:lnTo>
                  <a:lnTo>
                    <a:pt x="7" y="141"/>
                  </a:lnTo>
                  <a:lnTo>
                    <a:pt x="7" y="136"/>
                  </a:lnTo>
                  <a:lnTo>
                    <a:pt x="11" y="85"/>
                  </a:lnTo>
                  <a:lnTo>
                    <a:pt x="13" y="51"/>
                  </a:lnTo>
                  <a:lnTo>
                    <a:pt x="14" y="29"/>
                  </a:lnTo>
                  <a:lnTo>
                    <a:pt x="16" y="0"/>
                  </a:lnTo>
                  <a:lnTo>
                    <a:pt x="78" y="3"/>
                  </a:lnTo>
                  <a:lnTo>
                    <a:pt x="130" y="5"/>
                  </a:lnTo>
                  <a:lnTo>
                    <a:pt x="160" y="5"/>
                  </a:lnTo>
                  <a:lnTo>
                    <a:pt x="234" y="8"/>
                  </a:lnTo>
                  <a:lnTo>
                    <a:pt x="271" y="8"/>
                  </a:lnTo>
                  <a:lnTo>
                    <a:pt x="300" y="8"/>
                  </a:lnTo>
                  <a:lnTo>
                    <a:pt x="361" y="8"/>
                  </a:lnTo>
                  <a:lnTo>
                    <a:pt x="401" y="8"/>
                  </a:lnTo>
                  <a:lnTo>
                    <a:pt x="402" y="14"/>
                  </a:lnTo>
                  <a:lnTo>
                    <a:pt x="404" y="18"/>
                  </a:lnTo>
                  <a:lnTo>
                    <a:pt x="404" y="22"/>
                  </a:lnTo>
                  <a:lnTo>
                    <a:pt x="404" y="24"/>
                  </a:lnTo>
                  <a:lnTo>
                    <a:pt x="405" y="24"/>
                  </a:lnTo>
                  <a:lnTo>
                    <a:pt x="404" y="25"/>
                  </a:lnTo>
                  <a:lnTo>
                    <a:pt x="405" y="27"/>
                  </a:lnTo>
                  <a:lnTo>
                    <a:pt x="406" y="28"/>
                  </a:lnTo>
                  <a:lnTo>
                    <a:pt x="405" y="29"/>
                  </a:lnTo>
                  <a:lnTo>
                    <a:pt x="406" y="29"/>
                  </a:lnTo>
                  <a:lnTo>
                    <a:pt x="406" y="31"/>
                  </a:lnTo>
                  <a:lnTo>
                    <a:pt x="408" y="32"/>
                  </a:lnTo>
                  <a:lnTo>
                    <a:pt x="408" y="34"/>
                  </a:lnTo>
                  <a:lnTo>
                    <a:pt x="409" y="35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6" y="41"/>
                  </a:lnTo>
                  <a:lnTo>
                    <a:pt x="406" y="44"/>
                  </a:lnTo>
                  <a:lnTo>
                    <a:pt x="405" y="44"/>
                  </a:lnTo>
                  <a:lnTo>
                    <a:pt x="405" y="45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5" y="46"/>
                  </a:lnTo>
                  <a:lnTo>
                    <a:pt x="405" y="48"/>
                  </a:lnTo>
                  <a:lnTo>
                    <a:pt x="406" y="48"/>
                  </a:lnTo>
                  <a:lnTo>
                    <a:pt x="406" y="49"/>
                  </a:lnTo>
                  <a:lnTo>
                    <a:pt x="406" y="49"/>
                  </a:lnTo>
                  <a:lnTo>
                    <a:pt x="406" y="56"/>
                  </a:lnTo>
                  <a:lnTo>
                    <a:pt x="408" y="56"/>
                  </a:lnTo>
                  <a:lnTo>
                    <a:pt x="408" y="58"/>
                  </a:lnTo>
                  <a:lnTo>
                    <a:pt x="406" y="58"/>
                  </a:lnTo>
                  <a:lnTo>
                    <a:pt x="406" y="59"/>
                  </a:lnTo>
                  <a:lnTo>
                    <a:pt x="408" y="59"/>
                  </a:lnTo>
                  <a:lnTo>
                    <a:pt x="405" y="61"/>
                  </a:lnTo>
                  <a:lnTo>
                    <a:pt x="406" y="61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6" y="66"/>
                  </a:lnTo>
                  <a:lnTo>
                    <a:pt x="408" y="66"/>
                  </a:lnTo>
                  <a:lnTo>
                    <a:pt x="406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06" y="71"/>
                  </a:lnTo>
                  <a:lnTo>
                    <a:pt x="408" y="72"/>
                  </a:lnTo>
                  <a:lnTo>
                    <a:pt x="408" y="73"/>
                  </a:lnTo>
                  <a:lnTo>
                    <a:pt x="408" y="73"/>
                  </a:lnTo>
                  <a:lnTo>
                    <a:pt x="406" y="75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8" y="80"/>
                  </a:lnTo>
                  <a:lnTo>
                    <a:pt x="406" y="80"/>
                  </a:lnTo>
                  <a:lnTo>
                    <a:pt x="408" y="82"/>
                  </a:lnTo>
                  <a:lnTo>
                    <a:pt x="408" y="83"/>
                  </a:lnTo>
                  <a:lnTo>
                    <a:pt x="409" y="85"/>
                  </a:lnTo>
                  <a:lnTo>
                    <a:pt x="409" y="88"/>
                  </a:lnTo>
                  <a:lnTo>
                    <a:pt x="411" y="89"/>
                  </a:lnTo>
                  <a:lnTo>
                    <a:pt x="412" y="97"/>
                  </a:lnTo>
                  <a:lnTo>
                    <a:pt x="415" y="100"/>
                  </a:lnTo>
                  <a:lnTo>
                    <a:pt x="413" y="105"/>
                  </a:lnTo>
                  <a:lnTo>
                    <a:pt x="415" y="105"/>
                  </a:lnTo>
                  <a:lnTo>
                    <a:pt x="416" y="109"/>
                  </a:lnTo>
                  <a:lnTo>
                    <a:pt x="416" y="110"/>
                  </a:lnTo>
                  <a:lnTo>
                    <a:pt x="418" y="112"/>
                  </a:lnTo>
                  <a:lnTo>
                    <a:pt x="419" y="113"/>
                  </a:lnTo>
                  <a:lnTo>
                    <a:pt x="421" y="117"/>
                  </a:lnTo>
                  <a:lnTo>
                    <a:pt x="422" y="122"/>
                  </a:lnTo>
                  <a:lnTo>
                    <a:pt x="423" y="126"/>
                  </a:lnTo>
                  <a:lnTo>
                    <a:pt x="425" y="127"/>
                  </a:lnTo>
                  <a:lnTo>
                    <a:pt x="423" y="130"/>
                  </a:lnTo>
                  <a:lnTo>
                    <a:pt x="425" y="133"/>
                  </a:lnTo>
                  <a:lnTo>
                    <a:pt x="423" y="134"/>
                  </a:lnTo>
                  <a:lnTo>
                    <a:pt x="425" y="136"/>
                  </a:lnTo>
                  <a:lnTo>
                    <a:pt x="423" y="140"/>
                  </a:lnTo>
                  <a:lnTo>
                    <a:pt x="425" y="141"/>
                  </a:lnTo>
                  <a:lnTo>
                    <a:pt x="423" y="144"/>
                  </a:lnTo>
                  <a:lnTo>
                    <a:pt x="425" y="144"/>
                  </a:lnTo>
                  <a:lnTo>
                    <a:pt x="425" y="146"/>
                  </a:lnTo>
                  <a:lnTo>
                    <a:pt x="425" y="148"/>
                  </a:lnTo>
                  <a:lnTo>
                    <a:pt x="425" y="150"/>
                  </a:lnTo>
                  <a:lnTo>
                    <a:pt x="425" y="151"/>
                  </a:lnTo>
                  <a:lnTo>
                    <a:pt x="425" y="154"/>
                  </a:lnTo>
                  <a:lnTo>
                    <a:pt x="425" y="15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26" y="165"/>
                  </a:lnTo>
                  <a:lnTo>
                    <a:pt x="426" y="171"/>
                  </a:lnTo>
                  <a:lnTo>
                    <a:pt x="426" y="172"/>
                  </a:lnTo>
                  <a:lnTo>
                    <a:pt x="426" y="175"/>
                  </a:lnTo>
                  <a:lnTo>
                    <a:pt x="426" y="178"/>
                  </a:lnTo>
                  <a:lnTo>
                    <a:pt x="426" y="178"/>
                  </a:lnTo>
                  <a:lnTo>
                    <a:pt x="428" y="181"/>
                  </a:lnTo>
                  <a:lnTo>
                    <a:pt x="429" y="181"/>
                  </a:lnTo>
                  <a:lnTo>
                    <a:pt x="428" y="182"/>
                  </a:lnTo>
                  <a:lnTo>
                    <a:pt x="429" y="182"/>
                  </a:lnTo>
                  <a:lnTo>
                    <a:pt x="429" y="184"/>
                  </a:lnTo>
                  <a:lnTo>
                    <a:pt x="430" y="184"/>
                  </a:lnTo>
                  <a:lnTo>
                    <a:pt x="430" y="185"/>
                  </a:lnTo>
                  <a:lnTo>
                    <a:pt x="429" y="189"/>
                  </a:lnTo>
                  <a:lnTo>
                    <a:pt x="430" y="192"/>
                  </a:lnTo>
                  <a:lnTo>
                    <a:pt x="429" y="195"/>
                  </a:lnTo>
                  <a:lnTo>
                    <a:pt x="429" y="199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29" y="211"/>
                  </a:lnTo>
                  <a:lnTo>
                    <a:pt x="429" y="211"/>
                  </a:lnTo>
                  <a:lnTo>
                    <a:pt x="430" y="212"/>
                  </a:lnTo>
                  <a:lnTo>
                    <a:pt x="432" y="214"/>
                  </a:lnTo>
                  <a:lnTo>
                    <a:pt x="432" y="222"/>
                  </a:lnTo>
                  <a:lnTo>
                    <a:pt x="433" y="223"/>
                  </a:lnTo>
                  <a:lnTo>
                    <a:pt x="435" y="228"/>
                  </a:lnTo>
                  <a:lnTo>
                    <a:pt x="436" y="229"/>
                  </a:lnTo>
                  <a:lnTo>
                    <a:pt x="438" y="233"/>
                  </a:lnTo>
                  <a:lnTo>
                    <a:pt x="440" y="233"/>
                  </a:lnTo>
                  <a:lnTo>
                    <a:pt x="440" y="235"/>
                  </a:lnTo>
                  <a:lnTo>
                    <a:pt x="442" y="243"/>
                  </a:lnTo>
                  <a:lnTo>
                    <a:pt x="442" y="245"/>
                  </a:lnTo>
                  <a:lnTo>
                    <a:pt x="442" y="248"/>
                  </a:lnTo>
                  <a:lnTo>
                    <a:pt x="443" y="249"/>
                  </a:lnTo>
                  <a:lnTo>
                    <a:pt x="445" y="255"/>
                  </a:lnTo>
                  <a:lnTo>
                    <a:pt x="443" y="262"/>
                  </a:lnTo>
                  <a:lnTo>
                    <a:pt x="443" y="267"/>
                  </a:lnTo>
                  <a:lnTo>
                    <a:pt x="443" y="269"/>
                  </a:lnTo>
                  <a:lnTo>
                    <a:pt x="404" y="270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16" y="27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532722" y="1851739"/>
              <a:ext cx="937621" cy="645346"/>
            </a:xfrm>
            <a:custGeom>
              <a:avLst/>
              <a:gdLst/>
              <a:ahLst/>
              <a:cxnLst>
                <a:cxn ang="0">
                  <a:pos x="256" y="269"/>
                </a:cxn>
                <a:cxn ang="0">
                  <a:pos x="122" y="266"/>
                </a:cxn>
                <a:cxn ang="0">
                  <a:pos x="0" y="260"/>
                </a:cxn>
                <a:cxn ang="0">
                  <a:pos x="4" y="201"/>
                </a:cxn>
                <a:cxn ang="0">
                  <a:pos x="11" y="85"/>
                </a:cxn>
                <a:cxn ang="0">
                  <a:pos x="16" y="0"/>
                </a:cxn>
                <a:cxn ang="0">
                  <a:pos x="160" y="5"/>
                </a:cxn>
                <a:cxn ang="0">
                  <a:pos x="300" y="8"/>
                </a:cxn>
                <a:cxn ang="0">
                  <a:pos x="402" y="14"/>
                </a:cxn>
                <a:cxn ang="0">
                  <a:pos x="404" y="24"/>
                </a:cxn>
                <a:cxn ang="0">
                  <a:pos x="405" y="27"/>
                </a:cxn>
                <a:cxn ang="0">
                  <a:pos x="406" y="29"/>
                </a:cxn>
                <a:cxn ang="0">
                  <a:pos x="408" y="34"/>
                </a:cxn>
                <a:cxn ang="0">
                  <a:pos x="406" y="39"/>
                </a:cxn>
                <a:cxn ang="0">
                  <a:pos x="406" y="44"/>
                </a:cxn>
                <a:cxn ang="0">
                  <a:pos x="405" y="45"/>
                </a:cxn>
                <a:cxn ang="0">
                  <a:pos x="405" y="48"/>
                </a:cxn>
                <a:cxn ang="0">
                  <a:pos x="406" y="49"/>
                </a:cxn>
                <a:cxn ang="0">
                  <a:pos x="408" y="58"/>
                </a:cxn>
                <a:cxn ang="0">
                  <a:pos x="408" y="59"/>
                </a:cxn>
                <a:cxn ang="0">
                  <a:pos x="406" y="62"/>
                </a:cxn>
                <a:cxn ang="0">
                  <a:pos x="406" y="66"/>
                </a:cxn>
                <a:cxn ang="0">
                  <a:pos x="408" y="68"/>
                </a:cxn>
                <a:cxn ang="0">
                  <a:pos x="408" y="69"/>
                </a:cxn>
                <a:cxn ang="0">
                  <a:pos x="408" y="72"/>
                </a:cxn>
                <a:cxn ang="0">
                  <a:pos x="406" y="75"/>
                </a:cxn>
                <a:cxn ang="0">
                  <a:pos x="406" y="76"/>
                </a:cxn>
                <a:cxn ang="0">
                  <a:pos x="408" y="80"/>
                </a:cxn>
                <a:cxn ang="0">
                  <a:pos x="408" y="83"/>
                </a:cxn>
                <a:cxn ang="0">
                  <a:pos x="411" y="89"/>
                </a:cxn>
                <a:cxn ang="0">
                  <a:pos x="413" y="105"/>
                </a:cxn>
                <a:cxn ang="0">
                  <a:pos x="416" y="110"/>
                </a:cxn>
                <a:cxn ang="0">
                  <a:pos x="421" y="117"/>
                </a:cxn>
                <a:cxn ang="0">
                  <a:pos x="425" y="127"/>
                </a:cxn>
                <a:cxn ang="0">
                  <a:pos x="423" y="134"/>
                </a:cxn>
                <a:cxn ang="0">
                  <a:pos x="425" y="141"/>
                </a:cxn>
                <a:cxn ang="0">
                  <a:pos x="425" y="146"/>
                </a:cxn>
                <a:cxn ang="0">
                  <a:pos x="425" y="151"/>
                </a:cxn>
                <a:cxn ang="0">
                  <a:pos x="426" y="158"/>
                </a:cxn>
                <a:cxn ang="0">
                  <a:pos x="426" y="171"/>
                </a:cxn>
                <a:cxn ang="0">
                  <a:pos x="426" y="178"/>
                </a:cxn>
                <a:cxn ang="0">
                  <a:pos x="429" y="181"/>
                </a:cxn>
                <a:cxn ang="0">
                  <a:pos x="429" y="184"/>
                </a:cxn>
                <a:cxn ang="0">
                  <a:pos x="429" y="189"/>
                </a:cxn>
                <a:cxn ang="0">
                  <a:pos x="429" y="199"/>
                </a:cxn>
                <a:cxn ang="0">
                  <a:pos x="429" y="211"/>
                </a:cxn>
                <a:cxn ang="0">
                  <a:pos x="432" y="214"/>
                </a:cxn>
                <a:cxn ang="0">
                  <a:pos x="435" y="228"/>
                </a:cxn>
                <a:cxn ang="0">
                  <a:pos x="440" y="233"/>
                </a:cxn>
                <a:cxn ang="0">
                  <a:pos x="442" y="245"/>
                </a:cxn>
                <a:cxn ang="0">
                  <a:pos x="445" y="255"/>
                </a:cxn>
                <a:cxn ang="0">
                  <a:pos x="443" y="269"/>
                </a:cxn>
                <a:cxn ang="0">
                  <a:pos x="358" y="270"/>
                </a:cxn>
              </a:cxnLst>
              <a:rect l="0" t="0" r="r" b="b"/>
              <a:pathLst>
                <a:path w="445" h="270">
                  <a:moveTo>
                    <a:pt x="316" y="270"/>
                  </a:moveTo>
                  <a:lnTo>
                    <a:pt x="299" y="270"/>
                  </a:lnTo>
                  <a:lnTo>
                    <a:pt x="256" y="269"/>
                  </a:lnTo>
                  <a:lnTo>
                    <a:pt x="248" y="269"/>
                  </a:lnTo>
                  <a:lnTo>
                    <a:pt x="210" y="269"/>
                  </a:lnTo>
                  <a:lnTo>
                    <a:pt x="122" y="266"/>
                  </a:lnTo>
                  <a:lnTo>
                    <a:pt x="65" y="263"/>
                  </a:lnTo>
                  <a:lnTo>
                    <a:pt x="62" y="263"/>
                  </a:lnTo>
                  <a:lnTo>
                    <a:pt x="0" y="260"/>
                  </a:lnTo>
                  <a:lnTo>
                    <a:pt x="2" y="231"/>
                  </a:lnTo>
                  <a:lnTo>
                    <a:pt x="3" y="209"/>
                  </a:lnTo>
                  <a:lnTo>
                    <a:pt x="4" y="201"/>
                  </a:lnTo>
                  <a:lnTo>
                    <a:pt x="7" y="141"/>
                  </a:lnTo>
                  <a:lnTo>
                    <a:pt x="7" y="136"/>
                  </a:lnTo>
                  <a:lnTo>
                    <a:pt x="11" y="85"/>
                  </a:lnTo>
                  <a:lnTo>
                    <a:pt x="13" y="51"/>
                  </a:lnTo>
                  <a:lnTo>
                    <a:pt x="14" y="29"/>
                  </a:lnTo>
                  <a:lnTo>
                    <a:pt x="16" y="0"/>
                  </a:lnTo>
                  <a:lnTo>
                    <a:pt x="78" y="3"/>
                  </a:lnTo>
                  <a:lnTo>
                    <a:pt x="130" y="5"/>
                  </a:lnTo>
                  <a:lnTo>
                    <a:pt x="160" y="5"/>
                  </a:lnTo>
                  <a:lnTo>
                    <a:pt x="234" y="8"/>
                  </a:lnTo>
                  <a:lnTo>
                    <a:pt x="271" y="8"/>
                  </a:lnTo>
                  <a:lnTo>
                    <a:pt x="300" y="8"/>
                  </a:lnTo>
                  <a:lnTo>
                    <a:pt x="361" y="8"/>
                  </a:lnTo>
                  <a:lnTo>
                    <a:pt x="401" y="8"/>
                  </a:lnTo>
                  <a:lnTo>
                    <a:pt x="402" y="14"/>
                  </a:lnTo>
                  <a:lnTo>
                    <a:pt x="404" y="18"/>
                  </a:lnTo>
                  <a:lnTo>
                    <a:pt x="404" y="22"/>
                  </a:lnTo>
                  <a:lnTo>
                    <a:pt x="404" y="24"/>
                  </a:lnTo>
                  <a:lnTo>
                    <a:pt x="405" y="24"/>
                  </a:lnTo>
                  <a:lnTo>
                    <a:pt x="404" y="25"/>
                  </a:lnTo>
                  <a:lnTo>
                    <a:pt x="405" y="27"/>
                  </a:lnTo>
                  <a:lnTo>
                    <a:pt x="406" y="28"/>
                  </a:lnTo>
                  <a:lnTo>
                    <a:pt x="405" y="29"/>
                  </a:lnTo>
                  <a:lnTo>
                    <a:pt x="406" y="29"/>
                  </a:lnTo>
                  <a:lnTo>
                    <a:pt x="406" y="31"/>
                  </a:lnTo>
                  <a:lnTo>
                    <a:pt x="408" y="32"/>
                  </a:lnTo>
                  <a:lnTo>
                    <a:pt x="408" y="34"/>
                  </a:lnTo>
                  <a:lnTo>
                    <a:pt x="409" y="35"/>
                  </a:lnTo>
                  <a:lnTo>
                    <a:pt x="408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6" y="41"/>
                  </a:lnTo>
                  <a:lnTo>
                    <a:pt x="406" y="44"/>
                  </a:lnTo>
                  <a:lnTo>
                    <a:pt x="405" y="44"/>
                  </a:lnTo>
                  <a:lnTo>
                    <a:pt x="405" y="45"/>
                  </a:lnTo>
                  <a:lnTo>
                    <a:pt x="405" y="45"/>
                  </a:lnTo>
                  <a:lnTo>
                    <a:pt x="406" y="46"/>
                  </a:lnTo>
                  <a:lnTo>
                    <a:pt x="405" y="46"/>
                  </a:lnTo>
                  <a:lnTo>
                    <a:pt x="405" y="48"/>
                  </a:lnTo>
                  <a:lnTo>
                    <a:pt x="406" y="48"/>
                  </a:lnTo>
                  <a:lnTo>
                    <a:pt x="406" y="49"/>
                  </a:lnTo>
                  <a:lnTo>
                    <a:pt x="406" y="49"/>
                  </a:lnTo>
                  <a:lnTo>
                    <a:pt x="406" y="56"/>
                  </a:lnTo>
                  <a:lnTo>
                    <a:pt x="408" y="56"/>
                  </a:lnTo>
                  <a:lnTo>
                    <a:pt x="408" y="58"/>
                  </a:lnTo>
                  <a:lnTo>
                    <a:pt x="406" y="58"/>
                  </a:lnTo>
                  <a:lnTo>
                    <a:pt x="406" y="59"/>
                  </a:lnTo>
                  <a:lnTo>
                    <a:pt x="408" y="59"/>
                  </a:lnTo>
                  <a:lnTo>
                    <a:pt x="405" y="61"/>
                  </a:lnTo>
                  <a:lnTo>
                    <a:pt x="406" y="61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6" y="62"/>
                  </a:lnTo>
                  <a:lnTo>
                    <a:pt x="406" y="66"/>
                  </a:lnTo>
                  <a:lnTo>
                    <a:pt x="408" y="66"/>
                  </a:lnTo>
                  <a:lnTo>
                    <a:pt x="406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08" y="69"/>
                  </a:lnTo>
                  <a:lnTo>
                    <a:pt x="406" y="71"/>
                  </a:lnTo>
                  <a:lnTo>
                    <a:pt x="408" y="72"/>
                  </a:lnTo>
                  <a:lnTo>
                    <a:pt x="408" y="73"/>
                  </a:lnTo>
                  <a:lnTo>
                    <a:pt x="408" y="73"/>
                  </a:lnTo>
                  <a:lnTo>
                    <a:pt x="406" y="75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406" y="79"/>
                  </a:lnTo>
                  <a:lnTo>
                    <a:pt x="406" y="79"/>
                  </a:lnTo>
                  <a:lnTo>
                    <a:pt x="408" y="80"/>
                  </a:lnTo>
                  <a:lnTo>
                    <a:pt x="406" y="80"/>
                  </a:lnTo>
                  <a:lnTo>
                    <a:pt x="408" y="82"/>
                  </a:lnTo>
                  <a:lnTo>
                    <a:pt x="408" y="83"/>
                  </a:lnTo>
                  <a:lnTo>
                    <a:pt x="409" y="85"/>
                  </a:lnTo>
                  <a:lnTo>
                    <a:pt x="409" y="88"/>
                  </a:lnTo>
                  <a:lnTo>
                    <a:pt x="411" y="89"/>
                  </a:lnTo>
                  <a:lnTo>
                    <a:pt x="412" y="97"/>
                  </a:lnTo>
                  <a:lnTo>
                    <a:pt x="415" y="100"/>
                  </a:lnTo>
                  <a:lnTo>
                    <a:pt x="413" y="105"/>
                  </a:lnTo>
                  <a:lnTo>
                    <a:pt x="415" y="105"/>
                  </a:lnTo>
                  <a:lnTo>
                    <a:pt x="416" y="109"/>
                  </a:lnTo>
                  <a:lnTo>
                    <a:pt x="416" y="110"/>
                  </a:lnTo>
                  <a:lnTo>
                    <a:pt x="418" y="112"/>
                  </a:lnTo>
                  <a:lnTo>
                    <a:pt x="419" y="113"/>
                  </a:lnTo>
                  <a:lnTo>
                    <a:pt x="421" y="117"/>
                  </a:lnTo>
                  <a:lnTo>
                    <a:pt x="422" y="122"/>
                  </a:lnTo>
                  <a:lnTo>
                    <a:pt x="423" y="126"/>
                  </a:lnTo>
                  <a:lnTo>
                    <a:pt x="425" y="127"/>
                  </a:lnTo>
                  <a:lnTo>
                    <a:pt x="423" y="130"/>
                  </a:lnTo>
                  <a:lnTo>
                    <a:pt x="425" y="133"/>
                  </a:lnTo>
                  <a:lnTo>
                    <a:pt x="423" y="134"/>
                  </a:lnTo>
                  <a:lnTo>
                    <a:pt x="425" y="136"/>
                  </a:lnTo>
                  <a:lnTo>
                    <a:pt x="423" y="140"/>
                  </a:lnTo>
                  <a:lnTo>
                    <a:pt x="425" y="141"/>
                  </a:lnTo>
                  <a:lnTo>
                    <a:pt x="423" y="144"/>
                  </a:lnTo>
                  <a:lnTo>
                    <a:pt x="425" y="144"/>
                  </a:lnTo>
                  <a:lnTo>
                    <a:pt x="425" y="146"/>
                  </a:lnTo>
                  <a:lnTo>
                    <a:pt x="425" y="148"/>
                  </a:lnTo>
                  <a:lnTo>
                    <a:pt x="425" y="150"/>
                  </a:lnTo>
                  <a:lnTo>
                    <a:pt x="425" y="151"/>
                  </a:lnTo>
                  <a:lnTo>
                    <a:pt x="425" y="154"/>
                  </a:lnTo>
                  <a:lnTo>
                    <a:pt x="425" y="15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26" y="165"/>
                  </a:lnTo>
                  <a:lnTo>
                    <a:pt x="426" y="171"/>
                  </a:lnTo>
                  <a:lnTo>
                    <a:pt x="426" y="172"/>
                  </a:lnTo>
                  <a:lnTo>
                    <a:pt x="426" y="175"/>
                  </a:lnTo>
                  <a:lnTo>
                    <a:pt x="426" y="178"/>
                  </a:lnTo>
                  <a:lnTo>
                    <a:pt x="426" y="178"/>
                  </a:lnTo>
                  <a:lnTo>
                    <a:pt x="428" y="181"/>
                  </a:lnTo>
                  <a:lnTo>
                    <a:pt x="429" y="181"/>
                  </a:lnTo>
                  <a:lnTo>
                    <a:pt x="428" y="182"/>
                  </a:lnTo>
                  <a:lnTo>
                    <a:pt x="429" y="182"/>
                  </a:lnTo>
                  <a:lnTo>
                    <a:pt x="429" y="184"/>
                  </a:lnTo>
                  <a:lnTo>
                    <a:pt x="430" y="184"/>
                  </a:lnTo>
                  <a:lnTo>
                    <a:pt x="430" y="185"/>
                  </a:lnTo>
                  <a:lnTo>
                    <a:pt x="429" y="189"/>
                  </a:lnTo>
                  <a:lnTo>
                    <a:pt x="430" y="192"/>
                  </a:lnTo>
                  <a:lnTo>
                    <a:pt x="429" y="195"/>
                  </a:lnTo>
                  <a:lnTo>
                    <a:pt x="429" y="199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29" y="211"/>
                  </a:lnTo>
                  <a:lnTo>
                    <a:pt x="429" y="211"/>
                  </a:lnTo>
                  <a:lnTo>
                    <a:pt x="430" y="212"/>
                  </a:lnTo>
                  <a:lnTo>
                    <a:pt x="432" y="214"/>
                  </a:lnTo>
                  <a:lnTo>
                    <a:pt x="432" y="222"/>
                  </a:lnTo>
                  <a:lnTo>
                    <a:pt x="433" y="223"/>
                  </a:lnTo>
                  <a:lnTo>
                    <a:pt x="435" y="228"/>
                  </a:lnTo>
                  <a:lnTo>
                    <a:pt x="436" y="229"/>
                  </a:lnTo>
                  <a:lnTo>
                    <a:pt x="438" y="233"/>
                  </a:lnTo>
                  <a:lnTo>
                    <a:pt x="440" y="233"/>
                  </a:lnTo>
                  <a:lnTo>
                    <a:pt x="440" y="235"/>
                  </a:lnTo>
                  <a:lnTo>
                    <a:pt x="442" y="243"/>
                  </a:lnTo>
                  <a:lnTo>
                    <a:pt x="442" y="245"/>
                  </a:lnTo>
                  <a:lnTo>
                    <a:pt x="442" y="248"/>
                  </a:lnTo>
                  <a:lnTo>
                    <a:pt x="443" y="249"/>
                  </a:lnTo>
                  <a:lnTo>
                    <a:pt x="445" y="255"/>
                  </a:lnTo>
                  <a:lnTo>
                    <a:pt x="443" y="262"/>
                  </a:lnTo>
                  <a:lnTo>
                    <a:pt x="443" y="267"/>
                  </a:lnTo>
                  <a:lnTo>
                    <a:pt x="443" y="269"/>
                  </a:lnTo>
                  <a:lnTo>
                    <a:pt x="404" y="270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16" y="270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501116" y="2473183"/>
              <a:ext cx="994510" cy="717051"/>
            </a:xfrm>
            <a:custGeom>
              <a:avLst/>
              <a:gdLst/>
              <a:ahLst/>
              <a:cxnLst>
                <a:cxn ang="0">
                  <a:pos x="35" y="251"/>
                </a:cxn>
                <a:cxn ang="0">
                  <a:pos x="2" y="206"/>
                </a:cxn>
                <a:cxn ang="0">
                  <a:pos x="5" y="149"/>
                </a:cxn>
                <a:cxn ang="0">
                  <a:pos x="11" y="80"/>
                </a:cxn>
                <a:cxn ang="0">
                  <a:pos x="15" y="0"/>
                </a:cxn>
                <a:cxn ang="0">
                  <a:pos x="137" y="6"/>
                </a:cxn>
                <a:cxn ang="0">
                  <a:pos x="271" y="9"/>
                </a:cxn>
                <a:cxn ang="0">
                  <a:pos x="373" y="10"/>
                </a:cxn>
                <a:cxn ang="0">
                  <a:pos x="458" y="9"/>
                </a:cxn>
                <a:cxn ang="0">
                  <a:pos x="454" y="26"/>
                </a:cxn>
                <a:cxn ang="0">
                  <a:pos x="443" y="38"/>
                </a:cxn>
                <a:cxn ang="0">
                  <a:pos x="453" y="54"/>
                </a:cxn>
                <a:cxn ang="0">
                  <a:pos x="465" y="60"/>
                </a:cxn>
                <a:cxn ang="0">
                  <a:pos x="467" y="91"/>
                </a:cxn>
                <a:cxn ang="0">
                  <a:pos x="468" y="128"/>
                </a:cxn>
                <a:cxn ang="0">
                  <a:pos x="470" y="215"/>
                </a:cxn>
                <a:cxn ang="0">
                  <a:pos x="461" y="221"/>
                </a:cxn>
                <a:cxn ang="0">
                  <a:pos x="465" y="227"/>
                </a:cxn>
                <a:cxn ang="0">
                  <a:pos x="462" y="235"/>
                </a:cxn>
                <a:cxn ang="0">
                  <a:pos x="464" y="238"/>
                </a:cxn>
                <a:cxn ang="0">
                  <a:pos x="471" y="247"/>
                </a:cxn>
                <a:cxn ang="0">
                  <a:pos x="470" y="252"/>
                </a:cxn>
                <a:cxn ang="0">
                  <a:pos x="467" y="258"/>
                </a:cxn>
                <a:cxn ang="0">
                  <a:pos x="465" y="266"/>
                </a:cxn>
                <a:cxn ang="0">
                  <a:pos x="462" y="271"/>
                </a:cxn>
                <a:cxn ang="0">
                  <a:pos x="460" y="279"/>
                </a:cxn>
                <a:cxn ang="0">
                  <a:pos x="465" y="286"/>
                </a:cxn>
                <a:cxn ang="0">
                  <a:pos x="468" y="293"/>
                </a:cxn>
                <a:cxn ang="0">
                  <a:pos x="472" y="300"/>
                </a:cxn>
                <a:cxn ang="0">
                  <a:pos x="464" y="298"/>
                </a:cxn>
                <a:cxn ang="0">
                  <a:pos x="460" y="295"/>
                </a:cxn>
                <a:cxn ang="0">
                  <a:pos x="457" y="288"/>
                </a:cxn>
                <a:cxn ang="0">
                  <a:pos x="450" y="285"/>
                </a:cxn>
                <a:cxn ang="0">
                  <a:pos x="443" y="281"/>
                </a:cxn>
                <a:cxn ang="0">
                  <a:pos x="440" y="279"/>
                </a:cxn>
                <a:cxn ang="0">
                  <a:pos x="428" y="276"/>
                </a:cxn>
                <a:cxn ang="0">
                  <a:pos x="423" y="272"/>
                </a:cxn>
                <a:cxn ang="0">
                  <a:pos x="417" y="269"/>
                </a:cxn>
                <a:cxn ang="0">
                  <a:pos x="407" y="271"/>
                </a:cxn>
                <a:cxn ang="0">
                  <a:pos x="397" y="271"/>
                </a:cxn>
                <a:cxn ang="0">
                  <a:pos x="389" y="271"/>
                </a:cxn>
                <a:cxn ang="0">
                  <a:pos x="382" y="271"/>
                </a:cxn>
                <a:cxn ang="0">
                  <a:pos x="378" y="278"/>
                </a:cxn>
                <a:cxn ang="0">
                  <a:pos x="368" y="275"/>
                </a:cxn>
                <a:cxn ang="0">
                  <a:pos x="365" y="272"/>
                </a:cxn>
                <a:cxn ang="0">
                  <a:pos x="346" y="264"/>
                </a:cxn>
                <a:cxn ang="0">
                  <a:pos x="280" y="259"/>
                </a:cxn>
                <a:cxn ang="0">
                  <a:pos x="121" y="255"/>
                </a:cxn>
              </a:cxnLst>
              <a:rect l="0" t="0" r="r" b="b"/>
              <a:pathLst>
                <a:path w="472" h="300">
                  <a:moveTo>
                    <a:pt x="79" y="252"/>
                  </a:moveTo>
                  <a:lnTo>
                    <a:pt x="65" y="252"/>
                  </a:lnTo>
                  <a:lnTo>
                    <a:pt x="35" y="251"/>
                  </a:lnTo>
                  <a:lnTo>
                    <a:pt x="0" y="248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4" y="176"/>
                  </a:lnTo>
                  <a:lnTo>
                    <a:pt x="5" y="152"/>
                  </a:lnTo>
                  <a:lnTo>
                    <a:pt x="5" y="149"/>
                  </a:lnTo>
                  <a:lnTo>
                    <a:pt x="8" y="115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2" y="6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137" y="6"/>
                  </a:lnTo>
                  <a:lnTo>
                    <a:pt x="225" y="9"/>
                  </a:lnTo>
                  <a:lnTo>
                    <a:pt x="263" y="9"/>
                  </a:lnTo>
                  <a:lnTo>
                    <a:pt x="271" y="9"/>
                  </a:lnTo>
                  <a:lnTo>
                    <a:pt x="314" y="10"/>
                  </a:lnTo>
                  <a:lnTo>
                    <a:pt x="331" y="10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419" y="10"/>
                  </a:lnTo>
                  <a:lnTo>
                    <a:pt x="458" y="9"/>
                  </a:lnTo>
                  <a:lnTo>
                    <a:pt x="458" y="19"/>
                  </a:lnTo>
                  <a:lnTo>
                    <a:pt x="457" y="20"/>
                  </a:lnTo>
                  <a:lnTo>
                    <a:pt x="454" y="26"/>
                  </a:lnTo>
                  <a:lnTo>
                    <a:pt x="443" y="33"/>
                  </a:lnTo>
                  <a:lnTo>
                    <a:pt x="443" y="37"/>
                  </a:lnTo>
                  <a:lnTo>
                    <a:pt x="443" y="38"/>
                  </a:lnTo>
                  <a:lnTo>
                    <a:pt x="447" y="44"/>
                  </a:lnTo>
                  <a:lnTo>
                    <a:pt x="450" y="50"/>
                  </a:lnTo>
                  <a:lnTo>
                    <a:pt x="453" y="54"/>
                  </a:lnTo>
                  <a:lnTo>
                    <a:pt x="457" y="54"/>
                  </a:lnTo>
                  <a:lnTo>
                    <a:pt x="461" y="57"/>
                  </a:lnTo>
                  <a:lnTo>
                    <a:pt x="465" y="60"/>
                  </a:lnTo>
                  <a:lnTo>
                    <a:pt x="467" y="63"/>
                  </a:lnTo>
                  <a:lnTo>
                    <a:pt x="467" y="65"/>
                  </a:lnTo>
                  <a:lnTo>
                    <a:pt x="467" y="91"/>
                  </a:lnTo>
                  <a:lnTo>
                    <a:pt x="467" y="105"/>
                  </a:lnTo>
                  <a:lnTo>
                    <a:pt x="468" y="119"/>
                  </a:lnTo>
                  <a:lnTo>
                    <a:pt x="468" y="128"/>
                  </a:lnTo>
                  <a:lnTo>
                    <a:pt x="468" y="156"/>
                  </a:lnTo>
                  <a:lnTo>
                    <a:pt x="470" y="186"/>
                  </a:lnTo>
                  <a:lnTo>
                    <a:pt x="470" y="215"/>
                  </a:lnTo>
                  <a:lnTo>
                    <a:pt x="461" y="215"/>
                  </a:lnTo>
                  <a:lnTo>
                    <a:pt x="462" y="217"/>
                  </a:lnTo>
                  <a:lnTo>
                    <a:pt x="461" y="221"/>
                  </a:lnTo>
                  <a:lnTo>
                    <a:pt x="464" y="224"/>
                  </a:lnTo>
                  <a:lnTo>
                    <a:pt x="465" y="225"/>
                  </a:lnTo>
                  <a:lnTo>
                    <a:pt x="465" y="227"/>
                  </a:lnTo>
                  <a:lnTo>
                    <a:pt x="465" y="231"/>
                  </a:lnTo>
                  <a:lnTo>
                    <a:pt x="462" y="232"/>
                  </a:lnTo>
                  <a:lnTo>
                    <a:pt x="462" y="235"/>
                  </a:lnTo>
                  <a:lnTo>
                    <a:pt x="464" y="235"/>
                  </a:lnTo>
                  <a:lnTo>
                    <a:pt x="464" y="237"/>
                  </a:lnTo>
                  <a:lnTo>
                    <a:pt x="464" y="238"/>
                  </a:lnTo>
                  <a:lnTo>
                    <a:pt x="468" y="240"/>
                  </a:lnTo>
                  <a:lnTo>
                    <a:pt x="470" y="240"/>
                  </a:lnTo>
                  <a:lnTo>
                    <a:pt x="471" y="247"/>
                  </a:lnTo>
                  <a:lnTo>
                    <a:pt x="470" y="249"/>
                  </a:lnTo>
                  <a:lnTo>
                    <a:pt x="470" y="251"/>
                  </a:lnTo>
                  <a:lnTo>
                    <a:pt x="470" y="252"/>
                  </a:lnTo>
                  <a:lnTo>
                    <a:pt x="467" y="252"/>
                  </a:lnTo>
                  <a:lnTo>
                    <a:pt x="468" y="257"/>
                  </a:lnTo>
                  <a:lnTo>
                    <a:pt x="467" y="258"/>
                  </a:lnTo>
                  <a:lnTo>
                    <a:pt x="467" y="261"/>
                  </a:lnTo>
                  <a:lnTo>
                    <a:pt x="465" y="265"/>
                  </a:lnTo>
                  <a:lnTo>
                    <a:pt x="465" y="266"/>
                  </a:lnTo>
                  <a:lnTo>
                    <a:pt x="465" y="271"/>
                  </a:lnTo>
                  <a:lnTo>
                    <a:pt x="464" y="271"/>
                  </a:lnTo>
                  <a:lnTo>
                    <a:pt x="462" y="271"/>
                  </a:lnTo>
                  <a:lnTo>
                    <a:pt x="462" y="275"/>
                  </a:lnTo>
                  <a:lnTo>
                    <a:pt x="460" y="276"/>
                  </a:lnTo>
                  <a:lnTo>
                    <a:pt x="460" y="279"/>
                  </a:lnTo>
                  <a:lnTo>
                    <a:pt x="461" y="282"/>
                  </a:lnTo>
                  <a:lnTo>
                    <a:pt x="464" y="285"/>
                  </a:lnTo>
                  <a:lnTo>
                    <a:pt x="465" y="286"/>
                  </a:lnTo>
                  <a:lnTo>
                    <a:pt x="468" y="289"/>
                  </a:lnTo>
                  <a:lnTo>
                    <a:pt x="470" y="292"/>
                  </a:lnTo>
                  <a:lnTo>
                    <a:pt x="468" y="293"/>
                  </a:lnTo>
                  <a:lnTo>
                    <a:pt x="470" y="293"/>
                  </a:lnTo>
                  <a:lnTo>
                    <a:pt x="470" y="298"/>
                  </a:lnTo>
                  <a:lnTo>
                    <a:pt x="472" y="300"/>
                  </a:lnTo>
                  <a:lnTo>
                    <a:pt x="470" y="300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2" y="299"/>
                  </a:lnTo>
                  <a:lnTo>
                    <a:pt x="461" y="298"/>
                  </a:lnTo>
                  <a:lnTo>
                    <a:pt x="460" y="295"/>
                  </a:lnTo>
                  <a:lnTo>
                    <a:pt x="455" y="291"/>
                  </a:lnTo>
                  <a:lnTo>
                    <a:pt x="455" y="289"/>
                  </a:lnTo>
                  <a:lnTo>
                    <a:pt x="457" y="288"/>
                  </a:lnTo>
                  <a:lnTo>
                    <a:pt x="457" y="286"/>
                  </a:lnTo>
                  <a:lnTo>
                    <a:pt x="454" y="285"/>
                  </a:lnTo>
                  <a:lnTo>
                    <a:pt x="450" y="285"/>
                  </a:lnTo>
                  <a:lnTo>
                    <a:pt x="450" y="285"/>
                  </a:lnTo>
                  <a:lnTo>
                    <a:pt x="450" y="282"/>
                  </a:lnTo>
                  <a:lnTo>
                    <a:pt x="443" y="281"/>
                  </a:lnTo>
                  <a:lnTo>
                    <a:pt x="440" y="282"/>
                  </a:lnTo>
                  <a:lnTo>
                    <a:pt x="438" y="281"/>
                  </a:lnTo>
                  <a:lnTo>
                    <a:pt x="440" y="279"/>
                  </a:lnTo>
                  <a:lnTo>
                    <a:pt x="438" y="278"/>
                  </a:lnTo>
                  <a:lnTo>
                    <a:pt x="437" y="278"/>
                  </a:lnTo>
                  <a:lnTo>
                    <a:pt x="428" y="276"/>
                  </a:lnTo>
                  <a:lnTo>
                    <a:pt x="427" y="275"/>
                  </a:lnTo>
                  <a:lnTo>
                    <a:pt x="424" y="274"/>
                  </a:lnTo>
                  <a:lnTo>
                    <a:pt x="423" y="272"/>
                  </a:lnTo>
                  <a:lnTo>
                    <a:pt x="421" y="271"/>
                  </a:lnTo>
                  <a:lnTo>
                    <a:pt x="420" y="271"/>
                  </a:lnTo>
                  <a:lnTo>
                    <a:pt x="417" y="269"/>
                  </a:lnTo>
                  <a:lnTo>
                    <a:pt x="413" y="269"/>
                  </a:lnTo>
                  <a:lnTo>
                    <a:pt x="409" y="271"/>
                  </a:lnTo>
                  <a:lnTo>
                    <a:pt x="407" y="271"/>
                  </a:lnTo>
                  <a:lnTo>
                    <a:pt x="406" y="271"/>
                  </a:lnTo>
                  <a:lnTo>
                    <a:pt x="402" y="271"/>
                  </a:lnTo>
                  <a:lnTo>
                    <a:pt x="397" y="271"/>
                  </a:lnTo>
                  <a:lnTo>
                    <a:pt x="395" y="272"/>
                  </a:lnTo>
                  <a:lnTo>
                    <a:pt x="392" y="271"/>
                  </a:lnTo>
                  <a:lnTo>
                    <a:pt x="389" y="271"/>
                  </a:lnTo>
                  <a:lnTo>
                    <a:pt x="387" y="271"/>
                  </a:lnTo>
                  <a:lnTo>
                    <a:pt x="386" y="269"/>
                  </a:lnTo>
                  <a:lnTo>
                    <a:pt x="382" y="271"/>
                  </a:lnTo>
                  <a:lnTo>
                    <a:pt x="382" y="272"/>
                  </a:lnTo>
                  <a:lnTo>
                    <a:pt x="379" y="276"/>
                  </a:lnTo>
                  <a:lnTo>
                    <a:pt x="378" y="278"/>
                  </a:lnTo>
                  <a:lnTo>
                    <a:pt x="375" y="278"/>
                  </a:lnTo>
                  <a:lnTo>
                    <a:pt x="373" y="278"/>
                  </a:lnTo>
                  <a:lnTo>
                    <a:pt x="368" y="275"/>
                  </a:lnTo>
                  <a:lnTo>
                    <a:pt x="368" y="274"/>
                  </a:lnTo>
                  <a:lnTo>
                    <a:pt x="366" y="272"/>
                  </a:lnTo>
                  <a:lnTo>
                    <a:pt x="365" y="272"/>
                  </a:lnTo>
                  <a:lnTo>
                    <a:pt x="356" y="268"/>
                  </a:lnTo>
                  <a:lnTo>
                    <a:pt x="351" y="265"/>
                  </a:lnTo>
                  <a:lnTo>
                    <a:pt x="346" y="264"/>
                  </a:lnTo>
                  <a:lnTo>
                    <a:pt x="344" y="259"/>
                  </a:lnTo>
                  <a:lnTo>
                    <a:pt x="297" y="259"/>
                  </a:lnTo>
                  <a:lnTo>
                    <a:pt x="280" y="259"/>
                  </a:lnTo>
                  <a:lnTo>
                    <a:pt x="239" y="258"/>
                  </a:lnTo>
                  <a:lnTo>
                    <a:pt x="175" y="257"/>
                  </a:lnTo>
                  <a:lnTo>
                    <a:pt x="121" y="255"/>
                  </a:lnTo>
                  <a:lnTo>
                    <a:pt x="79" y="2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501116" y="2473183"/>
              <a:ext cx="994510" cy="717051"/>
            </a:xfrm>
            <a:custGeom>
              <a:avLst/>
              <a:gdLst/>
              <a:ahLst/>
              <a:cxnLst>
                <a:cxn ang="0">
                  <a:pos x="35" y="251"/>
                </a:cxn>
                <a:cxn ang="0">
                  <a:pos x="2" y="206"/>
                </a:cxn>
                <a:cxn ang="0">
                  <a:pos x="5" y="149"/>
                </a:cxn>
                <a:cxn ang="0">
                  <a:pos x="11" y="80"/>
                </a:cxn>
                <a:cxn ang="0">
                  <a:pos x="15" y="0"/>
                </a:cxn>
                <a:cxn ang="0">
                  <a:pos x="137" y="6"/>
                </a:cxn>
                <a:cxn ang="0">
                  <a:pos x="271" y="9"/>
                </a:cxn>
                <a:cxn ang="0">
                  <a:pos x="373" y="10"/>
                </a:cxn>
                <a:cxn ang="0">
                  <a:pos x="458" y="9"/>
                </a:cxn>
                <a:cxn ang="0">
                  <a:pos x="454" y="26"/>
                </a:cxn>
                <a:cxn ang="0">
                  <a:pos x="443" y="38"/>
                </a:cxn>
                <a:cxn ang="0">
                  <a:pos x="453" y="54"/>
                </a:cxn>
                <a:cxn ang="0">
                  <a:pos x="465" y="60"/>
                </a:cxn>
                <a:cxn ang="0">
                  <a:pos x="467" y="91"/>
                </a:cxn>
                <a:cxn ang="0">
                  <a:pos x="468" y="128"/>
                </a:cxn>
                <a:cxn ang="0">
                  <a:pos x="470" y="215"/>
                </a:cxn>
                <a:cxn ang="0">
                  <a:pos x="461" y="221"/>
                </a:cxn>
                <a:cxn ang="0">
                  <a:pos x="465" y="227"/>
                </a:cxn>
                <a:cxn ang="0">
                  <a:pos x="462" y="235"/>
                </a:cxn>
                <a:cxn ang="0">
                  <a:pos x="464" y="238"/>
                </a:cxn>
                <a:cxn ang="0">
                  <a:pos x="471" y="247"/>
                </a:cxn>
                <a:cxn ang="0">
                  <a:pos x="470" y="252"/>
                </a:cxn>
                <a:cxn ang="0">
                  <a:pos x="467" y="258"/>
                </a:cxn>
                <a:cxn ang="0">
                  <a:pos x="465" y="266"/>
                </a:cxn>
                <a:cxn ang="0">
                  <a:pos x="462" y="271"/>
                </a:cxn>
                <a:cxn ang="0">
                  <a:pos x="460" y="279"/>
                </a:cxn>
                <a:cxn ang="0">
                  <a:pos x="465" y="286"/>
                </a:cxn>
                <a:cxn ang="0">
                  <a:pos x="468" y="293"/>
                </a:cxn>
                <a:cxn ang="0">
                  <a:pos x="472" y="300"/>
                </a:cxn>
                <a:cxn ang="0">
                  <a:pos x="464" y="298"/>
                </a:cxn>
                <a:cxn ang="0">
                  <a:pos x="460" y="295"/>
                </a:cxn>
                <a:cxn ang="0">
                  <a:pos x="457" y="288"/>
                </a:cxn>
                <a:cxn ang="0">
                  <a:pos x="450" y="285"/>
                </a:cxn>
                <a:cxn ang="0">
                  <a:pos x="443" y="281"/>
                </a:cxn>
                <a:cxn ang="0">
                  <a:pos x="440" y="279"/>
                </a:cxn>
                <a:cxn ang="0">
                  <a:pos x="428" y="276"/>
                </a:cxn>
                <a:cxn ang="0">
                  <a:pos x="423" y="272"/>
                </a:cxn>
                <a:cxn ang="0">
                  <a:pos x="417" y="269"/>
                </a:cxn>
                <a:cxn ang="0">
                  <a:pos x="407" y="271"/>
                </a:cxn>
                <a:cxn ang="0">
                  <a:pos x="397" y="271"/>
                </a:cxn>
                <a:cxn ang="0">
                  <a:pos x="389" y="271"/>
                </a:cxn>
                <a:cxn ang="0">
                  <a:pos x="382" y="271"/>
                </a:cxn>
                <a:cxn ang="0">
                  <a:pos x="378" y="278"/>
                </a:cxn>
                <a:cxn ang="0">
                  <a:pos x="368" y="275"/>
                </a:cxn>
                <a:cxn ang="0">
                  <a:pos x="365" y="272"/>
                </a:cxn>
                <a:cxn ang="0">
                  <a:pos x="346" y="264"/>
                </a:cxn>
                <a:cxn ang="0">
                  <a:pos x="280" y="259"/>
                </a:cxn>
                <a:cxn ang="0">
                  <a:pos x="121" y="255"/>
                </a:cxn>
              </a:cxnLst>
              <a:rect l="0" t="0" r="r" b="b"/>
              <a:pathLst>
                <a:path w="472" h="300">
                  <a:moveTo>
                    <a:pt x="79" y="252"/>
                  </a:moveTo>
                  <a:lnTo>
                    <a:pt x="65" y="252"/>
                  </a:lnTo>
                  <a:lnTo>
                    <a:pt x="35" y="251"/>
                  </a:lnTo>
                  <a:lnTo>
                    <a:pt x="0" y="248"/>
                  </a:lnTo>
                  <a:lnTo>
                    <a:pt x="2" y="208"/>
                  </a:lnTo>
                  <a:lnTo>
                    <a:pt x="2" y="206"/>
                  </a:lnTo>
                  <a:lnTo>
                    <a:pt x="4" y="176"/>
                  </a:lnTo>
                  <a:lnTo>
                    <a:pt x="5" y="152"/>
                  </a:lnTo>
                  <a:lnTo>
                    <a:pt x="5" y="149"/>
                  </a:lnTo>
                  <a:lnTo>
                    <a:pt x="8" y="115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2" y="6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77" y="3"/>
                  </a:lnTo>
                  <a:lnTo>
                    <a:pt x="80" y="3"/>
                  </a:lnTo>
                  <a:lnTo>
                    <a:pt x="137" y="6"/>
                  </a:lnTo>
                  <a:lnTo>
                    <a:pt x="225" y="9"/>
                  </a:lnTo>
                  <a:lnTo>
                    <a:pt x="263" y="9"/>
                  </a:lnTo>
                  <a:lnTo>
                    <a:pt x="271" y="9"/>
                  </a:lnTo>
                  <a:lnTo>
                    <a:pt x="314" y="10"/>
                  </a:lnTo>
                  <a:lnTo>
                    <a:pt x="331" y="10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419" y="10"/>
                  </a:lnTo>
                  <a:lnTo>
                    <a:pt x="458" y="9"/>
                  </a:lnTo>
                  <a:lnTo>
                    <a:pt x="458" y="19"/>
                  </a:lnTo>
                  <a:lnTo>
                    <a:pt x="457" y="20"/>
                  </a:lnTo>
                  <a:lnTo>
                    <a:pt x="454" y="26"/>
                  </a:lnTo>
                  <a:lnTo>
                    <a:pt x="443" y="33"/>
                  </a:lnTo>
                  <a:lnTo>
                    <a:pt x="443" y="37"/>
                  </a:lnTo>
                  <a:lnTo>
                    <a:pt x="443" y="38"/>
                  </a:lnTo>
                  <a:lnTo>
                    <a:pt x="447" y="44"/>
                  </a:lnTo>
                  <a:lnTo>
                    <a:pt x="450" y="50"/>
                  </a:lnTo>
                  <a:lnTo>
                    <a:pt x="453" y="54"/>
                  </a:lnTo>
                  <a:lnTo>
                    <a:pt x="457" y="54"/>
                  </a:lnTo>
                  <a:lnTo>
                    <a:pt x="461" y="57"/>
                  </a:lnTo>
                  <a:lnTo>
                    <a:pt x="465" y="60"/>
                  </a:lnTo>
                  <a:lnTo>
                    <a:pt x="467" y="63"/>
                  </a:lnTo>
                  <a:lnTo>
                    <a:pt x="467" y="65"/>
                  </a:lnTo>
                  <a:lnTo>
                    <a:pt x="467" y="91"/>
                  </a:lnTo>
                  <a:lnTo>
                    <a:pt x="467" y="105"/>
                  </a:lnTo>
                  <a:lnTo>
                    <a:pt x="468" y="119"/>
                  </a:lnTo>
                  <a:lnTo>
                    <a:pt x="468" y="128"/>
                  </a:lnTo>
                  <a:lnTo>
                    <a:pt x="468" y="156"/>
                  </a:lnTo>
                  <a:lnTo>
                    <a:pt x="470" y="186"/>
                  </a:lnTo>
                  <a:lnTo>
                    <a:pt x="470" y="215"/>
                  </a:lnTo>
                  <a:lnTo>
                    <a:pt x="461" y="215"/>
                  </a:lnTo>
                  <a:lnTo>
                    <a:pt x="462" y="217"/>
                  </a:lnTo>
                  <a:lnTo>
                    <a:pt x="461" y="221"/>
                  </a:lnTo>
                  <a:lnTo>
                    <a:pt x="464" y="224"/>
                  </a:lnTo>
                  <a:lnTo>
                    <a:pt x="465" y="225"/>
                  </a:lnTo>
                  <a:lnTo>
                    <a:pt x="465" y="227"/>
                  </a:lnTo>
                  <a:lnTo>
                    <a:pt x="465" y="231"/>
                  </a:lnTo>
                  <a:lnTo>
                    <a:pt x="462" y="232"/>
                  </a:lnTo>
                  <a:lnTo>
                    <a:pt x="462" y="235"/>
                  </a:lnTo>
                  <a:lnTo>
                    <a:pt x="464" y="235"/>
                  </a:lnTo>
                  <a:lnTo>
                    <a:pt x="464" y="237"/>
                  </a:lnTo>
                  <a:lnTo>
                    <a:pt x="464" y="238"/>
                  </a:lnTo>
                  <a:lnTo>
                    <a:pt x="468" y="240"/>
                  </a:lnTo>
                  <a:lnTo>
                    <a:pt x="470" y="240"/>
                  </a:lnTo>
                  <a:lnTo>
                    <a:pt x="471" y="247"/>
                  </a:lnTo>
                  <a:lnTo>
                    <a:pt x="470" y="249"/>
                  </a:lnTo>
                  <a:lnTo>
                    <a:pt x="470" y="251"/>
                  </a:lnTo>
                  <a:lnTo>
                    <a:pt x="470" y="252"/>
                  </a:lnTo>
                  <a:lnTo>
                    <a:pt x="467" y="252"/>
                  </a:lnTo>
                  <a:lnTo>
                    <a:pt x="468" y="257"/>
                  </a:lnTo>
                  <a:lnTo>
                    <a:pt x="467" y="258"/>
                  </a:lnTo>
                  <a:lnTo>
                    <a:pt x="467" y="261"/>
                  </a:lnTo>
                  <a:lnTo>
                    <a:pt x="465" y="265"/>
                  </a:lnTo>
                  <a:lnTo>
                    <a:pt x="465" y="266"/>
                  </a:lnTo>
                  <a:lnTo>
                    <a:pt x="465" y="271"/>
                  </a:lnTo>
                  <a:lnTo>
                    <a:pt x="464" y="271"/>
                  </a:lnTo>
                  <a:lnTo>
                    <a:pt x="462" y="271"/>
                  </a:lnTo>
                  <a:lnTo>
                    <a:pt x="462" y="275"/>
                  </a:lnTo>
                  <a:lnTo>
                    <a:pt x="460" y="276"/>
                  </a:lnTo>
                  <a:lnTo>
                    <a:pt x="460" y="279"/>
                  </a:lnTo>
                  <a:lnTo>
                    <a:pt x="461" y="282"/>
                  </a:lnTo>
                  <a:lnTo>
                    <a:pt x="464" y="285"/>
                  </a:lnTo>
                  <a:lnTo>
                    <a:pt x="465" y="286"/>
                  </a:lnTo>
                  <a:lnTo>
                    <a:pt x="468" y="289"/>
                  </a:lnTo>
                  <a:lnTo>
                    <a:pt x="470" y="292"/>
                  </a:lnTo>
                  <a:lnTo>
                    <a:pt x="468" y="293"/>
                  </a:lnTo>
                  <a:lnTo>
                    <a:pt x="470" y="293"/>
                  </a:lnTo>
                  <a:lnTo>
                    <a:pt x="470" y="298"/>
                  </a:lnTo>
                  <a:lnTo>
                    <a:pt x="472" y="300"/>
                  </a:lnTo>
                  <a:lnTo>
                    <a:pt x="470" y="300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2" y="299"/>
                  </a:lnTo>
                  <a:lnTo>
                    <a:pt x="461" y="298"/>
                  </a:lnTo>
                  <a:lnTo>
                    <a:pt x="460" y="295"/>
                  </a:lnTo>
                  <a:lnTo>
                    <a:pt x="455" y="291"/>
                  </a:lnTo>
                  <a:lnTo>
                    <a:pt x="455" y="289"/>
                  </a:lnTo>
                  <a:lnTo>
                    <a:pt x="457" y="288"/>
                  </a:lnTo>
                  <a:lnTo>
                    <a:pt x="457" y="286"/>
                  </a:lnTo>
                  <a:lnTo>
                    <a:pt x="454" y="285"/>
                  </a:lnTo>
                  <a:lnTo>
                    <a:pt x="450" y="285"/>
                  </a:lnTo>
                  <a:lnTo>
                    <a:pt x="450" y="285"/>
                  </a:lnTo>
                  <a:lnTo>
                    <a:pt x="450" y="282"/>
                  </a:lnTo>
                  <a:lnTo>
                    <a:pt x="443" y="281"/>
                  </a:lnTo>
                  <a:lnTo>
                    <a:pt x="440" y="282"/>
                  </a:lnTo>
                  <a:lnTo>
                    <a:pt x="438" y="281"/>
                  </a:lnTo>
                  <a:lnTo>
                    <a:pt x="440" y="279"/>
                  </a:lnTo>
                  <a:lnTo>
                    <a:pt x="438" y="278"/>
                  </a:lnTo>
                  <a:lnTo>
                    <a:pt x="437" y="278"/>
                  </a:lnTo>
                  <a:lnTo>
                    <a:pt x="428" y="276"/>
                  </a:lnTo>
                  <a:lnTo>
                    <a:pt x="427" y="275"/>
                  </a:lnTo>
                  <a:lnTo>
                    <a:pt x="424" y="274"/>
                  </a:lnTo>
                  <a:lnTo>
                    <a:pt x="423" y="272"/>
                  </a:lnTo>
                  <a:lnTo>
                    <a:pt x="421" y="271"/>
                  </a:lnTo>
                  <a:lnTo>
                    <a:pt x="420" y="271"/>
                  </a:lnTo>
                  <a:lnTo>
                    <a:pt x="417" y="269"/>
                  </a:lnTo>
                  <a:lnTo>
                    <a:pt x="413" y="269"/>
                  </a:lnTo>
                  <a:lnTo>
                    <a:pt x="409" y="271"/>
                  </a:lnTo>
                  <a:lnTo>
                    <a:pt x="407" y="271"/>
                  </a:lnTo>
                  <a:lnTo>
                    <a:pt x="406" y="271"/>
                  </a:lnTo>
                  <a:lnTo>
                    <a:pt x="402" y="271"/>
                  </a:lnTo>
                  <a:lnTo>
                    <a:pt x="397" y="271"/>
                  </a:lnTo>
                  <a:lnTo>
                    <a:pt x="395" y="272"/>
                  </a:lnTo>
                  <a:lnTo>
                    <a:pt x="392" y="271"/>
                  </a:lnTo>
                  <a:lnTo>
                    <a:pt x="389" y="271"/>
                  </a:lnTo>
                  <a:lnTo>
                    <a:pt x="387" y="271"/>
                  </a:lnTo>
                  <a:lnTo>
                    <a:pt x="386" y="269"/>
                  </a:lnTo>
                  <a:lnTo>
                    <a:pt x="382" y="271"/>
                  </a:lnTo>
                  <a:lnTo>
                    <a:pt x="382" y="272"/>
                  </a:lnTo>
                  <a:lnTo>
                    <a:pt x="379" y="276"/>
                  </a:lnTo>
                  <a:lnTo>
                    <a:pt x="378" y="278"/>
                  </a:lnTo>
                  <a:lnTo>
                    <a:pt x="375" y="278"/>
                  </a:lnTo>
                  <a:lnTo>
                    <a:pt x="373" y="278"/>
                  </a:lnTo>
                  <a:lnTo>
                    <a:pt x="368" y="275"/>
                  </a:lnTo>
                  <a:lnTo>
                    <a:pt x="368" y="274"/>
                  </a:lnTo>
                  <a:lnTo>
                    <a:pt x="366" y="272"/>
                  </a:lnTo>
                  <a:lnTo>
                    <a:pt x="365" y="272"/>
                  </a:lnTo>
                  <a:lnTo>
                    <a:pt x="356" y="268"/>
                  </a:lnTo>
                  <a:lnTo>
                    <a:pt x="351" y="265"/>
                  </a:lnTo>
                  <a:lnTo>
                    <a:pt x="346" y="264"/>
                  </a:lnTo>
                  <a:lnTo>
                    <a:pt x="344" y="259"/>
                  </a:lnTo>
                  <a:lnTo>
                    <a:pt x="297" y="259"/>
                  </a:lnTo>
                  <a:lnTo>
                    <a:pt x="280" y="259"/>
                  </a:lnTo>
                  <a:lnTo>
                    <a:pt x="239" y="258"/>
                  </a:lnTo>
                  <a:lnTo>
                    <a:pt x="175" y="257"/>
                  </a:lnTo>
                  <a:lnTo>
                    <a:pt x="121" y="255"/>
                  </a:lnTo>
                  <a:lnTo>
                    <a:pt x="79" y="25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546640" y="2564009"/>
              <a:ext cx="973440" cy="905875"/>
            </a:xfrm>
            <a:custGeom>
              <a:avLst/>
              <a:gdLst/>
              <a:ahLst/>
              <a:cxnLst>
                <a:cxn ang="0">
                  <a:pos x="447" y="321"/>
                </a:cxn>
                <a:cxn ang="0">
                  <a:pos x="445" y="332"/>
                </a:cxn>
                <a:cxn ang="0">
                  <a:pos x="445" y="346"/>
                </a:cxn>
                <a:cxn ang="0">
                  <a:pos x="444" y="379"/>
                </a:cxn>
                <a:cxn ang="0">
                  <a:pos x="387" y="376"/>
                </a:cxn>
                <a:cxn ang="0">
                  <a:pos x="365" y="374"/>
                </a:cxn>
                <a:cxn ang="0">
                  <a:pos x="307" y="369"/>
                </a:cxn>
                <a:cxn ang="0">
                  <a:pos x="298" y="369"/>
                </a:cxn>
                <a:cxn ang="0">
                  <a:pos x="264" y="366"/>
                </a:cxn>
                <a:cxn ang="0">
                  <a:pos x="237" y="363"/>
                </a:cxn>
                <a:cxn ang="0">
                  <a:pos x="198" y="359"/>
                </a:cxn>
                <a:cxn ang="0">
                  <a:pos x="126" y="352"/>
                </a:cxn>
                <a:cxn ang="0">
                  <a:pos x="66" y="345"/>
                </a:cxn>
                <a:cxn ang="0">
                  <a:pos x="62" y="343"/>
                </a:cxn>
                <a:cxn ang="0">
                  <a:pos x="0" y="336"/>
                </a:cxn>
                <a:cxn ang="0">
                  <a:pos x="2" y="313"/>
                </a:cxn>
                <a:cxn ang="0">
                  <a:pos x="7" y="287"/>
                </a:cxn>
                <a:cxn ang="0">
                  <a:pos x="11" y="253"/>
                </a:cxn>
                <a:cxn ang="0">
                  <a:pos x="17" y="210"/>
                </a:cxn>
                <a:cxn ang="0">
                  <a:pos x="22" y="166"/>
                </a:cxn>
                <a:cxn ang="0">
                  <a:pos x="25" y="145"/>
                </a:cxn>
                <a:cxn ang="0">
                  <a:pos x="28" y="125"/>
                </a:cxn>
                <a:cxn ang="0">
                  <a:pos x="34" y="85"/>
                </a:cxn>
                <a:cxn ang="0">
                  <a:pos x="39" y="44"/>
                </a:cxn>
                <a:cxn ang="0">
                  <a:pos x="41" y="29"/>
                </a:cxn>
                <a:cxn ang="0">
                  <a:pos x="45" y="0"/>
                </a:cxn>
                <a:cxn ang="0">
                  <a:pos x="82" y="6"/>
                </a:cxn>
                <a:cxn ang="0">
                  <a:pos x="84" y="6"/>
                </a:cxn>
                <a:cxn ang="0">
                  <a:pos x="107" y="9"/>
                </a:cxn>
                <a:cxn ang="0">
                  <a:pos x="120" y="10"/>
                </a:cxn>
                <a:cxn ang="0">
                  <a:pos x="189" y="19"/>
                </a:cxn>
                <a:cxn ang="0">
                  <a:pos x="212" y="20"/>
                </a:cxn>
                <a:cxn ang="0">
                  <a:pos x="233" y="23"/>
                </a:cxn>
                <a:cxn ang="0">
                  <a:pos x="331" y="33"/>
                </a:cxn>
                <a:cxn ang="0">
                  <a:pos x="345" y="33"/>
                </a:cxn>
                <a:cxn ang="0">
                  <a:pos x="402" y="37"/>
                </a:cxn>
                <a:cxn ang="0">
                  <a:pos x="404" y="37"/>
                </a:cxn>
                <a:cxn ang="0">
                  <a:pos x="462" y="42"/>
                </a:cxn>
                <a:cxn ang="0">
                  <a:pos x="461" y="77"/>
                </a:cxn>
                <a:cxn ang="0">
                  <a:pos x="458" y="111"/>
                </a:cxn>
                <a:cxn ang="0">
                  <a:pos x="458" y="114"/>
                </a:cxn>
                <a:cxn ang="0">
                  <a:pos x="457" y="138"/>
                </a:cxn>
                <a:cxn ang="0">
                  <a:pos x="455" y="168"/>
                </a:cxn>
                <a:cxn ang="0">
                  <a:pos x="455" y="170"/>
                </a:cxn>
                <a:cxn ang="0">
                  <a:pos x="453" y="210"/>
                </a:cxn>
                <a:cxn ang="0">
                  <a:pos x="451" y="243"/>
                </a:cxn>
                <a:cxn ang="0">
                  <a:pos x="448" y="295"/>
                </a:cxn>
                <a:cxn ang="0">
                  <a:pos x="447" y="321"/>
                </a:cxn>
              </a:cxnLst>
              <a:rect l="0" t="0" r="r" b="b"/>
              <a:pathLst>
                <a:path w="462" h="379">
                  <a:moveTo>
                    <a:pt x="447" y="321"/>
                  </a:moveTo>
                  <a:lnTo>
                    <a:pt x="445" y="332"/>
                  </a:lnTo>
                  <a:lnTo>
                    <a:pt x="445" y="346"/>
                  </a:lnTo>
                  <a:lnTo>
                    <a:pt x="444" y="379"/>
                  </a:lnTo>
                  <a:lnTo>
                    <a:pt x="387" y="376"/>
                  </a:lnTo>
                  <a:lnTo>
                    <a:pt x="365" y="374"/>
                  </a:lnTo>
                  <a:lnTo>
                    <a:pt x="307" y="369"/>
                  </a:lnTo>
                  <a:lnTo>
                    <a:pt x="298" y="369"/>
                  </a:lnTo>
                  <a:lnTo>
                    <a:pt x="264" y="366"/>
                  </a:lnTo>
                  <a:lnTo>
                    <a:pt x="237" y="363"/>
                  </a:lnTo>
                  <a:lnTo>
                    <a:pt x="198" y="359"/>
                  </a:lnTo>
                  <a:lnTo>
                    <a:pt x="126" y="352"/>
                  </a:lnTo>
                  <a:lnTo>
                    <a:pt x="66" y="345"/>
                  </a:lnTo>
                  <a:lnTo>
                    <a:pt x="62" y="343"/>
                  </a:lnTo>
                  <a:lnTo>
                    <a:pt x="0" y="336"/>
                  </a:lnTo>
                  <a:lnTo>
                    <a:pt x="2" y="313"/>
                  </a:lnTo>
                  <a:lnTo>
                    <a:pt x="7" y="287"/>
                  </a:lnTo>
                  <a:lnTo>
                    <a:pt x="11" y="253"/>
                  </a:lnTo>
                  <a:lnTo>
                    <a:pt x="17" y="210"/>
                  </a:lnTo>
                  <a:lnTo>
                    <a:pt x="22" y="166"/>
                  </a:lnTo>
                  <a:lnTo>
                    <a:pt x="25" y="145"/>
                  </a:lnTo>
                  <a:lnTo>
                    <a:pt x="28" y="125"/>
                  </a:lnTo>
                  <a:lnTo>
                    <a:pt x="34" y="85"/>
                  </a:lnTo>
                  <a:lnTo>
                    <a:pt x="39" y="44"/>
                  </a:lnTo>
                  <a:lnTo>
                    <a:pt x="41" y="29"/>
                  </a:lnTo>
                  <a:lnTo>
                    <a:pt x="45" y="0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107" y="9"/>
                  </a:lnTo>
                  <a:lnTo>
                    <a:pt x="120" y="10"/>
                  </a:lnTo>
                  <a:lnTo>
                    <a:pt x="189" y="19"/>
                  </a:lnTo>
                  <a:lnTo>
                    <a:pt x="212" y="20"/>
                  </a:lnTo>
                  <a:lnTo>
                    <a:pt x="233" y="23"/>
                  </a:lnTo>
                  <a:lnTo>
                    <a:pt x="331" y="33"/>
                  </a:lnTo>
                  <a:lnTo>
                    <a:pt x="345" y="33"/>
                  </a:lnTo>
                  <a:lnTo>
                    <a:pt x="402" y="37"/>
                  </a:lnTo>
                  <a:lnTo>
                    <a:pt x="404" y="37"/>
                  </a:lnTo>
                  <a:lnTo>
                    <a:pt x="462" y="42"/>
                  </a:lnTo>
                  <a:lnTo>
                    <a:pt x="461" y="77"/>
                  </a:lnTo>
                  <a:lnTo>
                    <a:pt x="458" y="111"/>
                  </a:lnTo>
                  <a:lnTo>
                    <a:pt x="458" y="114"/>
                  </a:lnTo>
                  <a:lnTo>
                    <a:pt x="457" y="138"/>
                  </a:lnTo>
                  <a:lnTo>
                    <a:pt x="455" y="168"/>
                  </a:lnTo>
                  <a:lnTo>
                    <a:pt x="455" y="170"/>
                  </a:lnTo>
                  <a:lnTo>
                    <a:pt x="453" y="210"/>
                  </a:lnTo>
                  <a:lnTo>
                    <a:pt x="451" y="243"/>
                  </a:lnTo>
                  <a:lnTo>
                    <a:pt x="448" y="295"/>
                  </a:lnTo>
                  <a:lnTo>
                    <a:pt x="447" y="32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546640" y="2564009"/>
              <a:ext cx="973440" cy="905875"/>
            </a:xfrm>
            <a:custGeom>
              <a:avLst/>
              <a:gdLst/>
              <a:ahLst/>
              <a:cxnLst>
                <a:cxn ang="0">
                  <a:pos x="447" y="321"/>
                </a:cxn>
                <a:cxn ang="0">
                  <a:pos x="445" y="332"/>
                </a:cxn>
                <a:cxn ang="0">
                  <a:pos x="445" y="346"/>
                </a:cxn>
                <a:cxn ang="0">
                  <a:pos x="444" y="379"/>
                </a:cxn>
                <a:cxn ang="0">
                  <a:pos x="387" y="376"/>
                </a:cxn>
                <a:cxn ang="0">
                  <a:pos x="365" y="374"/>
                </a:cxn>
                <a:cxn ang="0">
                  <a:pos x="307" y="369"/>
                </a:cxn>
                <a:cxn ang="0">
                  <a:pos x="298" y="369"/>
                </a:cxn>
                <a:cxn ang="0">
                  <a:pos x="264" y="366"/>
                </a:cxn>
                <a:cxn ang="0">
                  <a:pos x="237" y="363"/>
                </a:cxn>
                <a:cxn ang="0">
                  <a:pos x="198" y="359"/>
                </a:cxn>
                <a:cxn ang="0">
                  <a:pos x="126" y="352"/>
                </a:cxn>
                <a:cxn ang="0">
                  <a:pos x="66" y="345"/>
                </a:cxn>
                <a:cxn ang="0">
                  <a:pos x="62" y="343"/>
                </a:cxn>
                <a:cxn ang="0">
                  <a:pos x="0" y="336"/>
                </a:cxn>
                <a:cxn ang="0">
                  <a:pos x="2" y="313"/>
                </a:cxn>
                <a:cxn ang="0">
                  <a:pos x="7" y="287"/>
                </a:cxn>
                <a:cxn ang="0">
                  <a:pos x="11" y="253"/>
                </a:cxn>
                <a:cxn ang="0">
                  <a:pos x="17" y="210"/>
                </a:cxn>
                <a:cxn ang="0">
                  <a:pos x="22" y="166"/>
                </a:cxn>
                <a:cxn ang="0">
                  <a:pos x="25" y="145"/>
                </a:cxn>
                <a:cxn ang="0">
                  <a:pos x="28" y="125"/>
                </a:cxn>
                <a:cxn ang="0">
                  <a:pos x="34" y="85"/>
                </a:cxn>
                <a:cxn ang="0">
                  <a:pos x="39" y="44"/>
                </a:cxn>
                <a:cxn ang="0">
                  <a:pos x="41" y="29"/>
                </a:cxn>
                <a:cxn ang="0">
                  <a:pos x="45" y="0"/>
                </a:cxn>
                <a:cxn ang="0">
                  <a:pos x="82" y="6"/>
                </a:cxn>
                <a:cxn ang="0">
                  <a:pos x="84" y="6"/>
                </a:cxn>
                <a:cxn ang="0">
                  <a:pos x="107" y="9"/>
                </a:cxn>
                <a:cxn ang="0">
                  <a:pos x="120" y="10"/>
                </a:cxn>
                <a:cxn ang="0">
                  <a:pos x="189" y="19"/>
                </a:cxn>
                <a:cxn ang="0">
                  <a:pos x="212" y="20"/>
                </a:cxn>
                <a:cxn ang="0">
                  <a:pos x="233" y="23"/>
                </a:cxn>
                <a:cxn ang="0">
                  <a:pos x="331" y="33"/>
                </a:cxn>
                <a:cxn ang="0">
                  <a:pos x="345" y="33"/>
                </a:cxn>
                <a:cxn ang="0">
                  <a:pos x="402" y="37"/>
                </a:cxn>
                <a:cxn ang="0">
                  <a:pos x="404" y="37"/>
                </a:cxn>
                <a:cxn ang="0">
                  <a:pos x="462" y="42"/>
                </a:cxn>
                <a:cxn ang="0">
                  <a:pos x="461" y="77"/>
                </a:cxn>
                <a:cxn ang="0">
                  <a:pos x="458" y="111"/>
                </a:cxn>
                <a:cxn ang="0">
                  <a:pos x="458" y="114"/>
                </a:cxn>
                <a:cxn ang="0">
                  <a:pos x="457" y="138"/>
                </a:cxn>
                <a:cxn ang="0">
                  <a:pos x="455" y="168"/>
                </a:cxn>
                <a:cxn ang="0">
                  <a:pos x="455" y="170"/>
                </a:cxn>
                <a:cxn ang="0">
                  <a:pos x="453" y="210"/>
                </a:cxn>
                <a:cxn ang="0">
                  <a:pos x="451" y="243"/>
                </a:cxn>
                <a:cxn ang="0">
                  <a:pos x="448" y="295"/>
                </a:cxn>
                <a:cxn ang="0">
                  <a:pos x="447" y="321"/>
                </a:cxn>
              </a:cxnLst>
              <a:rect l="0" t="0" r="r" b="b"/>
              <a:pathLst>
                <a:path w="462" h="379">
                  <a:moveTo>
                    <a:pt x="447" y="321"/>
                  </a:moveTo>
                  <a:lnTo>
                    <a:pt x="445" y="332"/>
                  </a:lnTo>
                  <a:lnTo>
                    <a:pt x="445" y="346"/>
                  </a:lnTo>
                  <a:lnTo>
                    <a:pt x="444" y="379"/>
                  </a:lnTo>
                  <a:lnTo>
                    <a:pt x="387" y="376"/>
                  </a:lnTo>
                  <a:lnTo>
                    <a:pt x="365" y="374"/>
                  </a:lnTo>
                  <a:lnTo>
                    <a:pt x="307" y="369"/>
                  </a:lnTo>
                  <a:lnTo>
                    <a:pt x="298" y="369"/>
                  </a:lnTo>
                  <a:lnTo>
                    <a:pt x="264" y="366"/>
                  </a:lnTo>
                  <a:lnTo>
                    <a:pt x="237" y="363"/>
                  </a:lnTo>
                  <a:lnTo>
                    <a:pt x="198" y="359"/>
                  </a:lnTo>
                  <a:lnTo>
                    <a:pt x="126" y="352"/>
                  </a:lnTo>
                  <a:lnTo>
                    <a:pt x="66" y="345"/>
                  </a:lnTo>
                  <a:lnTo>
                    <a:pt x="62" y="343"/>
                  </a:lnTo>
                  <a:lnTo>
                    <a:pt x="0" y="336"/>
                  </a:lnTo>
                  <a:lnTo>
                    <a:pt x="2" y="313"/>
                  </a:lnTo>
                  <a:lnTo>
                    <a:pt x="7" y="287"/>
                  </a:lnTo>
                  <a:lnTo>
                    <a:pt x="11" y="253"/>
                  </a:lnTo>
                  <a:lnTo>
                    <a:pt x="17" y="210"/>
                  </a:lnTo>
                  <a:lnTo>
                    <a:pt x="22" y="166"/>
                  </a:lnTo>
                  <a:lnTo>
                    <a:pt x="25" y="145"/>
                  </a:lnTo>
                  <a:lnTo>
                    <a:pt x="28" y="125"/>
                  </a:lnTo>
                  <a:lnTo>
                    <a:pt x="34" y="85"/>
                  </a:lnTo>
                  <a:lnTo>
                    <a:pt x="39" y="44"/>
                  </a:lnTo>
                  <a:lnTo>
                    <a:pt x="41" y="29"/>
                  </a:lnTo>
                  <a:lnTo>
                    <a:pt x="45" y="0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107" y="9"/>
                  </a:lnTo>
                  <a:lnTo>
                    <a:pt x="120" y="10"/>
                  </a:lnTo>
                  <a:lnTo>
                    <a:pt x="189" y="19"/>
                  </a:lnTo>
                  <a:lnTo>
                    <a:pt x="212" y="20"/>
                  </a:lnTo>
                  <a:lnTo>
                    <a:pt x="233" y="23"/>
                  </a:lnTo>
                  <a:lnTo>
                    <a:pt x="331" y="33"/>
                  </a:lnTo>
                  <a:lnTo>
                    <a:pt x="345" y="33"/>
                  </a:lnTo>
                  <a:lnTo>
                    <a:pt x="402" y="37"/>
                  </a:lnTo>
                  <a:lnTo>
                    <a:pt x="404" y="37"/>
                  </a:lnTo>
                  <a:lnTo>
                    <a:pt x="462" y="42"/>
                  </a:lnTo>
                  <a:lnTo>
                    <a:pt x="461" y="77"/>
                  </a:lnTo>
                  <a:lnTo>
                    <a:pt x="458" y="111"/>
                  </a:lnTo>
                  <a:lnTo>
                    <a:pt x="458" y="114"/>
                  </a:lnTo>
                  <a:lnTo>
                    <a:pt x="457" y="138"/>
                  </a:lnTo>
                  <a:lnTo>
                    <a:pt x="455" y="168"/>
                  </a:lnTo>
                  <a:lnTo>
                    <a:pt x="455" y="170"/>
                  </a:lnTo>
                  <a:lnTo>
                    <a:pt x="453" y="210"/>
                  </a:lnTo>
                  <a:lnTo>
                    <a:pt x="451" y="243"/>
                  </a:lnTo>
                  <a:lnTo>
                    <a:pt x="448" y="295"/>
                  </a:lnTo>
                  <a:lnTo>
                    <a:pt x="447" y="32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4929671" y="2246116"/>
              <a:ext cx="747990" cy="893923"/>
            </a:xfrm>
            <a:custGeom>
              <a:avLst/>
              <a:gdLst/>
              <a:ahLst/>
              <a:cxnLst>
                <a:cxn ang="0">
                  <a:pos x="300" y="176"/>
                </a:cxn>
                <a:cxn ang="0">
                  <a:pos x="303" y="187"/>
                </a:cxn>
                <a:cxn ang="0">
                  <a:pos x="321" y="160"/>
                </a:cxn>
                <a:cxn ang="0">
                  <a:pos x="339" y="162"/>
                </a:cxn>
                <a:cxn ang="0">
                  <a:pos x="327" y="223"/>
                </a:cxn>
                <a:cxn ang="0">
                  <a:pos x="320" y="286"/>
                </a:cxn>
                <a:cxn ang="0">
                  <a:pos x="328" y="329"/>
                </a:cxn>
                <a:cxn ang="0">
                  <a:pos x="301" y="361"/>
                </a:cxn>
                <a:cxn ang="0">
                  <a:pos x="233" y="369"/>
                </a:cxn>
                <a:cxn ang="0">
                  <a:pos x="157" y="373"/>
                </a:cxn>
                <a:cxn ang="0">
                  <a:pos x="138" y="361"/>
                </a:cxn>
                <a:cxn ang="0">
                  <a:pos x="126" y="346"/>
                </a:cxn>
                <a:cxn ang="0">
                  <a:pos x="119" y="323"/>
                </a:cxn>
                <a:cxn ang="0">
                  <a:pos x="116" y="305"/>
                </a:cxn>
                <a:cxn ang="0">
                  <a:pos x="111" y="285"/>
                </a:cxn>
                <a:cxn ang="0">
                  <a:pos x="100" y="257"/>
                </a:cxn>
                <a:cxn ang="0">
                  <a:pos x="83" y="248"/>
                </a:cxn>
                <a:cxn ang="0">
                  <a:pos x="65" y="228"/>
                </a:cxn>
                <a:cxn ang="0">
                  <a:pos x="45" y="218"/>
                </a:cxn>
                <a:cxn ang="0">
                  <a:pos x="22" y="206"/>
                </a:cxn>
                <a:cxn ang="0">
                  <a:pos x="11" y="186"/>
                </a:cxn>
                <a:cxn ang="0">
                  <a:pos x="11" y="172"/>
                </a:cxn>
                <a:cxn ang="0">
                  <a:pos x="10" y="156"/>
                </a:cxn>
                <a:cxn ang="0">
                  <a:pos x="15" y="136"/>
                </a:cxn>
                <a:cxn ang="0">
                  <a:pos x="4" y="126"/>
                </a:cxn>
                <a:cxn ang="0">
                  <a:pos x="5" y="109"/>
                </a:cxn>
                <a:cxn ang="0">
                  <a:pos x="18" y="92"/>
                </a:cxn>
                <a:cxn ang="0">
                  <a:pos x="29" y="85"/>
                </a:cxn>
                <a:cxn ang="0">
                  <a:pos x="29" y="32"/>
                </a:cxn>
                <a:cxn ang="0">
                  <a:pos x="72" y="20"/>
                </a:cxn>
                <a:cxn ang="0">
                  <a:pos x="121" y="26"/>
                </a:cxn>
                <a:cxn ang="0">
                  <a:pos x="147" y="32"/>
                </a:cxn>
                <a:cxn ang="0">
                  <a:pos x="155" y="40"/>
                </a:cxn>
                <a:cxn ang="0">
                  <a:pos x="220" y="60"/>
                </a:cxn>
                <a:cxn ang="0">
                  <a:pos x="240" y="67"/>
                </a:cxn>
                <a:cxn ang="0">
                  <a:pos x="249" y="70"/>
                </a:cxn>
                <a:cxn ang="0">
                  <a:pos x="256" y="67"/>
                </a:cxn>
                <a:cxn ang="0">
                  <a:pos x="264" y="67"/>
                </a:cxn>
                <a:cxn ang="0">
                  <a:pos x="276" y="70"/>
                </a:cxn>
                <a:cxn ang="0">
                  <a:pos x="284" y="75"/>
                </a:cxn>
                <a:cxn ang="0">
                  <a:pos x="288" y="83"/>
                </a:cxn>
                <a:cxn ang="0">
                  <a:pos x="301" y="88"/>
                </a:cxn>
                <a:cxn ang="0">
                  <a:pos x="304" y="95"/>
                </a:cxn>
                <a:cxn ang="0">
                  <a:pos x="304" y="105"/>
                </a:cxn>
                <a:cxn ang="0">
                  <a:pos x="300" y="118"/>
                </a:cxn>
                <a:cxn ang="0">
                  <a:pos x="307" y="118"/>
                </a:cxn>
                <a:cxn ang="0">
                  <a:pos x="311" y="126"/>
                </a:cxn>
                <a:cxn ang="0">
                  <a:pos x="314" y="135"/>
                </a:cxn>
                <a:cxn ang="0">
                  <a:pos x="311" y="150"/>
                </a:cxn>
                <a:cxn ang="0">
                  <a:pos x="351" y="121"/>
                </a:cxn>
                <a:cxn ang="0">
                  <a:pos x="351" y="138"/>
                </a:cxn>
                <a:cxn ang="0">
                  <a:pos x="339" y="160"/>
                </a:cxn>
                <a:cxn ang="0">
                  <a:pos x="339" y="129"/>
                </a:cxn>
              </a:cxnLst>
              <a:rect l="0" t="0" r="r" b="b"/>
              <a:pathLst>
                <a:path w="355" h="374">
                  <a:moveTo>
                    <a:pt x="311" y="150"/>
                  </a:moveTo>
                  <a:lnTo>
                    <a:pt x="307" y="153"/>
                  </a:lnTo>
                  <a:lnTo>
                    <a:pt x="307" y="159"/>
                  </a:lnTo>
                  <a:lnTo>
                    <a:pt x="300" y="172"/>
                  </a:lnTo>
                  <a:lnTo>
                    <a:pt x="300" y="176"/>
                  </a:lnTo>
                  <a:lnTo>
                    <a:pt x="298" y="179"/>
                  </a:lnTo>
                  <a:lnTo>
                    <a:pt x="301" y="183"/>
                  </a:lnTo>
                  <a:lnTo>
                    <a:pt x="298" y="180"/>
                  </a:lnTo>
                  <a:lnTo>
                    <a:pt x="297" y="186"/>
                  </a:lnTo>
                  <a:lnTo>
                    <a:pt x="303" y="187"/>
                  </a:lnTo>
                  <a:lnTo>
                    <a:pt x="305" y="187"/>
                  </a:lnTo>
                  <a:lnTo>
                    <a:pt x="307" y="180"/>
                  </a:lnTo>
                  <a:lnTo>
                    <a:pt x="314" y="177"/>
                  </a:lnTo>
                  <a:lnTo>
                    <a:pt x="315" y="173"/>
                  </a:lnTo>
                  <a:lnTo>
                    <a:pt x="321" y="160"/>
                  </a:lnTo>
                  <a:lnTo>
                    <a:pt x="324" y="159"/>
                  </a:lnTo>
                  <a:lnTo>
                    <a:pt x="324" y="160"/>
                  </a:lnTo>
                  <a:lnTo>
                    <a:pt x="331" y="155"/>
                  </a:lnTo>
                  <a:lnTo>
                    <a:pt x="335" y="160"/>
                  </a:lnTo>
                  <a:lnTo>
                    <a:pt x="339" y="162"/>
                  </a:lnTo>
                  <a:lnTo>
                    <a:pt x="337" y="172"/>
                  </a:lnTo>
                  <a:lnTo>
                    <a:pt x="332" y="184"/>
                  </a:lnTo>
                  <a:lnTo>
                    <a:pt x="331" y="203"/>
                  </a:lnTo>
                  <a:lnTo>
                    <a:pt x="332" y="216"/>
                  </a:lnTo>
                  <a:lnTo>
                    <a:pt x="327" y="223"/>
                  </a:lnTo>
                  <a:lnTo>
                    <a:pt x="322" y="240"/>
                  </a:lnTo>
                  <a:lnTo>
                    <a:pt x="327" y="258"/>
                  </a:lnTo>
                  <a:lnTo>
                    <a:pt x="322" y="269"/>
                  </a:lnTo>
                  <a:lnTo>
                    <a:pt x="322" y="277"/>
                  </a:lnTo>
                  <a:lnTo>
                    <a:pt x="320" y="286"/>
                  </a:lnTo>
                  <a:lnTo>
                    <a:pt x="320" y="299"/>
                  </a:lnTo>
                  <a:lnTo>
                    <a:pt x="322" y="309"/>
                  </a:lnTo>
                  <a:lnTo>
                    <a:pt x="321" y="315"/>
                  </a:lnTo>
                  <a:lnTo>
                    <a:pt x="325" y="319"/>
                  </a:lnTo>
                  <a:lnTo>
                    <a:pt x="328" y="329"/>
                  </a:lnTo>
                  <a:lnTo>
                    <a:pt x="332" y="335"/>
                  </a:lnTo>
                  <a:lnTo>
                    <a:pt x="331" y="343"/>
                  </a:lnTo>
                  <a:lnTo>
                    <a:pt x="332" y="359"/>
                  </a:lnTo>
                  <a:lnTo>
                    <a:pt x="308" y="361"/>
                  </a:lnTo>
                  <a:lnTo>
                    <a:pt x="301" y="361"/>
                  </a:lnTo>
                  <a:lnTo>
                    <a:pt x="276" y="364"/>
                  </a:lnTo>
                  <a:lnTo>
                    <a:pt x="273" y="364"/>
                  </a:lnTo>
                  <a:lnTo>
                    <a:pt x="262" y="366"/>
                  </a:lnTo>
                  <a:lnTo>
                    <a:pt x="235" y="369"/>
                  </a:lnTo>
                  <a:lnTo>
                    <a:pt x="233" y="369"/>
                  </a:lnTo>
                  <a:lnTo>
                    <a:pt x="206" y="370"/>
                  </a:lnTo>
                  <a:lnTo>
                    <a:pt x="201" y="371"/>
                  </a:lnTo>
                  <a:lnTo>
                    <a:pt x="170" y="373"/>
                  </a:lnTo>
                  <a:lnTo>
                    <a:pt x="155" y="374"/>
                  </a:lnTo>
                  <a:lnTo>
                    <a:pt x="157" y="373"/>
                  </a:lnTo>
                  <a:lnTo>
                    <a:pt x="155" y="370"/>
                  </a:lnTo>
                  <a:lnTo>
                    <a:pt x="154" y="369"/>
                  </a:lnTo>
                  <a:lnTo>
                    <a:pt x="151" y="364"/>
                  </a:lnTo>
                  <a:lnTo>
                    <a:pt x="148" y="363"/>
                  </a:lnTo>
                  <a:lnTo>
                    <a:pt x="138" y="361"/>
                  </a:lnTo>
                  <a:lnTo>
                    <a:pt x="137" y="361"/>
                  </a:lnTo>
                  <a:lnTo>
                    <a:pt x="133" y="360"/>
                  </a:lnTo>
                  <a:lnTo>
                    <a:pt x="127" y="357"/>
                  </a:lnTo>
                  <a:lnTo>
                    <a:pt x="127" y="353"/>
                  </a:lnTo>
                  <a:lnTo>
                    <a:pt x="126" y="346"/>
                  </a:lnTo>
                  <a:lnTo>
                    <a:pt x="121" y="342"/>
                  </a:lnTo>
                  <a:lnTo>
                    <a:pt x="120" y="336"/>
                  </a:lnTo>
                  <a:lnTo>
                    <a:pt x="120" y="329"/>
                  </a:lnTo>
                  <a:lnTo>
                    <a:pt x="119" y="329"/>
                  </a:lnTo>
                  <a:lnTo>
                    <a:pt x="119" y="323"/>
                  </a:lnTo>
                  <a:lnTo>
                    <a:pt x="124" y="313"/>
                  </a:lnTo>
                  <a:lnTo>
                    <a:pt x="124" y="312"/>
                  </a:lnTo>
                  <a:lnTo>
                    <a:pt x="123" y="309"/>
                  </a:lnTo>
                  <a:lnTo>
                    <a:pt x="117" y="306"/>
                  </a:lnTo>
                  <a:lnTo>
                    <a:pt x="116" y="305"/>
                  </a:lnTo>
                  <a:lnTo>
                    <a:pt x="114" y="301"/>
                  </a:lnTo>
                  <a:lnTo>
                    <a:pt x="113" y="296"/>
                  </a:lnTo>
                  <a:lnTo>
                    <a:pt x="113" y="294"/>
                  </a:lnTo>
                  <a:lnTo>
                    <a:pt x="111" y="289"/>
                  </a:lnTo>
                  <a:lnTo>
                    <a:pt x="111" y="285"/>
                  </a:lnTo>
                  <a:lnTo>
                    <a:pt x="110" y="279"/>
                  </a:lnTo>
                  <a:lnTo>
                    <a:pt x="109" y="275"/>
                  </a:lnTo>
                  <a:lnTo>
                    <a:pt x="109" y="269"/>
                  </a:lnTo>
                  <a:lnTo>
                    <a:pt x="106" y="265"/>
                  </a:lnTo>
                  <a:lnTo>
                    <a:pt x="100" y="257"/>
                  </a:lnTo>
                  <a:lnTo>
                    <a:pt x="97" y="254"/>
                  </a:lnTo>
                  <a:lnTo>
                    <a:pt x="90" y="251"/>
                  </a:lnTo>
                  <a:lnTo>
                    <a:pt x="89" y="251"/>
                  </a:lnTo>
                  <a:lnTo>
                    <a:pt x="86" y="250"/>
                  </a:lnTo>
                  <a:lnTo>
                    <a:pt x="83" y="248"/>
                  </a:lnTo>
                  <a:lnTo>
                    <a:pt x="76" y="243"/>
                  </a:lnTo>
                  <a:lnTo>
                    <a:pt x="70" y="238"/>
                  </a:lnTo>
                  <a:lnTo>
                    <a:pt x="68" y="233"/>
                  </a:lnTo>
                  <a:lnTo>
                    <a:pt x="65" y="231"/>
                  </a:lnTo>
                  <a:lnTo>
                    <a:pt x="65" y="228"/>
                  </a:lnTo>
                  <a:lnTo>
                    <a:pt x="65" y="227"/>
                  </a:lnTo>
                  <a:lnTo>
                    <a:pt x="62" y="224"/>
                  </a:lnTo>
                  <a:lnTo>
                    <a:pt x="55" y="221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2" y="216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28" y="209"/>
                  </a:lnTo>
                  <a:lnTo>
                    <a:pt x="22" y="206"/>
                  </a:lnTo>
                  <a:lnTo>
                    <a:pt x="21" y="203"/>
                  </a:lnTo>
                  <a:lnTo>
                    <a:pt x="14" y="199"/>
                  </a:lnTo>
                  <a:lnTo>
                    <a:pt x="10" y="196"/>
                  </a:lnTo>
                  <a:lnTo>
                    <a:pt x="12" y="187"/>
                  </a:lnTo>
                  <a:lnTo>
                    <a:pt x="11" y="186"/>
                  </a:lnTo>
                  <a:lnTo>
                    <a:pt x="11" y="183"/>
                  </a:lnTo>
                  <a:lnTo>
                    <a:pt x="12" y="182"/>
                  </a:lnTo>
                  <a:lnTo>
                    <a:pt x="12" y="179"/>
                  </a:lnTo>
                  <a:lnTo>
                    <a:pt x="11" y="173"/>
                  </a:lnTo>
                  <a:lnTo>
                    <a:pt x="11" y="172"/>
                  </a:lnTo>
                  <a:lnTo>
                    <a:pt x="8" y="169"/>
                  </a:lnTo>
                  <a:lnTo>
                    <a:pt x="11" y="165"/>
                  </a:lnTo>
                  <a:lnTo>
                    <a:pt x="11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10" y="149"/>
                  </a:lnTo>
                  <a:lnTo>
                    <a:pt x="12" y="146"/>
                  </a:lnTo>
                  <a:lnTo>
                    <a:pt x="14" y="143"/>
                  </a:lnTo>
                  <a:lnTo>
                    <a:pt x="15" y="141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2" y="133"/>
                  </a:lnTo>
                  <a:lnTo>
                    <a:pt x="10" y="128"/>
                  </a:lnTo>
                  <a:lnTo>
                    <a:pt x="8" y="126"/>
                  </a:lnTo>
                  <a:lnTo>
                    <a:pt x="4" y="126"/>
                  </a:lnTo>
                  <a:lnTo>
                    <a:pt x="1" y="125"/>
                  </a:lnTo>
                  <a:lnTo>
                    <a:pt x="0" y="119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5" y="109"/>
                  </a:lnTo>
                  <a:lnTo>
                    <a:pt x="7" y="102"/>
                  </a:lnTo>
                  <a:lnTo>
                    <a:pt x="8" y="102"/>
                  </a:lnTo>
                  <a:lnTo>
                    <a:pt x="10" y="98"/>
                  </a:lnTo>
                  <a:lnTo>
                    <a:pt x="11" y="95"/>
                  </a:lnTo>
                  <a:lnTo>
                    <a:pt x="18" y="92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5" y="85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31" y="83"/>
                  </a:lnTo>
                  <a:lnTo>
                    <a:pt x="34" y="81"/>
                  </a:lnTo>
                  <a:lnTo>
                    <a:pt x="32" y="74"/>
                  </a:lnTo>
                  <a:lnTo>
                    <a:pt x="31" y="51"/>
                  </a:lnTo>
                  <a:lnTo>
                    <a:pt x="29" y="32"/>
                  </a:lnTo>
                  <a:lnTo>
                    <a:pt x="35" y="32"/>
                  </a:lnTo>
                  <a:lnTo>
                    <a:pt x="41" y="23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72" y="20"/>
                  </a:lnTo>
                  <a:lnTo>
                    <a:pt x="111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10" y="32"/>
                  </a:lnTo>
                  <a:lnTo>
                    <a:pt x="121" y="26"/>
                  </a:lnTo>
                  <a:lnTo>
                    <a:pt x="133" y="30"/>
                  </a:lnTo>
                  <a:lnTo>
                    <a:pt x="140" y="30"/>
                  </a:lnTo>
                  <a:lnTo>
                    <a:pt x="141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7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3" y="34"/>
                  </a:lnTo>
                  <a:lnTo>
                    <a:pt x="155" y="40"/>
                  </a:lnTo>
                  <a:lnTo>
                    <a:pt x="157" y="44"/>
                  </a:lnTo>
                  <a:lnTo>
                    <a:pt x="160" y="46"/>
                  </a:lnTo>
                  <a:lnTo>
                    <a:pt x="160" y="49"/>
                  </a:lnTo>
                  <a:lnTo>
                    <a:pt x="171" y="50"/>
                  </a:lnTo>
                  <a:lnTo>
                    <a:pt x="220" y="60"/>
                  </a:lnTo>
                  <a:lnTo>
                    <a:pt x="228" y="63"/>
                  </a:lnTo>
                  <a:lnTo>
                    <a:pt x="232" y="64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43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9" y="70"/>
                  </a:lnTo>
                  <a:lnTo>
                    <a:pt x="250" y="70"/>
                  </a:lnTo>
                  <a:lnTo>
                    <a:pt x="252" y="67"/>
                  </a:lnTo>
                  <a:lnTo>
                    <a:pt x="253" y="67"/>
                  </a:lnTo>
                  <a:lnTo>
                    <a:pt x="254" y="67"/>
                  </a:lnTo>
                  <a:lnTo>
                    <a:pt x="256" y="67"/>
                  </a:lnTo>
                  <a:lnTo>
                    <a:pt x="257" y="67"/>
                  </a:lnTo>
                  <a:lnTo>
                    <a:pt x="257" y="68"/>
                  </a:lnTo>
                  <a:lnTo>
                    <a:pt x="260" y="67"/>
                  </a:lnTo>
                  <a:lnTo>
                    <a:pt x="263" y="68"/>
                  </a:lnTo>
                  <a:lnTo>
                    <a:pt x="264" y="67"/>
                  </a:lnTo>
                  <a:lnTo>
                    <a:pt x="267" y="70"/>
                  </a:lnTo>
                  <a:lnTo>
                    <a:pt x="269" y="70"/>
                  </a:lnTo>
                  <a:lnTo>
                    <a:pt x="271" y="70"/>
                  </a:lnTo>
                  <a:lnTo>
                    <a:pt x="274" y="70"/>
                  </a:lnTo>
                  <a:lnTo>
                    <a:pt x="276" y="70"/>
                  </a:lnTo>
                  <a:lnTo>
                    <a:pt x="279" y="71"/>
                  </a:lnTo>
                  <a:lnTo>
                    <a:pt x="280" y="71"/>
                  </a:lnTo>
                  <a:lnTo>
                    <a:pt x="281" y="73"/>
                  </a:lnTo>
                  <a:lnTo>
                    <a:pt x="281" y="74"/>
                  </a:lnTo>
                  <a:lnTo>
                    <a:pt x="284" y="75"/>
                  </a:lnTo>
                  <a:lnTo>
                    <a:pt x="281" y="80"/>
                  </a:lnTo>
                  <a:lnTo>
                    <a:pt x="280" y="81"/>
                  </a:lnTo>
                  <a:lnTo>
                    <a:pt x="283" y="83"/>
                  </a:lnTo>
                  <a:lnTo>
                    <a:pt x="286" y="83"/>
                  </a:lnTo>
                  <a:lnTo>
                    <a:pt x="288" y="83"/>
                  </a:lnTo>
                  <a:lnTo>
                    <a:pt x="290" y="84"/>
                  </a:lnTo>
                  <a:lnTo>
                    <a:pt x="297" y="85"/>
                  </a:lnTo>
                  <a:lnTo>
                    <a:pt x="298" y="87"/>
                  </a:lnTo>
                  <a:lnTo>
                    <a:pt x="301" y="88"/>
                  </a:lnTo>
                  <a:lnTo>
                    <a:pt x="301" y="88"/>
                  </a:lnTo>
                  <a:lnTo>
                    <a:pt x="303" y="90"/>
                  </a:lnTo>
                  <a:lnTo>
                    <a:pt x="303" y="91"/>
                  </a:lnTo>
                  <a:lnTo>
                    <a:pt x="300" y="91"/>
                  </a:lnTo>
                  <a:lnTo>
                    <a:pt x="300" y="92"/>
                  </a:lnTo>
                  <a:lnTo>
                    <a:pt x="304" y="95"/>
                  </a:lnTo>
                  <a:lnTo>
                    <a:pt x="304" y="97"/>
                  </a:lnTo>
                  <a:lnTo>
                    <a:pt x="303" y="100"/>
                  </a:lnTo>
                  <a:lnTo>
                    <a:pt x="301" y="100"/>
                  </a:lnTo>
                  <a:lnTo>
                    <a:pt x="303" y="102"/>
                  </a:lnTo>
                  <a:lnTo>
                    <a:pt x="304" y="105"/>
                  </a:lnTo>
                  <a:lnTo>
                    <a:pt x="303" y="108"/>
                  </a:lnTo>
                  <a:lnTo>
                    <a:pt x="300" y="111"/>
                  </a:lnTo>
                  <a:lnTo>
                    <a:pt x="301" y="114"/>
                  </a:lnTo>
                  <a:lnTo>
                    <a:pt x="300" y="118"/>
                  </a:lnTo>
                  <a:lnTo>
                    <a:pt x="300" y="118"/>
                  </a:lnTo>
                  <a:lnTo>
                    <a:pt x="300" y="117"/>
                  </a:lnTo>
                  <a:lnTo>
                    <a:pt x="301" y="117"/>
                  </a:lnTo>
                  <a:lnTo>
                    <a:pt x="303" y="119"/>
                  </a:lnTo>
                  <a:lnTo>
                    <a:pt x="303" y="118"/>
                  </a:lnTo>
                  <a:lnTo>
                    <a:pt x="307" y="118"/>
                  </a:lnTo>
                  <a:lnTo>
                    <a:pt x="311" y="114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1" y="124"/>
                  </a:lnTo>
                  <a:lnTo>
                    <a:pt x="311" y="126"/>
                  </a:lnTo>
                  <a:lnTo>
                    <a:pt x="310" y="126"/>
                  </a:lnTo>
                  <a:lnTo>
                    <a:pt x="311" y="129"/>
                  </a:lnTo>
                  <a:lnTo>
                    <a:pt x="310" y="131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5" y="138"/>
                  </a:lnTo>
                  <a:lnTo>
                    <a:pt x="320" y="138"/>
                  </a:lnTo>
                  <a:lnTo>
                    <a:pt x="318" y="142"/>
                  </a:lnTo>
                  <a:lnTo>
                    <a:pt x="318" y="148"/>
                  </a:lnTo>
                  <a:lnTo>
                    <a:pt x="311" y="150"/>
                  </a:lnTo>
                  <a:close/>
                  <a:moveTo>
                    <a:pt x="351" y="118"/>
                  </a:moveTo>
                  <a:lnTo>
                    <a:pt x="354" y="117"/>
                  </a:lnTo>
                  <a:lnTo>
                    <a:pt x="355" y="121"/>
                  </a:lnTo>
                  <a:lnTo>
                    <a:pt x="354" y="124"/>
                  </a:lnTo>
                  <a:lnTo>
                    <a:pt x="351" y="121"/>
                  </a:lnTo>
                  <a:lnTo>
                    <a:pt x="352" y="129"/>
                  </a:lnTo>
                  <a:lnTo>
                    <a:pt x="349" y="131"/>
                  </a:lnTo>
                  <a:lnTo>
                    <a:pt x="352" y="133"/>
                  </a:lnTo>
                  <a:lnTo>
                    <a:pt x="349" y="135"/>
                  </a:lnTo>
                  <a:lnTo>
                    <a:pt x="351" y="138"/>
                  </a:lnTo>
                  <a:lnTo>
                    <a:pt x="348" y="138"/>
                  </a:lnTo>
                  <a:lnTo>
                    <a:pt x="345" y="145"/>
                  </a:lnTo>
                  <a:lnTo>
                    <a:pt x="346" y="149"/>
                  </a:lnTo>
                  <a:lnTo>
                    <a:pt x="345" y="155"/>
                  </a:lnTo>
                  <a:lnTo>
                    <a:pt x="339" y="160"/>
                  </a:lnTo>
                  <a:lnTo>
                    <a:pt x="335" y="159"/>
                  </a:lnTo>
                  <a:lnTo>
                    <a:pt x="332" y="152"/>
                  </a:lnTo>
                  <a:lnTo>
                    <a:pt x="335" y="143"/>
                  </a:lnTo>
                  <a:lnTo>
                    <a:pt x="338" y="139"/>
                  </a:lnTo>
                  <a:lnTo>
                    <a:pt x="339" y="129"/>
                  </a:lnTo>
                  <a:lnTo>
                    <a:pt x="344" y="131"/>
                  </a:lnTo>
                  <a:lnTo>
                    <a:pt x="349" y="118"/>
                  </a:lnTo>
                  <a:lnTo>
                    <a:pt x="351" y="1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4929671" y="2246116"/>
              <a:ext cx="747990" cy="893923"/>
            </a:xfrm>
            <a:custGeom>
              <a:avLst/>
              <a:gdLst/>
              <a:ahLst/>
              <a:cxnLst>
                <a:cxn ang="0">
                  <a:pos x="300" y="176"/>
                </a:cxn>
                <a:cxn ang="0">
                  <a:pos x="303" y="187"/>
                </a:cxn>
                <a:cxn ang="0">
                  <a:pos x="321" y="160"/>
                </a:cxn>
                <a:cxn ang="0">
                  <a:pos x="339" y="162"/>
                </a:cxn>
                <a:cxn ang="0">
                  <a:pos x="327" y="223"/>
                </a:cxn>
                <a:cxn ang="0">
                  <a:pos x="320" y="286"/>
                </a:cxn>
                <a:cxn ang="0">
                  <a:pos x="328" y="329"/>
                </a:cxn>
                <a:cxn ang="0">
                  <a:pos x="301" y="361"/>
                </a:cxn>
                <a:cxn ang="0">
                  <a:pos x="233" y="369"/>
                </a:cxn>
                <a:cxn ang="0">
                  <a:pos x="157" y="373"/>
                </a:cxn>
                <a:cxn ang="0">
                  <a:pos x="138" y="361"/>
                </a:cxn>
                <a:cxn ang="0">
                  <a:pos x="126" y="346"/>
                </a:cxn>
                <a:cxn ang="0">
                  <a:pos x="119" y="323"/>
                </a:cxn>
                <a:cxn ang="0">
                  <a:pos x="116" y="305"/>
                </a:cxn>
                <a:cxn ang="0">
                  <a:pos x="111" y="285"/>
                </a:cxn>
                <a:cxn ang="0">
                  <a:pos x="100" y="257"/>
                </a:cxn>
                <a:cxn ang="0">
                  <a:pos x="83" y="248"/>
                </a:cxn>
                <a:cxn ang="0">
                  <a:pos x="65" y="228"/>
                </a:cxn>
                <a:cxn ang="0">
                  <a:pos x="45" y="218"/>
                </a:cxn>
                <a:cxn ang="0">
                  <a:pos x="22" y="206"/>
                </a:cxn>
                <a:cxn ang="0">
                  <a:pos x="11" y="186"/>
                </a:cxn>
                <a:cxn ang="0">
                  <a:pos x="11" y="172"/>
                </a:cxn>
                <a:cxn ang="0">
                  <a:pos x="10" y="156"/>
                </a:cxn>
                <a:cxn ang="0">
                  <a:pos x="15" y="136"/>
                </a:cxn>
                <a:cxn ang="0">
                  <a:pos x="4" y="126"/>
                </a:cxn>
                <a:cxn ang="0">
                  <a:pos x="5" y="109"/>
                </a:cxn>
                <a:cxn ang="0">
                  <a:pos x="18" y="92"/>
                </a:cxn>
                <a:cxn ang="0">
                  <a:pos x="29" y="85"/>
                </a:cxn>
                <a:cxn ang="0">
                  <a:pos x="29" y="32"/>
                </a:cxn>
                <a:cxn ang="0">
                  <a:pos x="72" y="20"/>
                </a:cxn>
                <a:cxn ang="0">
                  <a:pos x="121" y="26"/>
                </a:cxn>
                <a:cxn ang="0">
                  <a:pos x="147" y="32"/>
                </a:cxn>
                <a:cxn ang="0">
                  <a:pos x="155" y="40"/>
                </a:cxn>
                <a:cxn ang="0">
                  <a:pos x="220" y="60"/>
                </a:cxn>
                <a:cxn ang="0">
                  <a:pos x="240" y="67"/>
                </a:cxn>
                <a:cxn ang="0">
                  <a:pos x="249" y="70"/>
                </a:cxn>
                <a:cxn ang="0">
                  <a:pos x="256" y="67"/>
                </a:cxn>
                <a:cxn ang="0">
                  <a:pos x="264" y="67"/>
                </a:cxn>
                <a:cxn ang="0">
                  <a:pos x="276" y="70"/>
                </a:cxn>
                <a:cxn ang="0">
                  <a:pos x="284" y="75"/>
                </a:cxn>
                <a:cxn ang="0">
                  <a:pos x="288" y="83"/>
                </a:cxn>
                <a:cxn ang="0">
                  <a:pos x="301" y="88"/>
                </a:cxn>
                <a:cxn ang="0">
                  <a:pos x="304" y="95"/>
                </a:cxn>
                <a:cxn ang="0">
                  <a:pos x="304" y="105"/>
                </a:cxn>
                <a:cxn ang="0">
                  <a:pos x="300" y="118"/>
                </a:cxn>
                <a:cxn ang="0">
                  <a:pos x="307" y="118"/>
                </a:cxn>
                <a:cxn ang="0">
                  <a:pos x="311" y="126"/>
                </a:cxn>
                <a:cxn ang="0">
                  <a:pos x="314" y="135"/>
                </a:cxn>
                <a:cxn ang="0">
                  <a:pos x="311" y="150"/>
                </a:cxn>
                <a:cxn ang="0">
                  <a:pos x="351" y="121"/>
                </a:cxn>
                <a:cxn ang="0">
                  <a:pos x="351" y="138"/>
                </a:cxn>
                <a:cxn ang="0">
                  <a:pos x="339" y="160"/>
                </a:cxn>
                <a:cxn ang="0">
                  <a:pos x="339" y="129"/>
                </a:cxn>
              </a:cxnLst>
              <a:rect l="0" t="0" r="r" b="b"/>
              <a:pathLst>
                <a:path w="355" h="374">
                  <a:moveTo>
                    <a:pt x="311" y="150"/>
                  </a:moveTo>
                  <a:lnTo>
                    <a:pt x="307" y="153"/>
                  </a:lnTo>
                  <a:lnTo>
                    <a:pt x="307" y="159"/>
                  </a:lnTo>
                  <a:lnTo>
                    <a:pt x="300" y="172"/>
                  </a:lnTo>
                  <a:lnTo>
                    <a:pt x="300" y="176"/>
                  </a:lnTo>
                  <a:lnTo>
                    <a:pt x="298" y="179"/>
                  </a:lnTo>
                  <a:lnTo>
                    <a:pt x="301" y="183"/>
                  </a:lnTo>
                  <a:lnTo>
                    <a:pt x="298" y="180"/>
                  </a:lnTo>
                  <a:lnTo>
                    <a:pt x="297" y="186"/>
                  </a:lnTo>
                  <a:lnTo>
                    <a:pt x="303" y="187"/>
                  </a:lnTo>
                  <a:lnTo>
                    <a:pt x="305" y="187"/>
                  </a:lnTo>
                  <a:lnTo>
                    <a:pt x="307" y="180"/>
                  </a:lnTo>
                  <a:lnTo>
                    <a:pt x="314" y="177"/>
                  </a:lnTo>
                  <a:lnTo>
                    <a:pt x="315" y="173"/>
                  </a:lnTo>
                  <a:lnTo>
                    <a:pt x="321" y="160"/>
                  </a:lnTo>
                  <a:lnTo>
                    <a:pt x="324" y="159"/>
                  </a:lnTo>
                  <a:lnTo>
                    <a:pt x="324" y="160"/>
                  </a:lnTo>
                  <a:lnTo>
                    <a:pt x="331" y="155"/>
                  </a:lnTo>
                  <a:lnTo>
                    <a:pt x="335" y="160"/>
                  </a:lnTo>
                  <a:lnTo>
                    <a:pt x="339" y="162"/>
                  </a:lnTo>
                  <a:lnTo>
                    <a:pt x="337" y="172"/>
                  </a:lnTo>
                  <a:lnTo>
                    <a:pt x="332" y="184"/>
                  </a:lnTo>
                  <a:lnTo>
                    <a:pt x="331" y="203"/>
                  </a:lnTo>
                  <a:lnTo>
                    <a:pt x="332" y="216"/>
                  </a:lnTo>
                  <a:lnTo>
                    <a:pt x="327" y="223"/>
                  </a:lnTo>
                  <a:lnTo>
                    <a:pt x="322" y="240"/>
                  </a:lnTo>
                  <a:lnTo>
                    <a:pt x="327" y="258"/>
                  </a:lnTo>
                  <a:lnTo>
                    <a:pt x="322" y="269"/>
                  </a:lnTo>
                  <a:lnTo>
                    <a:pt x="322" y="277"/>
                  </a:lnTo>
                  <a:lnTo>
                    <a:pt x="320" y="286"/>
                  </a:lnTo>
                  <a:lnTo>
                    <a:pt x="320" y="299"/>
                  </a:lnTo>
                  <a:lnTo>
                    <a:pt x="322" y="309"/>
                  </a:lnTo>
                  <a:lnTo>
                    <a:pt x="321" y="315"/>
                  </a:lnTo>
                  <a:lnTo>
                    <a:pt x="325" y="319"/>
                  </a:lnTo>
                  <a:lnTo>
                    <a:pt x="328" y="329"/>
                  </a:lnTo>
                  <a:lnTo>
                    <a:pt x="332" y="335"/>
                  </a:lnTo>
                  <a:lnTo>
                    <a:pt x="331" y="343"/>
                  </a:lnTo>
                  <a:lnTo>
                    <a:pt x="332" y="359"/>
                  </a:lnTo>
                  <a:lnTo>
                    <a:pt x="308" y="361"/>
                  </a:lnTo>
                  <a:lnTo>
                    <a:pt x="301" y="361"/>
                  </a:lnTo>
                  <a:lnTo>
                    <a:pt x="276" y="364"/>
                  </a:lnTo>
                  <a:lnTo>
                    <a:pt x="273" y="364"/>
                  </a:lnTo>
                  <a:lnTo>
                    <a:pt x="262" y="366"/>
                  </a:lnTo>
                  <a:lnTo>
                    <a:pt x="235" y="369"/>
                  </a:lnTo>
                  <a:lnTo>
                    <a:pt x="233" y="369"/>
                  </a:lnTo>
                  <a:lnTo>
                    <a:pt x="206" y="370"/>
                  </a:lnTo>
                  <a:lnTo>
                    <a:pt x="201" y="371"/>
                  </a:lnTo>
                  <a:lnTo>
                    <a:pt x="170" y="373"/>
                  </a:lnTo>
                  <a:lnTo>
                    <a:pt x="155" y="374"/>
                  </a:lnTo>
                  <a:lnTo>
                    <a:pt x="157" y="373"/>
                  </a:lnTo>
                  <a:lnTo>
                    <a:pt x="155" y="370"/>
                  </a:lnTo>
                  <a:lnTo>
                    <a:pt x="154" y="369"/>
                  </a:lnTo>
                  <a:lnTo>
                    <a:pt x="151" y="364"/>
                  </a:lnTo>
                  <a:lnTo>
                    <a:pt x="148" y="363"/>
                  </a:lnTo>
                  <a:lnTo>
                    <a:pt x="138" y="361"/>
                  </a:lnTo>
                  <a:lnTo>
                    <a:pt x="137" y="361"/>
                  </a:lnTo>
                  <a:lnTo>
                    <a:pt x="133" y="360"/>
                  </a:lnTo>
                  <a:lnTo>
                    <a:pt x="127" y="357"/>
                  </a:lnTo>
                  <a:lnTo>
                    <a:pt x="127" y="353"/>
                  </a:lnTo>
                  <a:lnTo>
                    <a:pt x="126" y="346"/>
                  </a:lnTo>
                  <a:lnTo>
                    <a:pt x="121" y="342"/>
                  </a:lnTo>
                  <a:lnTo>
                    <a:pt x="120" y="336"/>
                  </a:lnTo>
                  <a:lnTo>
                    <a:pt x="120" y="329"/>
                  </a:lnTo>
                  <a:lnTo>
                    <a:pt x="119" y="329"/>
                  </a:lnTo>
                  <a:lnTo>
                    <a:pt x="119" y="323"/>
                  </a:lnTo>
                  <a:lnTo>
                    <a:pt x="124" y="313"/>
                  </a:lnTo>
                  <a:lnTo>
                    <a:pt x="124" y="312"/>
                  </a:lnTo>
                  <a:lnTo>
                    <a:pt x="123" y="309"/>
                  </a:lnTo>
                  <a:lnTo>
                    <a:pt x="117" y="306"/>
                  </a:lnTo>
                  <a:lnTo>
                    <a:pt x="116" y="305"/>
                  </a:lnTo>
                  <a:lnTo>
                    <a:pt x="114" y="301"/>
                  </a:lnTo>
                  <a:lnTo>
                    <a:pt x="113" y="296"/>
                  </a:lnTo>
                  <a:lnTo>
                    <a:pt x="113" y="294"/>
                  </a:lnTo>
                  <a:lnTo>
                    <a:pt x="111" y="289"/>
                  </a:lnTo>
                  <a:lnTo>
                    <a:pt x="111" y="285"/>
                  </a:lnTo>
                  <a:lnTo>
                    <a:pt x="110" y="279"/>
                  </a:lnTo>
                  <a:lnTo>
                    <a:pt x="109" y="275"/>
                  </a:lnTo>
                  <a:lnTo>
                    <a:pt x="109" y="269"/>
                  </a:lnTo>
                  <a:lnTo>
                    <a:pt x="106" y="265"/>
                  </a:lnTo>
                  <a:lnTo>
                    <a:pt x="100" y="257"/>
                  </a:lnTo>
                  <a:lnTo>
                    <a:pt x="97" y="254"/>
                  </a:lnTo>
                  <a:lnTo>
                    <a:pt x="90" y="251"/>
                  </a:lnTo>
                  <a:lnTo>
                    <a:pt x="89" y="251"/>
                  </a:lnTo>
                  <a:lnTo>
                    <a:pt x="86" y="250"/>
                  </a:lnTo>
                  <a:lnTo>
                    <a:pt x="83" y="248"/>
                  </a:lnTo>
                  <a:lnTo>
                    <a:pt x="76" y="243"/>
                  </a:lnTo>
                  <a:lnTo>
                    <a:pt x="70" y="238"/>
                  </a:lnTo>
                  <a:lnTo>
                    <a:pt x="68" y="233"/>
                  </a:lnTo>
                  <a:lnTo>
                    <a:pt x="65" y="231"/>
                  </a:lnTo>
                  <a:lnTo>
                    <a:pt x="65" y="228"/>
                  </a:lnTo>
                  <a:lnTo>
                    <a:pt x="65" y="227"/>
                  </a:lnTo>
                  <a:lnTo>
                    <a:pt x="62" y="224"/>
                  </a:lnTo>
                  <a:lnTo>
                    <a:pt x="55" y="221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2" y="216"/>
                  </a:lnTo>
                  <a:lnTo>
                    <a:pt x="39" y="211"/>
                  </a:lnTo>
                  <a:lnTo>
                    <a:pt x="38" y="210"/>
                  </a:lnTo>
                  <a:lnTo>
                    <a:pt x="28" y="209"/>
                  </a:lnTo>
                  <a:lnTo>
                    <a:pt x="22" y="206"/>
                  </a:lnTo>
                  <a:lnTo>
                    <a:pt x="21" y="203"/>
                  </a:lnTo>
                  <a:lnTo>
                    <a:pt x="14" y="199"/>
                  </a:lnTo>
                  <a:lnTo>
                    <a:pt x="10" y="196"/>
                  </a:lnTo>
                  <a:lnTo>
                    <a:pt x="12" y="187"/>
                  </a:lnTo>
                  <a:lnTo>
                    <a:pt x="11" y="186"/>
                  </a:lnTo>
                  <a:lnTo>
                    <a:pt x="11" y="183"/>
                  </a:lnTo>
                  <a:lnTo>
                    <a:pt x="12" y="182"/>
                  </a:lnTo>
                  <a:lnTo>
                    <a:pt x="12" y="179"/>
                  </a:lnTo>
                  <a:lnTo>
                    <a:pt x="11" y="173"/>
                  </a:lnTo>
                  <a:lnTo>
                    <a:pt x="11" y="172"/>
                  </a:lnTo>
                  <a:lnTo>
                    <a:pt x="8" y="169"/>
                  </a:lnTo>
                  <a:lnTo>
                    <a:pt x="11" y="165"/>
                  </a:lnTo>
                  <a:lnTo>
                    <a:pt x="11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10" y="149"/>
                  </a:lnTo>
                  <a:lnTo>
                    <a:pt x="12" y="146"/>
                  </a:lnTo>
                  <a:lnTo>
                    <a:pt x="14" y="143"/>
                  </a:lnTo>
                  <a:lnTo>
                    <a:pt x="15" y="141"/>
                  </a:lnTo>
                  <a:lnTo>
                    <a:pt x="15" y="136"/>
                  </a:lnTo>
                  <a:lnTo>
                    <a:pt x="15" y="135"/>
                  </a:lnTo>
                  <a:lnTo>
                    <a:pt x="12" y="133"/>
                  </a:lnTo>
                  <a:lnTo>
                    <a:pt x="10" y="128"/>
                  </a:lnTo>
                  <a:lnTo>
                    <a:pt x="8" y="126"/>
                  </a:lnTo>
                  <a:lnTo>
                    <a:pt x="4" y="126"/>
                  </a:lnTo>
                  <a:lnTo>
                    <a:pt x="1" y="125"/>
                  </a:lnTo>
                  <a:lnTo>
                    <a:pt x="0" y="119"/>
                  </a:lnTo>
                  <a:lnTo>
                    <a:pt x="1" y="114"/>
                  </a:lnTo>
                  <a:lnTo>
                    <a:pt x="2" y="112"/>
                  </a:lnTo>
                  <a:lnTo>
                    <a:pt x="5" y="109"/>
                  </a:lnTo>
                  <a:lnTo>
                    <a:pt x="7" y="102"/>
                  </a:lnTo>
                  <a:lnTo>
                    <a:pt x="8" y="102"/>
                  </a:lnTo>
                  <a:lnTo>
                    <a:pt x="10" y="98"/>
                  </a:lnTo>
                  <a:lnTo>
                    <a:pt x="11" y="95"/>
                  </a:lnTo>
                  <a:lnTo>
                    <a:pt x="18" y="92"/>
                  </a:lnTo>
                  <a:lnTo>
                    <a:pt x="19" y="90"/>
                  </a:lnTo>
                  <a:lnTo>
                    <a:pt x="24" y="90"/>
                  </a:lnTo>
                  <a:lnTo>
                    <a:pt x="25" y="85"/>
                  </a:lnTo>
                  <a:lnTo>
                    <a:pt x="29" y="87"/>
                  </a:lnTo>
                  <a:lnTo>
                    <a:pt x="29" y="85"/>
                  </a:lnTo>
                  <a:lnTo>
                    <a:pt x="31" y="83"/>
                  </a:lnTo>
                  <a:lnTo>
                    <a:pt x="34" y="81"/>
                  </a:lnTo>
                  <a:lnTo>
                    <a:pt x="32" y="74"/>
                  </a:lnTo>
                  <a:lnTo>
                    <a:pt x="31" y="51"/>
                  </a:lnTo>
                  <a:lnTo>
                    <a:pt x="29" y="32"/>
                  </a:lnTo>
                  <a:lnTo>
                    <a:pt x="35" y="32"/>
                  </a:lnTo>
                  <a:lnTo>
                    <a:pt x="41" y="23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72" y="20"/>
                  </a:lnTo>
                  <a:lnTo>
                    <a:pt x="111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10" y="32"/>
                  </a:lnTo>
                  <a:lnTo>
                    <a:pt x="121" y="26"/>
                  </a:lnTo>
                  <a:lnTo>
                    <a:pt x="133" y="30"/>
                  </a:lnTo>
                  <a:lnTo>
                    <a:pt x="140" y="30"/>
                  </a:lnTo>
                  <a:lnTo>
                    <a:pt x="141" y="33"/>
                  </a:lnTo>
                  <a:lnTo>
                    <a:pt x="145" y="32"/>
                  </a:lnTo>
                  <a:lnTo>
                    <a:pt x="147" y="32"/>
                  </a:lnTo>
                  <a:lnTo>
                    <a:pt x="147" y="34"/>
                  </a:lnTo>
                  <a:lnTo>
                    <a:pt x="148" y="34"/>
                  </a:lnTo>
                  <a:lnTo>
                    <a:pt x="150" y="34"/>
                  </a:lnTo>
                  <a:lnTo>
                    <a:pt x="153" y="34"/>
                  </a:lnTo>
                  <a:lnTo>
                    <a:pt x="155" y="40"/>
                  </a:lnTo>
                  <a:lnTo>
                    <a:pt x="157" y="44"/>
                  </a:lnTo>
                  <a:lnTo>
                    <a:pt x="160" y="46"/>
                  </a:lnTo>
                  <a:lnTo>
                    <a:pt x="160" y="49"/>
                  </a:lnTo>
                  <a:lnTo>
                    <a:pt x="171" y="50"/>
                  </a:lnTo>
                  <a:lnTo>
                    <a:pt x="220" y="60"/>
                  </a:lnTo>
                  <a:lnTo>
                    <a:pt x="228" y="63"/>
                  </a:lnTo>
                  <a:lnTo>
                    <a:pt x="232" y="64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40" y="67"/>
                  </a:lnTo>
                  <a:lnTo>
                    <a:pt x="240" y="68"/>
                  </a:lnTo>
                  <a:lnTo>
                    <a:pt x="243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9" y="70"/>
                  </a:lnTo>
                  <a:lnTo>
                    <a:pt x="250" y="70"/>
                  </a:lnTo>
                  <a:lnTo>
                    <a:pt x="252" y="67"/>
                  </a:lnTo>
                  <a:lnTo>
                    <a:pt x="253" y="67"/>
                  </a:lnTo>
                  <a:lnTo>
                    <a:pt x="254" y="67"/>
                  </a:lnTo>
                  <a:lnTo>
                    <a:pt x="256" y="67"/>
                  </a:lnTo>
                  <a:lnTo>
                    <a:pt x="257" y="67"/>
                  </a:lnTo>
                  <a:lnTo>
                    <a:pt x="257" y="68"/>
                  </a:lnTo>
                  <a:lnTo>
                    <a:pt x="260" y="67"/>
                  </a:lnTo>
                  <a:lnTo>
                    <a:pt x="263" y="68"/>
                  </a:lnTo>
                  <a:lnTo>
                    <a:pt x="264" y="67"/>
                  </a:lnTo>
                  <a:lnTo>
                    <a:pt x="267" y="70"/>
                  </a:lnTo>
                  <a:lnTo>
                    <a:pt x="269" y="70"/>
                  </a:lnTo>
                  <a:lnTo>
                    <a:pt x="271" y="70"/>
                  </a:lnTo>
                  <a:lnTo>
                    <a:pt x="274" y="70"/>
                  </a:lnTo>
                  <a:lnTo>
                    <a:pt x="276" y="70"/>
                  </a:lnTo>
                  <a:lnTo>
                    <a:pt x="279" y="71"/>
                  </a:lnTo>
                  <a:lnTo>
                    <a:pt x="280" y="71"/>
                  </a:lnTo>
                  <a:lnTo>
                    <a:pt x="281" y="73"/>
                  </a:lnTo>
                  <a:lnTo>
                    <a:pt x="281" y="74"/>
                  </a:lnTo>
                  <a:lnTo>
                    <a:pt x="284" y="75"/>
                  </a:lnTo>
                  <a:lnTo>
                    <a:pt x="281" y="80"/>
                  </a:lnTo>
                  <a:lnTo>
                    <a:pt x="280" y="81"/>
                  </a:lnTo>
                  <a:lnTo>
                    <a:pt x="283" y="83"/>
                  </a:lnTo>
                  <a:lnTo>
                    <a:pt x="286" y="83"/>
                  </a:lnTo>
                  <a:lnTo>
                    <a:pt x="288" y="83"/>
                  </a:lnTo>
                  <a:lnTo>
                    <a:pt x="290" y="84"/>
                  </a:lnTo>
                  <a:lnTo>
                    <a:pt x="297" y="85"/>
                  </a:lnTo>
                  <a:lnTo>
                    <a:pt x="298" y="87"/>
                  </a:lnTo>
                  <a:lnTo>
                    <a:pt x="301" y="88"/>
                  </a:lnTo>
                  <a:lnTo>
                    <a:pt x="301" y="88"/>
                  </a:lnTo>
                  <a:lnTo>
                    <a:pt x="303" y="90"/>
                  </a:lnTo>
                  <a:lnTo>
                    <a:pt x="303" y="91"/>
                  </a:lnTo>
                  <a:lnTo>
                    <a:pt x="300" y="91"/>
                  </a:lnTo>
                  <a:lnTo>
                    <a:pt x="300" y="92"/>
                  </a:lnTo>
                  <a:lnTo>
                    <a:pt x="304" y="95"/>
                  </a:lnTo>
                  <a:lnTo>
                    <a:pt x="304" y="97"/>
                  </a:lnTo>
                  <a:lnTo>
                    <a:pt x="303" y="100"/>
                  </a:lnTo>
                  <a:lnTo>
                    <a:pt x="301" y="100"/>
                  </a:lnTo>
                  <a:lnTo>
                    <a:pt x="303" y="102"/>
                  </a:lnTo>
                  <a:lnTo>
                    <a:pt x="304" y="105"/>
                  </a:lnTo>
                  <a:lnTo>
                    <a:pt x="303" y="108"/>
                  </a:lnTo>
                  <a:lnTo>
                    <a:pt x="300" y="111"/>
                  </a:lnTo>
                  <a:lnTo>
                    <a:pt x="301" y="114"/>
                  </a:lnTo>
                  <a:lnTo>
                    <a:pt x="300" y="118"/>
                  </a:lnTo>
                  <a:lnTo>
                    <a:pt x="300" y="118"/>
                  </a:lnTo>
                  <a:lnTo>
                    <a:pt x="300" y="117"/>
                  </a:lnTo>
                  <a:lnTo>
                    <a:pt x="301" y="117"/>
                  </a:lnTo>
                  <a:lnTo>
                    <a:pt x="303" y="119"/>
                  </a:lnTo>
                  <a:lnTo>
                    <a:pt x="303" y="118"/>
                  </a:lnTo>
                  <a:lnTo>
                    <a:pt x="307" y="118"/>
                  </a:lnTo>
                  <a:lnTo>
                    <a:pt x="311" y="114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1" y="124"/>
                  </a:lnTo>
                  <a:lnTo>
                    <a:pt x="311" y="126"/>
                  </a:lnTo>
                  <a:lnTo>
                    <a:pt x="310" y="126"/>
                  </a:lnTo>
                  <a:lnTo>
                    <a:pt x="311" y="129"/>
                  </a:lnTo>
                  <a:lnTo>
                    <a:pt x="310" y="131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5" y="138"/>
                  </a:lnTo>
                  <a:lnTo>
                    <a:pt x="320" y="138"/>
                  </a:lnTo>
                  <a:lnTo>
                    <a:pt x="318" y="142"/>
                  </a:lnTo>
                  <a:lnTo>
                    <a:pt x="318" y="148"/>
                  </a:lnTo>
                  <a:lnTo>
                    <a:pt x="311" y="150"/>
                  </a:lnTo>
                  <a:moveTo>
                    <a:pt x="352" y="117"/>
                  </a:moveTo>
                  <a:lnTo>
                    <a:pt x="354" y="117"/>
                  </a:lnTo>
                  <a:lnTo>
                    <a:pt x="355" y="121"/>
                  </a:lnTo>
                  <a:lnTo>
                    <a:pt x="354" y="124"/>
                  </a:lnTo>
                  <a:lnTo>
                    <a:pt x="351" y="121"/>
                  </a:lnTo>
                  <a:lnTo>
                    <a:pt x="352" y="129"/>
                  </a:lnTo>
                  <a:lnTo>
                    <a:pt x="349" y="131"/>
                  </a:lnTo>
                  <a:lnTo>
                    <a:pt x="352" y="133"/>
                  </a:lnTo>
                  <a:lnTo>
                    <a:pt x="349" y="135"/>
                  </a:lnTo>
                  <a:lnTo>
                    <a:pt x="351" y="138"/>
                  </a:lnTo>
                  <a:lnTo>
                    <a:pt x="348" y="138"/>
                  </a:lnTo>
                  <a:lnTo>
                    <a:pt x="345" y="145"/>
                  </a:lnTo>
                  <a:lnTo>
                    <a:pt x="346" y="149"/>
                  </a:lnTo>
                  <a:lnTo>
                    <a:pt x="345" y="155"/>
                  </a:lnTo>
                  <a:lnTo>
                    <a:pt x="339" y="160"/>
                  </a:lnTo>
                  <a:lnTo>
                    <a:pt x="335" y="159"/>
                  </a:lnTo>
                  <a:lnTo>
                    <a:pt x="332" y="152"/>
                  </a:lnTo>
                  <a:lnTo>
                    <a:pt x="335" y="143"/>
                  </a:lnTo>
                  <a:lnTo>
                    <a:pt x="338" y="139"/>
                  </a:lnTo>
                  <a:lnTo>
                    <a:pt x="339" y="129"/>
                  </a:lnTo>
                  <a:lnTo>
                    <a:pt x="344" y="131"/>
                  </a:lnTo>
                  <a:lnTo>
                    <a:pt x="349" y="118"/>
                  </a:lnTo>
                  <a:lnTo>
                    <a:pt x="351" y="118"/>
                  </a:lnTo>
                  <a:lnTo>
                    <a:pt x="352" y="117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90222" y="1624672"/>
              <a:ext cx="838591" cy="1544049"/>
            </a:xfrm>
            <a:custGeom>
              <a:avLst/>
              <a:gdLst/>
              <a:ahLst/>
              <a:cxnLst>
                <a:cxn ang="0">
                  <a:pos x="32" y="429"/>
                </a:cxn>
                <a:cxn ang="0">
                  <a:pos x="39" y="418"/>
                </a:cxn>
                <a:cxn ang="0">
                  <a:pos x="39" y="401"/>
                </a:cxn>
                <a:cxn ang="0">
                  <a:pos x="33" y="393"/>
                </a:cxn>
                <a:cxn ang="0">
                  <a:pos x="29" y="386"/>
                </a:cxn>
                <a:cxn ang="0">
                  <a:pos x="34" y="371"/>
                </a:cxn>
                <a:cxn ang="0">
                  <a:pos x="50" y="354"/>
                </a:cxn>
                <a:cxn ang="0">
                  <a:pos x="61" y="338"/>
                </a:cxn>
                <a:cxn ang="0">
                  <a:pos x="65" y="331"/>
                </a:cxn>
                <a:cxn ang="0">
                  <a:pos x="84" y="301"/>
                </a:cxn>
                <a:cxn ang="0">
                  <a:pos x="90" y="277"/>
                </a:cxn>
                <a:cxn ang="0">
                  <a:pos x="74" y="255"/>
                </a:cxn>
                <a:cxn ang="0">
                  <a:pos x="73" y="235"/>
                </a:cxn>
                <a:cxn ang="0">
                  <a:pos x="73" y="215"/>
                </a:cxn>
                <a:cxn ang="0">
                  <a:pos x="99" y="79"/>
                </a:cxn>
                <a:cxn ang="0">
                  <a:pos x="155" y="96"/>
                </a:cxn>
                <a:cxn ang="0">
                  <a:pos x="163" y="113"/>
                </a:cxn>
                <a:cxn ang="0">
                  <a:pos x="169" y="130"/>
                </a:cxn>
                <a:cxn ang="0">
                  <a:pos x="169" y="144"/>
                </a:cxn>
                <a:cxn ang="0">
                  <a:pos x="169" y="151"/>
                </a:cxn>
                <a:cxn ang="0">
                  <a:pos x="180" y="163"/>
                </a:cxn>
                <a:cxn ang="0">
                  <a:pos x="191" y="180"/>
                </a:cxn>
                <a:cxn ang="0">
                  <a:pos x="200" y="197"/>
                </a:cxn>
                <a:cxn ang="0">
                  <a:pos x="206" y="209"/>
                </a:cxn>
                <a:cxn ang="0">
                  <a:pos x="214" y="215"/>
                </a:cxn>
                <a:cxn ang="0">
                  <a:pos x="223" y="226"/>
                </a:cxn>
                <a:cxn ang="0">
                  <a:pos x="230" y="236"/>
                </a:cxn>
                <a:cxn ang="0">
                  <a:pos x="221" y="255"/>
                </a:cxn>
                <a:cxn ang="0">
                  <a:pos x="216" y="265"/>
                </a:cxn>
                <a:cxn ang="0">
                  <a:pos x="214" y="276"/>
                </a:cxn>
                <a:cxn ang="0">
                  <a:pos x="217" y="287"/>
                </a:cxn>
                <a:cxn ang="0">
                  <a:pos x="210" y="294"/>
                </a:cxn>
                <a:cxn ang="0">
                  <a:pos x="208" y="307"/>
                </a:cxn>
                <a:cxn ang="0">
                  <a:pos x="208" y="317"/>
                </a:cxn>
                <a:cxn ang="0">
                  <a:pos x="220" y="324"/>
                </a:cxn>
                <a:cxn ang="0">
                  <a:pos x="230" y="318"/>
                </a:cxn>
                <a:cxn ang="0">
                  <a:pos x="238" y="310"/>
                </a:cxn>
                <a:cxn ang="0">
                  <a:pos x="242" y="317"/>
                </a:cxn>
                <a:cxn ang="0">
                  <a:pos x="250" y="327"/>
                </a:cxn>
                <a:cxn ang="0">
                  <a:pos x="251" y="347"/>
                </a:cxn>
                <a:cxn ang="0">
                  <a:pos x="255" y="361"/>
                </a:cxn>
                <a:cxn ang="0">
                  <a:pos x="261" y="369"/>
                </a:cxn>
                <a:cxn ang="0">
                  <a:pos x="258" y="378"/>
                </a:cxn>
                <a:cxn ang="0">
                  <a:pos x="269" y="391"/>
                </a:cxn>
                <a:cxn ang="0">
                  <a:pos x="279" y="403"/>
                </a:cxn>
                <a:cxn ang="0">
                  <a:pos x="279" y="420"/>
                </a:cxn>
                <a:cxn ang="0">
                  <a:pos x="288" y="430"/>
                </a:cxn>
                <a:cxn ang="0">
                  <a:pos x="293" y="423"/>
                </a:cxn>
                <a:cxn ang="0">
                  <a:pos x="313" y="426"/>
                </a:cxn>
                <a:cxn ang="0">
                  <a:pos x="326" y="420"/>
                </a:cxn>
                <a:cxn ang="0">
                  <a:pos x="337" y="425"/>
                </a:cxn>
                <a:cxn ang="0">
                  <a:pos x="353" y="429"/>
                </a:cxn>
                <a:cxn ang="0">
                  <a:pos x="367" y="427"/>
                </a:cxn>
                <a:cxn ang="0">
                  <a:pos x="371" y="425"/>
                </a:cxn>
                <a:cxn ang="0">
                  <a:pos x="374" y="416"/>
                </a:cxn>
                <a:cxn ang="0">
                  <a:pos x="383" y="415"/>
                </a:cxn>
                <a:cxn ang="0">
                  <a:pos x="390" y="423"/>
                </a:cxn>
                <a:cxn ang="0">
                  <a:pos x="394" y="433"/>
                </a:cxn>
                <a:cxn ang="0">
                  <a:pos x="384" y="538"/>
                </a:cxn>
                <a:cxn ang="0">
                  <a:pos x="302" y="636"/>
                </a:cxn>
                <a:cxn ang="0">
                  <a:pos x="2" y="583"/>
                </a:cxn>
              </a:cxnLst>
              <a:rect l="0" t="0" r="r" b="b"/>
              <a:pathLst>
                <a:path w="398" h="646">
                  <a:moveTo>
                    <a:pt x="27" y="443"/>
                  </a:moveTo>
                  <a:lnTo>
                    <a:pt x="29" y="437"/>
                  </a:lnTo>
                  <a:lnTo>
                    <a:pt x="29" y="433"/>
                  </a:lnTo>
                  <a:lnTo>
                    <a:pt x="30" y="432"/>
                  </a:lnTo>
                  <a:lnTo>
                    <a:pt x="32" y="430"/>
                  </a:lnTo>
                  <a:lnTo>
                    <a:pt x="32" y="429"/>
                  </a:lnTo>
                  <a:lnTo>
                    <a:pt x="33" y="429"/>
                  </a:lnTo>
                  <a:lnTo>
                    <a:pt x="33" y="429"/>
                  </a:lnTo>
                  <a:lnTo>
                    <a:pt x="34" y="426"/>
                  </a:lnTo>
                  <a:lnTo>
                    <a:pt x="36" y="423"/>
                  </a:lnTo>
                  <a:lnTo>
                    <a:pt x="36" y="420"/>
                  </a:lnTo>
                  <a:lnTo>
                    <a:pt x="39" y="418"/>
                  </a:lnTo>
                  <a:lnTo>
                    <a:pt x="37" y="412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43" y="406"/>
                  </a:lnTo>
                  <a:lnTo>
                    <a:pt x="43" y="403"/>
                  </a:lnTo>
                  <a:lnTo>
                    <a:pt x="39" y="401"/>
                  </a:lnTo>
                  <a:lnTo>
                    <a:pt x="40" y="399"/>
                  </a:lnTo>
                  <a:lnTo>
                    <a:pt x="39" y="398"/>
                  </a:lnTo>
                  <a:lnTo>
                    <a:pt x="37" y="396"/>
                  </a:lnTo>
                  <a:lnTo>
                    <a:pt x="36" y="398"/>
                  </a:lnTo>
                  <a:lnTo>
                    <a:pt x="33" y="396"/>
                  </a:lnTo>
                  <a:lnTo>
                    <a:pt x="33" y="393"/>
                  </a:lnTo>
                  <a:lnTo>
                    <a:pt x="32" y="393"/>
                  </a:lnTo>
                  <a:lnTo>
                    <a:pt x="30" y="395"/>
                  </a:lnTo>
                  <a:lnTo>
                    <a:pt x="29" y="395"/>
                  </a:lnTo>
                  <a:lnTo>
                    <a:pt x="26" y="391"/>
                  </a:lnTo>
                  <a:lnTo>
                    <a:pt x="26" y="389"/>
                  </a:lnTo>
                  <a:lnTo>
                    <a:pt x="29" y="386"/>
                  </a:lnTo>
                  <a:lnTo>
                    <a:pt x="27" y="382"/>
                  </a:lnTo>
                  <a:lnTo>
                    <a:pt x="29" y="379"/>
                  </a:lnTo>
                  <a:lnTo>
                    <a:pt x="29" y="375"/>
                  </a:lnTo>
                  <a:lnTo>
                    <a:pt x="30" y="375"/>
                  </a:lnTo>
                  <a:lnTo>
                    <a:pt x="32" y="372"/>
                  </a:lnTo>
                  <a:lnTo>
                    <a:pt x="34" y="371"/>
                  </a:lnTo>
                  <a:lnTo>
                    <a:pt x="36" y="369"/>
                  </a:lnTo>
                  <a:lnTo>
                    <a:pt x="36" y="368"/>
                  </a:lnTo>
                  <a:lnTo>
                    <a:pt x="41" y="360"/>
                  </a:lnTo>
                  <a:lnTo>
                    <a:pt x="41" y="358"/>
                  </a:lnTo>
                  <a:lnTo>
                    <a:pt x="44" y="355"/>
                  </a:lnTo>
                  <a:lnTo>
                    <a:pt x="50" y="354"/>
                  </a:lnTo>
                  <a:lnTo>
                    <a:pt x="54" y="350"/>
                  </a:lnTo>
                  <a:lnTo>
                    <a:pt x="54" y="348"/>
                  </a:lnTo>
                  <a:lnTo>
                    <a:pt x="57" y="347"/>
                  </a:lnTo>
                  <a:lnTo>
                    <a:pt x="60" y="343"/>
                  </a:lnTo>
                  <a:lnTo>
                    <a:pt x="60" y="340"/>
                  </a:lnTo>
                  <a:lnTo>
                    <a:pt x="61" y="338"/>
                  </a:lnTo>
                  <a:lnTo>
                    <a:pt x="60" y="338"/>
                  </a:lnTo>
                  <a:lnTo>
                    <a:pt x="60" y="338"/>
                  </a:lnTo>
                  <a:lnTo>
                    <a:pt x="60" y="337"/>
                  </a:lnTo>
                  <a:lnTo>
                    <a:pt x="60" y="335"/>
                  </a:lnTo>
                  <a:lnTo>
                    <a:pt x="63" y="333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7" y="328"/>
                  </a:lnTo>
                  <a:lnTo>
                    <a:pt x="68" y="326"/>
                  </a:lnTo>
                  <a:lnTo>
                    <a:pt x="74" y="316"/>
                  </a:lnTo>
                  <a:lnTo>
                    <a:pt x="75" y="310"/>
                  </a:lnTo>
                  <a:lnTo>
                    <a:pt x="84" y="301"/>
                  </a:lnTo>
                  <a:lnTo>
                    <a:pt x="85" y="299"/>
                  </a:lnTo>
                  <a:lnTo>
                    <a:pt x="91" y="293"/>
                  </a:lnTo>
                  <a:lnTo>
                    <a:pt x="92" y="290"/>
                  </a:lnTo>
                  <a:lnTo>
                    <a:pt x="91" y="284"/>
                  </a:lnTo>
                  <a:lnTo>
                    <a:pt x="91" y="280"/>
                  </a:lnTo>
                  <a:lnTo>
                    <a:pt x="90" y="277"/>
                  </a:lnTo>
                  <a:lnTo>
                    <a:pt x="84" y="273"/>
                  </a:lnTo>
                  <a:lnTo>
                    <a:pt x="82" y="270"/>
                  </a:lnTo>
                  <a:lnTo>
                    <a:pt x="78" y="269"/>
                  </a:lnTo>
                  <a:lnTo>
                    <a:pt x="77" y="266"/>
                  </a:lnTo>
                  <a:lnTo>
                    <a:pt x="74" y="260"/>
                  </a:lnTo>
                  <a:lnTo>
                    <a:pt x="74" y="255"/>
                  </a:lnTo>
                  <a:lnTo>
                    <a:pt x="73" y="253"/>
                  </a:lnTo>
                  <a:lnTo>
                    <a:pt x="71" y="246"/>
                  </a:lnTo>
                  <a:lnTo>
                    <a:pt x="70" y="245"/>
                  </a:lnTo>
                  <a:lnTo>
                    <a:pt x="71" y="243"/>
                  </a:lnTo>
                  <a:lnTo>
                    <a:pt x="74" y="238"/>
                  </a:lnTo>
                  <a:lnTo>
                    <a:pt x="73" y="235"/>
                  </a:lnTo>
                  <a:lnTo>
                    <a:pt x="74" y="231"/>
                  </a:lnTo>
                  <a:lnTo>
                    <a:pt x="73" y="226"/>
                  </a:lnTo>
                  <a:lnTo>
                    <a:pt x="71" y="224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3" y="215"/>
                  </a:lnTo>
                  <a:lnTo>
                    <a:pt x="74" y="207"/>
                  </a:lnTo>
                  <a:lnTo>
                    <a:pt x="84" y="157"/>
                  </a:lnTo>
                  <a:lnTo>
                    <a:pt x="87" y="146"/>
                  </a:lnTo>
                  <a:lnTo>
                    <a:pt x="88" y="137"/>
                  </a:lnTo>
                  <a:lnTo>
                    <a:pt x="99" y="86"/>
                  </a:lnTo>
                  <a:lnTo>
                    <a:pt x="99" y="79"/>
                  </a:lnTo>
                  <a:lnTo>
                    <a:pt x="114" y="14"/>
                  </a:lnTo>
                  <a:lnTo>
                    <a:pt x="116" y="0"/>
                  </a:lnTo>
                  <a:lnTo>
                    <a:pt x="170" y="10"/>
                  </a:lnTo>
                  <a:lnTo>
                    <a:pt x="163" y="52"/>
                  </a:lnTo>
                  <a:lnTo>
                    <a:pt x="158" y="78"/>
                  </a:lnTo>
                  <a:lnTo>
                    <a:pt x="155" y="96"/>
                  </a:lnTo>
                  <a:lnTo>
                    <a:pt x="156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09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7"/>
                  </a:lnTo>
                  <a:lnTo>
                    <a:pt x="166" y="119"/>
                  </a:lnTo>
                  <a:lnTo>
                    <a:pt x="166" y="122"/>
                  </a:lnTo>
                  <a:lnTo>
                    <a:pt x="167" y="123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3"/>
                  </a:lnTo>
                  <a:lnTo>
                    <a:pt x="165" y="137"/>
                  </a:lnTo>
                  <a:lnTo>
                    <a:pt x="167" y="139"/>
                  </a:lnTo>
                  <a:lnTo>
                    <a:pt x="167" y="141"/>
                  </a:lnTo>
                  <a:lnTo>
                    <a:pt x="170" y="143"/>
                  </a:lnTo>
                  <a:lnTo>
                    <a:pt x="169" y="144"/>
                  </a:lnTo>
                  <a:lnTo>
                    <a:pt x="169" y="146"/>
                  </a:lnTo>
                  <a:lnTo>
                    <a:pt x="165" y="144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7" y="149"/>
                  </a:lnTo>
                  <a:lnTo>
                    <a:pt x="169" y="151"/>
                  </a:lnTo>
                  <a:lnTo>
                    <a:pt x="170" y="153"/>
                  </a:lnTo>
                  <a:lnTo>
                    <a:pt x="173" y="156"/>
                  </a:lnTo>
                  <a:lnTo>
                    <a:pt x="173" y="160"/>
                  </a:lnTo>
                  <a:lnTo>
                    <a:pt x="175" y="161"/>
                  </a:lnTo>
                  <a:lnTo>
                    <a:pt x="179" y="163"/>
                  </a:lnTo>
                  <a:lnTo>
                    <a:pt x="180" y="163"/>
                  </a:lnTo>
                  <a:lnTo>
                    <a:pt x="183" y="164"/>
                  </a:lnTo>
                  <a:lnTo>
                    <a:pt x="184" y="166"/>
                  </a:lnTo>
                  <a:lnTo>
                    <a:pt x="184" y="171"/>
                  </a:lnTo>
                  <a:lnTo>
                    <a:pt x="190" y="177"/>
                  </a:lnTo>
                  <a:lnTo>
                    <a:pt x="190" y="180"/>
                  </a:lnTo>
                  <a:lnTo>
                    <a:pt x="191" y="180"/>
                  </a:lnTo>
                  <a:lnTo>
                    <a:pt x="193" y="183"/>
                  </a:lnTo>
                  <a:lnTo>
                    <a:pt x="194" y="187"/>
                  </a:lnTo>
                  <a:lnTo>
                    <a:pt x="196" y="191"/>
                  </a:lnTo>
                  <a:lnTo>
                    <a:pt x="196" y="192"/>
                  </a:lnTo>
                  <a:lnTo>
                    <a:pt x="199" y="192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1" y="200"/>
                  </a:lnTo>
                  <a:lnTo>
                    <a:pt x="200" y="202"/>
                  </a:lnTo>
                  <a:lnTo>
                    <a:pt x="201" y="208"/>
                  </a:lnTo>
                  <a:lnTo>
                    <a:pt x="204" y="208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2"/>
                  </a:lnTo>
                  <a:lnTo>
                    <a:pt x="207" y="217"/>
                  </a:lnTo>
                  <a:lnTo>
                    <a:pt x="208" y="218"/>
                  </a:lnTo>
                  <a:lnTo>
                    <a:pt x="213" y="215"/>
                  </a:lnTo>
                  <a:lnTo>
                    <a:pt x="214" y="215"/>
                  </a:lnTo>
                  <a:lnTo>
                    <a:pt x="216" y="219"/>
                  </a:lnTo>
                  <a:lnTo>
                    <a:pt x="214" y="221"/>
                  </a:lnTo>
                  <a:lnTo>
                    <a:pt x="214" y="222"/>
                  </a:lnTo>
                  <a:lnTo>
                    <a:pt x="216" y="225"/>
                  </a:lnTo>
                  <a:lnTo>
                    <a:pt x="220" y="225"/>
                  </a:lnTo>
                  <a:lnTo>
                    <a:pt x="223" y="226"/>
                  </a:lnTo>
                  <a:lnTo>
                    <a:pt x="225" y="225"/>
                  </a:lnTo>
                  <a:lnTo>
                    <a:pt x="230" y="224"/>
                  </a:lnTo>
                  <a:lnTo>
                    <a:pt x="233" y="225"/>
                  </a:lnTo>
                  <a:lnTo>
                    <a:pt x="233" y="228"/>
                  </a:lnTo>
                  <a:lnTo>
                    <a:pt x="231" y="231"/>
                  </a:lnTo>
                  <a:lnTo>
                    <a:pt x="230" y="236"/>
                  </a:lnTo>
                  <a:lnTo>
                    <a:pt x="228" y="238"/>
                  </a:lnTo>
                  <a:lnTo>
                    <a:pt x="225" y="239"/>
                  </a:lnTo>
                  <a:lnTo>
                    <a:pt x="227" y="243"/>
                  </a:lnTo>
                  <a:lnTo>
                    <a:pt x="225" y="246"/>
                  </a:lnTo>
                  <a:lnTo>
                    <a:pt x="224" y="246"/>
                  </a:lnTo>
                  <a:lnTo>
                    <a:pt x="221" y="255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220" y="260"/>
                  </a:lnTo>
                  <a:lnTo>
                    <a:pt x="220" y="265"/>
                  </a:lnTo>
                  <a:lnTo>
                    <a:pt x="217" y="266"/>
                  </a:lnTo>
                  <a:lnTo>
                    <a:pt x="216" y="265"/>
                  </a:lnTo>
                  <a:lnTo>
                    <a:pt x="214" y="267"/>
                  </a:lnTo>
                  <a:lnTo>
                    <a:pt x="214" y="269"/>
                  </a:lnTo>
                  <a:lnTo>
                    <a:pt x="216" y="270"/>
                  </a:lnTo>
                  <a:lnTo>
                    <a:pt x="217" y="272"/>
                  </a:lnTo>
                  <a:lnTo>
                    <a:pt x="216" y="275"/>
                  </a:lnTo>
                  <a:lnTo>
                    <a:pt x="214" y="276"/>
                  </a:lnTo>
                  <a:lnTo>
                    <a:pt x="216" y="277"/>
                  </a:lnTo>
                  <a:lnTo>
                    <a:pt x="214" y="280"/>
                  </a:lnTo>
                  <a:lnTo>
                    <a:pt x="218" y="282"/>
                  </a:lnTo>
                  <a:lnTo>
                    <a:pt x="218" y="283"/>
                  </a:lnTo>
                  <a:lnTo>
                    <a:pt x="217" y="286"/>
                  </a:lnTo>
                  <a:lnTo>
                    <a:pt x="217" y="287"/>
                  </a:lnTo>
                  <a:lnTo>
                    <a:pt x="218" y="290"/>
                  </a:lnTo>
                  <a:lnTo>
                    <a:pt x="217" y="293"/>
                  </a:lnTo>
                  <a:lnTo>
                    <a:pt x="214" y="292"/>
                  </a:lnTo>
                  <a:lnTo>
                    <a:pt x="213" y="292"/>
                  </a:lnTo>
                  <a:lnTo>
                    <a:pt x="211" y="292"/>
                  </a:lnTo>
                  <a:lnTo>
                    <a:pt x="210" y="294"/>
                  </a:lnTo>
                  <a:lnTo>
                    <a:pt x="206" y="297"/>
                  </a:lnTo>
                  <a:lnTo>
                    <a:pt x="207" y="300"/>
                  </a:lnTo>
                  <a:lnTo>
                    <a:pt x="207" y="301"/>
                  </a:lnTo>
                  <a:lnTo>
                    <a:pt x="208" y="304"/>
                  </a:lnTo>
                  <a:lnTo>
                    <a:pt x="208" y="306"/>
                  </a:lnTo>
                  <a:lnTo>
                    <a:pt x="208" y="307"/>
                  </a:lnTo>
                  <a:lnTo>
                    <a:pt x="204" y="310"/>
                  </a:lnTo>
                  <a:lnTo>
                    <a:pt x="206" y="311"/>
                  </a:lnTo>
                  <a:lnTo>
                    <a:pt x="203" y="316"/>
                  </a:lnTo>
                  <a:lnTo>
                    <a:pt x="206" y="316"/>
                  </a:lnTo>
                  <a:lnTo>
                    <a:pt x="207" y="317"/>
                  </a:lnTo>
                  <a:lnTo>
                    <a:pt x="208" y="317"/>
                  </a:lnTo>
                  <a:lnTo>
                    <a:pt x="210" y="318"/>
                  </a:lnTo>
                  <a:lnTo>
                    <a:pt x="211" y="321"/>
                  </a:lnTo>
                  <a:lnTo>
                    <a:pt x="213" y="323"/>
                  </a:lnTo>
                  <a:lnTo>
                    <a:pt x="214" y="326"/>
                  </a:lnTo>
                  <a:lnTo>
                    <a:pt x="216" y="326"/>
                  </a:lnTo>
                  <a:lnTo>
                    <a:pt x="220" y="324"/>
                  </a:lnTo>
                  <a:lnTo>
                    <a:pt x="221" y="323"/>
                  </a:lnTo>
                  <a:lnTo>
                    <a:pt x="221" y="320"/>
                  </a:lnTo>
                  <a:lnTo>
                    <a:pt x="224" y="321"/>
                  </a:lnTo>
                  <a:lnTo>
                    <a:pt x="225" y="320"/>
                  </a:lnTo>
                  <a:lnTo>
                    <a:pt x="228" y="320"/>
                  </a:lnTo>
                  <a:lnTo>
                    <a:pt x="230" y="318"/>
                  </a:lnTo>
                  <a:lnTo>
                    <a:pt x="231" y="317"/>
                  </a:lnTo>
                  <a:lnTo>
                    <a:pt x="234" y="314"/>
                  </a:lnTo>
                  <a:lnTo>
                    <a:pt x="237" y="313"/>
                  </a:lnTo>
                  <a:lnTo>
                    <a:pt x="237" y="313"/>
                  </a:lnTo>
                  <a:lnTo>
                    <a:pt x="237" y="311"/>
                  </a:lnTo>
                  <a:lnTo>
                    <a:pt x="238" y="310"/>
                  </a:lnTo>
                  <a:lnTo>
                    <a:pt x="240" y="309"/>
                  </a:lnTo>
                  <a:lnTo>
                    <a:pt x="240" y="311"/>
                  </a:lnTo>
                  <a:lnTo>
                    <a:pt x="242" y="311"/>
                  </a:lnTo>
                  <a:lnTo>
                    <a:pt x="242" y="313"/>
                  </a:lnTo>
                  <a:lnTo>
                    <a:pt x="242" y="314"/>
                  </a:lnTo>
                  <a:lnTo>
                    <a:pt x="242" y="317"/>
                  </a:lnTo>
                  <a:lnTo>
                    <a:pt x="245" y="317"/>
                  </a:lnTo>
                  <a:lnTo>
                    <a:pt x="247" y="318"/>
                  </a:lnTo>
                  <a:lnTo>
                    <a:pt x="248" y="320"/>
                  </a:lnTo>
                  <a:lnTo>
                    <a:pt x="245" y="326"/>
                  </a:lnTo>
                  <a:lnTo>
                    <a:pt x="248" y="326"/>
                  </a:lnTo>
                  <a:lnTo>
                    <a:pt x="250" y="327"/>
                  </a:lnTo>
                  <a:lnTo>
                    <a:pt x="248" y="330"/>
                  </a:lnTo>
                  <a:lnTo>
                    <a:pt x="247" y="333"/>
                  </a:lnTo>
                  <a:lnTo>
                    <a:pt x="248" y="335"/>
                  </a:lnTo>
                  <a:lnTo>
                    <a:pt x="250" y="338"/>
                  </a:lnTo>
                  <a:lnTo>
                    <a:pt x="248" y="343"/>
                  </a:lnTo>
                  <a:lnTo>
                    <a:pt x="251" y="347"/>
                  </a:lnTo>
                  <a:lnTo>
                    <a:pt x="251" y="348"/>
                  </a:lnTo>
                  <a:lnTo>
                    <a:pt x="252" y="354"/>
                  </a:lnTo>
                  <a:lnTo>
                    <a:pt x="255" y="355"/>
                  </a:lnTo>
                  <a:lnTo>
                    <a:pt x="255" y="358"/>
                  </a:lnTo>
                  <a:lnTo>
                    <a:pt x="255" y="360"/>
                  </a:lnTo>
                  <a:lnTo>
                    <a:pt x="255" y="361"/>
                  </a:lnTo>
                  <a:lnTo>
                    <a:pt x="257" y="362"/>
                  </a:lnTo>
                  <a:lnTo>
                    <a:pt x="259" y="362"/>
                  </a:lnTo>
                  <a:lnTo>
                    <a:pt x="258" y="365"/>
                  </a:lnTo>
                  <a:lnTo>
                    <a:pt x="259" y="367"/>
                  </a:lnTo>
                  <a:lnTo>
                    <a:pt x="259" y="368"/>
                  </a:lnTo>
                  <a:lnTo>
                    <a:pt x="261" y="369"/>
                  </a:lnTo>
                  <a:lnTo>
                    <a:pt x="261" y="371"/>
                  </a:lnTo>
                  <a:lnTo>
                    <a:pt x="262" y="372"/>
                  </a:lnTo>
                  <a:lnTo>
                    <a:pt x="261" y="377"/>
                  </a:lnTo>
                  <a:lnTo>
                    <a:pt x="259" y="378"/>
                  </a:lnTo>
                  <a:lnTo>
                    <a:pt x="258" y="378"/>
                  </a:lnTo>
                  <a:lnTo>
                    <a:pt x="258" y="378"/>
                  </a:lnTo>
                  <a:lnTo>
                    <a:pt x="259" y="385"/>
                  </a:lnTo>
                  <a:lnTo>
                    <a:pt x="261" y="386"/>
                  </a:lnTo>
                  <a:lnTo>
                    <a:pt x="265" y="389"/>
                  </a:lnTo>
                  <a:lnTo>
                    <a:pt x="265" y="392"/>
                  </a:lnTo>
                  <a:lnTo>
                    <a:pt x="267" y="392"/>
                  </a:lnTo>
                  <a:lnTo>
                    <a:pt x="269" y="391"/>
                  </a:lnTo>
                  <a:lnTo>
                    <a:pt x="271" y="391"/>
                  </a:lnTo>
                  <a:lnTo>
                    <a:pt x="276" y="395"/>
                  </a:lnTo>
                  <a:lnTo>
                    <a:pt x="276" y="398"/>
                  </a:lnTo>
                  <a:lnTo>
                    <a:pt x="278" y="399"/>
                  </a:lnTo>
                  <a:lnTo>
                    <a:pt x="278" y="402"/>
                  </a:lnTo>
                  <a:lnTo>
                    <a:pt x="279" y="403"/>
                  </a:lnTo>
                  <a:lnTo>
                    <a:pt x="279" y="408"/>
                  </a:lnTo>
                  <a:lnTo>
                    <a:pt x="278" y="410"/>
                  </a:lnTo>
                  <a:lnTo>
                    <a:pt x="279" y="413"/>
                  </a:lnTo>
                  <a:lnTo>
                    <a:pt x="279" y="416"/>
                  </a:lnTo>
                  <a:lnTo>
                    <a:pt x="281" y="418"/>
                  </a:lnTo>
                  <a:lnTo>
                    <a:pt x="279" y="420"/>
                  </a:lnTo>
                  <a:lnTo>
                    <a:pt x="281" y="423"/>
                  </a:lnTo>
                  <a:lnTo>
                    <a:pt x="279" y="423"/>
                  </a:lnTo>
                  <a:lnTo>
                    <a:pt x="281" y="425"/>
                  </a:lnTo>
                  <a:lnTo>
                    <a:pt x="284" y="427"/>
                  </a:lnTo>
                  <a:lnTo>
                    <a:pt x="286" y="429"/>
                  </a:lnTo>
                  <a:lnTo>
                    <a:pt x="288" y="430"/>
                  </a:lnTo>
                  <a:lnTo>
                    <a:pt x="289" y="432"/>
                  </a:lnTo>
                  <a:lnTo>
                    <a:pt x="291" y="432"/>
                  </a:lnTo>
                  <a:lnTo>
                    <a:pt x="291" y="429"/>
                  </a:lnTo>
                  <a:lnTo>
                    <a:pt x="291" y="427"/>
                  </a:lnTo>
                  <a:lnTo>
                    <a:pt x="293" y="425"/>
                  </a:lnTo>
                  <a:lnTo>
                    <a:pt x="293" y="423"/>
                  </a:lnTo>
                  <a:lnTo>
                    <a:pt x="298" y="422"/>
                  </a:lnTo>
                  <a:lnTo>
                    <a:pt x="298" y="422"/>
                  </a:lnTo>
                  <a:lnTo>
                    <a:pt x="302" y="423"/>
                  </a:lnTo>
                  <a:lnTo>
                    <a:pt x="309" y="425"/>
                  </a:lnTo>
                  <a:lnTo>
                    <a:pt x="310" y="426"/>
                  </a:lnTo>
                  <a:lnTo>
                    <a:pt x="313" y="426"/>
                  </a:lnTo>
                  <a:lnTo>
                    <a:pt x="315" y="429"/>
                  </a:lnTo>
                  <a:lnTo>
                    <a:pt x="319" y="429"/>
                  </a:lnTo>
                  <a:lnTo>
                    <a:pt x="320" y="425"/>
                  </a:lnTo>
                  <a:lnTo>
                    <a:pt x="320" y="423"/>
                  </a:lnTo>
                  <a:lnTo>
                    <a:pt x="325" y="422"/>
                  </a:lnTo>
                  <a:lnTo>
                    <a:pt x="326" y="420"/>
                  </a:lnTo>
                  <a:lnTo>
                    <a:pt x="327" y="420"/>
                  </a:lnTo>
                  <a:lnTo>
                    <a:pt x="329" y="423"/>
                  </a:lnTo>
                  <a:lnTo>
                    <a:pt x="330" y="423"/>
                  </a:lnTo>
                  <a:lnTo>
                    <a:pt x="334" y="425"/>
                  </a:lnTo>
                  <a:lnTo>
                    <a:pt x="336" y="425"/>
                  </a:lnTo>
                  <a:lnTo>
                    <a:pt x="337" y="425"/>
                  </a:lnTo>
                  <a:lnTo>
                    <a:pt x="340" y="426"/>
                  </a:lnTo>
                  <a:lnTo>
                    <a:pt x="340" y="425"/>
                  </a:lnTo>
                  <a:lnTo>
                    <a:pt x="343" y="426"/>
                  </a:lnTo>
                  <a:lnTo>
                    <a:pt x="346" y="425"/>
                  </a:lnTo>
                  <a:lnTo>
                    <a:pt x="350" y="425"/>
                  </a:lnTo>
                  <a:lnTo>
                    <a:pt x="353" y="429"/>
                  </a:lnTo>
                  <a:lnTo>
                    <a:pt x="354" y="427"/>
                  </a:lnTo>
                  <a:lnTo>
                    <a:pt x="356" y="427"/>
                  </a:lnTo>
                  <a:lnTo>
                    <a:pt x="359" y="427"/>
                  </a:lnTo>
                  <a:lnTo>
                    <a:pt x="360" y="426"/>
                  </a:lnTo>
                  <a:lnTo>
                    <a:pt x="366" y="427"/>
                  </a:lnTo>
                  <a:lnTo>
                    <a:pt x="367" y="427"/>
                  </a:lnTo>
                  <a:lnTo>
                    <a:pt x="373" y="430"/>
                  </a:lnTo>
                  <a:lnTo>
                    <a:pt x="373" y="429"/>
                  </a:lnTo>
                  <a:lnTo>
                    <a:pt x="374" y="429"/>
                  </a:lnTo>
                  <a:lnTo>
                    <a:pt x="374" y="427"/>
                  </a:lnTo>
                  <a:lnTo>
                    <a:pt x="373" y="427"/>
                  </a:lnTo>
                  <a:lnTo>
                    <a:pt x="371" y="425"/>
                  </a:lnTo>
                  <a:lnTo>
                    <a:pt x="373" y="422"/>
                  </a:lnTo>
                  <a:lnTo>
                    <a:pt x="373" y="420"/>
                  </a:lnTo>
                  <a:lnTo>
                    <a:pt x="374" y="420"/>
                  </a:lnTo>
                  <a:lnTo>
                    <a:pt x="376" y="419"/>
                  </a:lnTo>
                  <a:lnTo>
                    <a:pt x="376" y="418"/>
                  </a:lnTo>
                  <a:lnTo>
                    <a:pt x="374" y="416"/>
                  </a:lnTo>
                  <a:lnTo>
                    <a:pt x="376" y="415"/>
                  </a:lnTo>
                  <a:lnTo>
                    <a:pt x="377" y="415"/>
                  </a:lnTo>
                  <a:lnTo>
                    <a:pt x="380" y="415"/>
                  </a:lnTo>
                  <a:lnTo>
                    <a:pt x="381" y="413"/>
                  </a:lnTo>
                  <a:lnTo>
                    <a:pt x="381" y="412"/>
                  </a:lnTo>
                  <a:lnTo>
                    <a:pt x="383" y="415"/>
                  </a:lnTo>
                  <a:lnTo>
                    <a:pt x="384" y="415"/>
                  </a:lnTo>
                  <a:lnTo>
                    <a:pt x="384" y="416"/>
                  </a:lnTo>
                  <a:lnTo>
                    <a:pt x="385" y="419"/>
                  </a:lnTo>
                  <a:lnTo>
                    <a:pt x="387" y="419"/>
                  </a:lnTo>
                  <a:lnTo>
                    <a:pt x="387" y="422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88" y="426"/>
                  </a:lnTo>
                  <a:lnTo>
                    <a:pt x="388" y="429"/>
                  </a:lnTo>
                  <a:lnTo>
                    <a:pt x="391" y="429"/>
                  </a:lnTo>
                  <a:lnTo>
                    <a:pt x="391" y="430"/>
                  </a:lnTo>
                  <a:lnTo>
                    <a:pt x="394" y="433"/>
                  </a:lnTo>
                  <a:lnTo>
                    <a:pt x="394" y="435"/>
                  </a:lnTo>
                  <a:lnTo>
                    <a:pt x="395" y="436"/>
                  </a:lnTo>
                  <a:lnTo>
                    <a:pt x="398" y="437"/>
                  </a:lnTo>
                  <a:lnTo>
                    <a:pt x="393" y="478"/>
                  </a:lnTo>
                  <a:lnTo>
                    <a:pt x="387" y="518"/>
                  </a:lnTo>
                  <a:lnTo>
                    <a:pt x="384" y="538"/>
                  </a:lnTo>
                  <a:lnTo>
                    <a:pt x="381" y="559"/>
                  </a:lnTo>
                  <a:lnTo>
                    <a:pt x="376" y="603"/>
                  </a:lnTo>
                  <a:lnTo>
                    <a:pt x="370" y="646"/>
                  </a:lnTo>
                  <a:lnTo>
                    <a:pt x="342" y="641"/>
                  </a:lnTo>
                  <a:lnTo>
                    <a:pt x="305" y="636"/>
                  </a:lnTo>
                  <a:lnTo>
                    <a:pt x="302" y="636"/>
                  </a:lnTo>
                  <a:lnTo>
                    <a:pt x="250" y="627"/>
                  </a:lnTo>
                  <a:lnTo>
                    <a:pt x="184" y="617"/>
                  </a:lnTo>
                  <a:lnTo>
                    <a:pt x="170" y="614"/>
                  </a:lnTo>
                  <a:lnTo>
                    <a:pt x="124" y="606"/>
                  </a:lnTo>
                  <a:lnTo>
                    <a:pt x="65" y="596"/>
                  </a:lnTo>
                  <a:lnTo>
                    <a:pt x="2" y="583"/>
                  </a:lnTo>
                  <a:lnTo>
                    <a:pt x="0" y="583"/>
                  </a:lnTo>
                  <a:lnTo>
                    <a:pt x="27" y="4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790222" y="1624672"/>
              <a:ext cx="838591" cy="1544049"/>
            </a:xfrm>
            <a:custGeom>
              <a:avLst/>
              <a:gdLst/>
              <a:ahLst/>
              <a:cxnLst>
                <a:cxn ang="0">
                  <a:pos x="32" y="429"/>
                </a:cxn>
                <a:cxn ang="0">
                  <a:pos x="39" y="418"/>
                </a:cxn>
                <a:cxn ang="0">
                  <a:pos x="39" y="401"/>
                </a:cxn>
                <a:cxn ang="0">
                  <a:pos x="33" y="393"/>
                </a:cxn>
                <a:cxn ang="0">
                  <a:pos x="29" y="386"/>
                </a:cxn>
                <a:cxn ang="0">
                  <a:pos x="34" y="371"/>
                </a:cxn>
                <a:cxn ang="0">
                  <a:pos x="50" y="354"/>
                </a:cxn>
                <a:cxn ang="0">
                  <a:pos x="61" y="338"/>
                </a:cxn>
                <a:cxn ang="0">
                  <a:pos x="65" y="331"/>
                </a:cxn>
                <a:cxn ang="0">
                  <a:pos x="84" y="301"/>
                </a:cxn>
                <a:cxn ang="0">
                  <a:pos x="90" y="277"/>
                </a:cxn>
                <a:cxn ang="0">
                  <a:pos x="74" y="255"/>
                </a:cxn>
                <a:cxn ang="0">
                  <a:pos x="73" y="235"/>
                </a:cxn>
                <a:cxn ang="0">
                  <a:pos x="73" y="215"/>
                </a:cxn>
                <a:cxn ang="0">
                  <a:pos x="99" y="79"/>
                </a:cxn>
                <a:cxn ang="0">
                  <a:pos x="155" y="96"/>
                </a:cxn>
                <a:cxn ang="0">
                  <a:pos x="163" y="113"/>
                </a:cxn>
                <a:cxn ang="0">
                  <a:pos x="169" y="130"/>
                </a:cxn>
                <a:cxn ang="0">
                  <a:pos x="169" y="144"/>
                </a:cxn>
                <a:cxn ang="0">
                  <a:pos x="169" y="151"/>
                </a:cxn>
                <a:cxn ang="0">
                  <a:pos x="180" y="163"/>
                </a:cxn>
                <a:cxn ang="0">
                  <a:pos x="191" y="180"/>
                </a:cxn>
                <a:cxn ang="0">
                  <a:pos x="200" y="197"/>
                </a:cxn>
                <a:cxn ang="0">
                  <a:pos x="206" y="209"/>
                </a:cxn>
                <a:cxn ang="0">
                  <a:pos x="214" y="215"/>
                </a:cxn>
                <a:cxn ang="0">
                  <a:pos x="223" y="226"/>
                </a:cxn>
                <a:cxn ang="0">
                  <a:pos x="230" y="236"/>
                </a:cxn>
                <a:cxn ang="0">
                  <a:pos x="221" y="255"/>
                </a:cxn>
                <a:cxn ang="0">
                  <a:pos x="216" y="265"/>
                </a:cxn>
                <a:cxn ang="0">
                  <a:pos x="214" y="276"/>
                </a:cxn>
                <a:cxn ang="0">
                  <a:pos x="217" y="287"/>
                </a:cxn>
                <a:cxn ang="0">
                  <a:pos x="210" y="294"/>
                </a:cxn>
                <a:cxn ang="0">
                  <a:pos x="208" y="307"/>
                </a:cxn>
                <a:cxn ang="0">
                  <a:pos x="208" y="317"/>
                </a:cxn>
                <a:cxn ang="0">
                  <a:pos x="220" y="324"/>
                </a:cxn>
                <a:cxn ang="0">
                  <a:pos x="230" y="318"/>
                </a:cxn>
                <a:cxn ang="0">
                  <a:pos x="238" y="310"/>
                </a:cxn>
                <a:cxn ang="0">
                  <a:pos x="242" y="317"/>
                </a:cxn>
                <a:cxn ang="0">
                  <a:pos x="250" y="327"/>
                </a:cxn>
                <a:cxn ang="0">
                  <a:pos x="251" y="347"/>
                </a:cxn>
                <a:cxn ang="0">
                  <a:pos x="255" y="361"/>
                </a:cxn>
                <a:cxn ang="0">
                  <a:pos x="261" y="369"/>
                </a:cxn>
                <a:cxn ang="0">
                  <a:pos x="258" y="378"/>
                </a:cxn>
                <a:cxn ang="0">
                  <a:pos x="269" y="391"/>
                </a:cxn>
                <a:cxn ang="0">
                  <a:pos x="279" y="403"/>
                </a:cxn>
                <a:cxn ang="0">
                  <a:pos x="279" y="420"/>
                </a:cxn>
                <a:cxn ang="0">
                  <a:pos x="288" y="430"/>
                </a:cxn>
                <a:cxn ang="0">
                  <a:pos x="293" y="423"/>
                </a:cxn>
                <a:cxn ang="0">
                  <a:pos x="313" y="426"/>
                </a:cxn>
                <a:cxn ang="0">
                  <a:pos x="326" y="420"/>
                </a:cxn>
                <a:cxn ang="0">
                  <a:pos x="337" y="425"/>
                </a:cxn>
                <a:cxn ang="0">
                  <a:pos x="353" y="429"/>
                </a:cxn>
                <a:cxn ang="0">
                  <a:pos x="367" y="427"/>
                </a:cxn>
                <a:cxn ang="0">
                  <a:pos x="371" y="425"/>
                </a:cxn>
                <a:cxn ang="0">
                  <a:pos x="374" y="416"/>
                </a:cxn>
                <a:cxn ang="0">
                  <a:pos x="383" y="415"/>
                </a:cxn>
                <a:cxn ang="0">
                  <a:pos x="390" y="423"/>
                </a:cxn>
                <a:cxn ang="0">
                  <a:pos x="394" y="433"/>
                </a:cxn>
                <a:cxn ang="0">
                  <a:pos x="384" y="538"/>
                </a:cxn>
                <a:cxn ang="0">
                  <a:pos x="302" y="636"/>
                </a:cxn>
                <a:cxn ang="0">
                  <a:pos x="2" y="583"/>
                </a:cxn>
              </a:cxnLst>
              <a:rect l="0" t="0" r="r" b="b"/>
              <a:pathLst>
                <a:path w="398" h="646">
                  <a:moveTo>
                    <a:pt x="27" y="443"/>
                  </a:moveTo>
                  <a:lnTo>
                    <a:pt x="29" y="437"/>
                  </a:lnTo>
                  <a:lnTo>
                    <a:pt x="29" y="433"/>
                  </a:lnTo>
                  <a:lnTo>
                    <a:pt x="30" y="432"/>
                  </a:lnTo>
                  <a:lnTo>
                    <a:pt x="32" y="430"/>
                  </a:lnTo>
                  <a:lnTo>
                    <a:pt x="32" y="429"/>
                  </a:lnTo>
                  <a:lnTo>
                    <a:pt x="33" y="429"/>
                  </a:lnTo>
                  <a:lnTo>
                    <a:pt x="33" y="429"/>
                  </a:lnTo>
                  <a:lnTo>
                    <a:pt x="34" y="426"/>
                  </a:lnTo>
                  <a:lnTo>
                    <a:pt x="36" y="423"/>
                  </a:lnTo>
                  <a:lnTo>
                    <a:pt x="36" y="420"/>
                  </a:lnTo>
                  <a:lnTo>
                    <a:pt x="39" y="418"/>
                  </a:lnTo>
                  <a:lnTo>
                    <a:pt x="37" y="412"/>
                  </a:lnTo>
                  <a:lnTo>
                    <a:pt x="39" y="410"/>
                  </a:lnTo>
                  <a:lnTo>
                    <a:pt x="39" y="410"/>
                  </a:lnTo>
                  <a:lnTo>
                    <a:pt x="43" y="406"/>
                  </a:lnTo>
                  <a:lnTo>
                    <a:pt x="43" y="403"/>
                  </a:lnTo>
                  <a:lnTo>
                    <a:pt x="39" y="401"/>
                  </a:lnTo>
                  <a:lnTo>
                    <a:pt x="40" y="399"/>
                  </a:lnTo>
                  <a:lnTo>
                    <a:pt x="39" y="398"/>
                  </a:lnTo>
                  <a:lnTo>
                    <a:pt x="37" y="396"/>
                  </a:lnTo>
                  <a:lnTo>
                    <a:pt x="36" y="398"/>
                  </a:lnTo>
                  <a:lnTo>
                    <a:pt x="33" y="396"/>
                  </a:lnTo>
                  <a:lnTo>
                    <a:pt x="33" y="393"/>
                  </a:lnTo>
                  <a:lnTo>
                    <a:pt x="32" y="393"/>
                  </a:lnTo>
                  <a:lnTo>
                    <a:pt x="30" y="395"/>
                  </a:lnTo>
                  <a:lnTo>
                    <a:pt x="29" y="395"/>
                  </a:lnTo>
                  <a:lnTo>
                    <a:pt x="26" y="391"/>
                  </a:lnTo>
                  <a:lnTo>
                    <a:pt x="26" y="389"/>
                  </a:lnTo>
                  <a:lnTo>
                    <a:pt x="29" y="386"/>
                  </a:lnTo>
                  <a:lnTo>
                    <a:pt x="27" y="382"/>
                  </a:lnTo>
                  <a:lnTo>
                    <a:pt x="29" y="379"/>
                  </a:lnTo>
                  <a:lnTo>
                    <a:pt x="29" y="375"/>
                  </a:lnTo>
                  <a:lnTo>
                    <a:pt x="30" y="375"/>
                  </a:lnTo>
                  <a:lnTo>
                    <a:pt x="32" y="372"/>
                  </a:lnTo>
                  <a:lnTo>
                    <a:pt x="34" y="371"/>
                  </a:lnTo>
                  <a:lnTo>
                    <a:pt x="36" y="369"/>
                  </a:lnTo>
                  <a:lnTo>
                    <a:pt x="36" y="368"/>
                  </a:lnTo>
                  <a:lnTo>
                    <a:pt x="41" y="360"/>
                  </a:lnTo>
                  <a:lnTo>
                    <a:pt x="41" y="358"/>
                  </a:lnTo>
                  <a:lnTo>
                    <a:pt x="44" y="355"/>
                  </a:lnTo>
                  <a:lnTo>
                    <a:pt x="50" y="354"/>
                  </a:lnTo>
                  <a:lnTo>
                    <a:pt x="54" y="350"/>
                  </a:lnTo>
                  <a:lnTo>
                    <a:pt x="54" y="348"/>
                  </a:lnTo>
                  <a:lnTo>
                    <a:pt x="57" y="347"/>
                  </a:lnTo>
                  <a:lnTo>
                    <a:pt x="60" y="343"/>
                  </a:lnTo>
                  <a:lnTo>
                    <a:pt x="60" y="340"/>
                  </a:lnTo>
                  <a:lnTo>
                    <a:pt x="61" y="338"/>
                  </a:lnTo>
                  <a:lnTo>
                    <a:pt x="60" y="338"/>
                  </a:lnTo>
                  <a:lnTo>
                    <a:pt x="60" y="338"/>
                  </a:lnTo>
                  <a:lnTo>
                    <a:pt x="60" y="337"/>
                  </a:lnTo>
                  <a:lnTo>
                    <a:pt x="60" y="335"/>
                  </a:lnTo>
                  <a:lnTo>
                    <a:pt x="63" y="333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7" y="328"/>
                  </a:lnTo>
                  <a:lnTo>
                    <a:pt x="68" y="326"/>
                  </a:lnTo>
                  <a:lnTo>
                    <a:pt x="74" y="316"/>
                  </a:lnTo>
                  <a:lnTo>
                    <a:pt x="75" y="310"/>
                  </a:lnTo>
                  <a:lnTo>
                    <a:pt x="84" y="301"/>
                  </a:lnTo>
                  <a:lnTo>
                    <a:pt x="85" y="299"/>
                  </a:lnTo>
                  <a:lnTo>
                    <a:pt x="91" y="293"/>
                  </a:lnTo>
                  <a:lnTo>
                    <a:pt x="92" y="290"/>
                  </a:lnTo>
                  <a:lnTo>
                    <a:pt x="91" y="284"/>
                  </a:lnTo>
                  <a:lnTo>
                    <a:pt x="91" y="280"/>
                  </a:lnTo>
                  <a:lnTo>
                    <a:pt x="90" y="277"/>
                  </a:lnTo>
                  <a:lnTo>
                    <a:pt x="84" y="273"/>
                  </a:lnTo>
                  <a:lnTo>
                    <a:pt x="82" y="270"/>
                  </a:lnTo>
                  <a:lnTo>
                    <a:pt x="78" y="269"/>
                  </a:lnTo>
                  <a:lnTo>
                    <a:pt x="77" y="266"/>
                  </a:lnTo>
                  <a:lnTo>
                    <a:pt x="74" y="260"/>
                  </a:lnTo>
                  <a:lnTo>
                    <a:pt x="74" y="255"/>
                  </a:lnTo>
                  <a:lnTo>
                    <a:pt x="73" y="253"/>
                  </a:lnTo>
                  <a:lnTo>
                    <a:pt x="71" y="246"/>
                  </a:lnTo>
                  <a:lnTo>
                    <a:pt x="70" y="245"/>
                  </a:lnTo>
                  <a:lnTo>
                    <a:pt x="71" y="243"/>
                  </a:lnTo>
                  <a:lnTo>
                    <a:pt x="74" y="238"/>
                  </a:lnTo>
                  <a:lnTo>
                    <a:pt x="73" y="235"/>
                  </a:lnTo>
                  <a:lnTo>
                    <a:pt x="74" y="231"/>
                  </a:lnTo>
                  <a:lnTo>
                    <a:pt x="73" y="226"/>
                  </a:lnTo>
                  <a:lnTo>
                    <a:pt x="71" y="224"/>
                  </a:lnTo>
                  <a:lnTo>
                    <a:pt x="70" y="222"/>
                  </a:lnTo>
                  <a:lnTo>
                    <a:pt x="71" y="218"/>
                  </a:lnTo>
                  <a:lnTo>
                    <a:pt x="73" y="215"/>
                  </a:lnTo>
                  <a:lnTo>
                    <a:pt x="74" y="207"/>
                  </a:lnTo>
                  <a:lnTo>
                    <a:pt x="84" y="157"/>
                  </a:lnTo>
                  <a:lnTo>
                    <a:pt x="87" y="146"/>
                  </a:lnTo>
                  <a:lnTo>
                    <a:pt x="88" y="137"/>
                  </a:lnTo>
                  <a:lnTo>
                    <a:pt x="99" y="86"/>
                  </a:lnTo>
                  <a:lnTo>
                    <a:pt x="99" y="79"/>
                  </a:lnTo>
                  <a:lnTo>
                    <a:pt x="114" y="14"/>
                  </a:lnTo>
                  <a:lnTo>
                    <a:pt x="116" y="0"/>
                  </a:lnTo>
                  <a:lnTo>
                    <a:pt x="170" y="10"/>
                  </a:lnTo>
                  <a:lnTo>
                    <a:pt x="163" y="52"/>
                  </a:lnTo>
                  <a:lnTo>
                    <a:pt x="158" y="78"/>
                  </a:lnTo>
                  <a:lnTo>
                    <a:pt x="155" y="96"/>
                  </a:lnTo>
                  <a:lnTo>
                    <a:pt x="156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09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7"/>
                  </a:lnTo>
                  <a:lnTo>
                    <a:pt x="166" y="119"/>
                  </a:lnTo>
                  <a:lnTo>
                    <a:pt x="166" y="122"/>
                  </a:lnTo>
                  <a:lnTo>
                    <a:pt x="167" y="123"/>
                  </a:lnTo>
                  <a:lnTo>
                    <a:pt x="167" y="129"/>
                  </a:lnTo>
                  <a:lnTo>
                    <a:pt x="169" y="130"/>
                  </a:lnTo>
                  <a:lnTo>
                    <a:pt x="169" y="133"/>
                  </a:lnTo>
                  <a:lnTo>
                    <a:pt x="165" y="137"/>
                  </a:lnTo>
                  <a:lnTo>
                    <a:pt x="167" y="139"/>
                  </a:lnTo>
                  <a:lnTo>
                    <a:pt x="167" y="141"/>
                  </a:lnTo>
                  <a:lnTo>
                    <a:pt x="170" y="143"/>
                  </a:lnTo>
                  <a:lnTo>
                    <a:pt x="169" y="144"/>
                  </a:lnTo>
                  <a:lnTo>
                    <a:pt x="169" y="146"/>
                  </a:lnTo>
                  <a:lnTo>
                    <a:pt x="165" y="144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7" y="149"/>
                  </a:lnTo>
                  <a:lnTo>
                    <a:pt x="169" y="151"/>
                  </a:lnTo>
                  <a:lnTo>
                    <a:pt x="170" y="153"/>
                  </a:lnTo>
                  <a:lnTo>
                    <a:pt x="173" y="156"/>
                  </a:lnTo>
                  <a:lnTo>
                    <a:pt x="173" y="160"/>
                  </a:lnTo>
                  <a:lnTo>
                    <a:pt x="175" y="161"/>
                  </a:lnTo>
                  <a:lnTo>
                    <a:pt x="179" y="163"/>
                  </a:lnTo>
                  <a:lnTo>
                    <a:pt x="180" y="163"/>
                  </a:lnTo>
                  <a:lnTo>
                    <a:pt x="183" y="164"/>
                  </a:lnTo>
                  <a:lnTo>
                    <a:pt x="184" y="166"/>
                  </a:lnTo>
                  <a:lnTo>
                    <a:pt x="184" y="171"/>
                  </a:lnTo>
                  <a:lnTo>
                    <a:pt x="190" y="177"/>
                  </a:lnTo>
                  <a:lnTo>
                    <a:pt x="190" y="180"/>
                  </a:lnTo>
                  <a:lnTo>
                    <a:pt x="191" y="180"/>
                  </a:lnTo>
                  <a:lnTo>
                    <a:pt x="193" y="183"/>
                  </a:lnTo>
                  <a:lnTo>
                    <a:pt x="194" y="187"/>
                  </a:lnTo>
                  <a:lnTo>
                    <a:pt x="196" y="191"/>
                  </a:lnTo>
                  <a:lnTo>
                    <a:pt x="196" y="192"/>
                  </a:lnTo>
                  <a:lnTo>
                    <a:pt x="199" y="192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1" y="200"/>
                  </a:lnTo>
                  <a:lnTo>
                    <a:pt x="200" y="202"/>
                  </a:lnTo>
                  <a:lnTo>
                    <a:pt x="201" y="208"/>
                  </a:lnTo>
                  <a:lnTo>
                    <a:pt x="204" y="208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2"/>
                  </a:lnTo>
                  <a:lnTo>
                    <a:pt x="207" y="217"/>
                  </a:lnTo>
                  <a:lnTo>
                    <a:pt x="208" y="218"/>
                  </a:lnTo>
                  <a:lnTo>
                    <a:pt x="213" y="215"/>
                  </a:lnTo>
                  <a:lnTo>
                    <a:pt x="214" y="215"/>
                  </a:lnTo>
                  <a:lnTo>
                    <a:pt x="216" y="219"/>
                  </a:lnTo>
                  <a:lnTo>
                    <a:pt x="214" y="221"/>
                  </a:lnTo>
                  <a:lnTo>
                    <a:pt x="214" y="222"/>
                  </a:lnTo>
                  <a:lnTo>
                    <a:pt x="216" y="225"/>
                  </a:lnTo>
                  <a:lnTo>
                    <a:pt x="220" y="225"/>
                  </a:lnTo>
                  <a:lnTo>
                    <a:pt x="223" y="226"/>
                  </a:lnTo>
                  <a:lnTo>
                    <a:pt x="225" y="225"/>
                  </a:lnTo>
                  <a:lnTo>
                    <a:pt x="230" y="224"/>
                  </a:lnTo>
                  <a:lnTo>
                    <a:pt x="233" y="225"/>
                  </a:lnTo>
                  <a:lnTo>
                    <a:pt x="233" y="228"/>
                  </a:lnTo>
                  <a:lnTo>
                    <a:pt x="231" y="231"/>
                  </a:lnTo>
                  <a:lnTo>
                    <a:pt x="230" y="236"/>
                  </a:lnTo>
                  <a:lnTo>
                    <a:pt x="228" y="238"/>
                  </a:lnTo>
                  <a:lnTo>
                    <a:pt x="225" y="239"/>
                  </a:lnTo>
                  <a:lnTo>
                    <a:pt x="227" y="243"/>
                  </a:lnTo>
                  <a:lnTo>
                    <a:pt x="225" y="246"/>
                  </a:lnTo>
                  <a:lnTo>
                    <a:pt x="224" y="246"/>
                  </a:lnTo>
                  <a:lnTo>
                    <a:pt x="221" y="255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220" y="260"/>
                  </a:lnTo>
                  <a:lnTo>
                    <a:pt x="220" y="265"/>
                  </a:lnTo>
                  <a:lnTo>
                    <a:pt x="217" y="266"/>
                  </a:lnTo>
                  <a:lnTo>
                    <a:pt x="216" y="265"/>
                  </a:lnTo>
                  <a:lnTo>
                    <a:pt x="214" y="267"/>
                  </a:lnTo>
                  <a:lnTo>
                    <a:pt x="214" y="269"/>
                  </a:lnTo>
                  <a:lnTo>
                    <a:pt x="216" y="270"/>
                  </a:lnTo>
                  <a:lnTo>
                    <a:pt x="217" y="272"/>
                  </a:lnTo>
                  <a:lnTo>
                    <a:pt x="216" y="275"/>
                  </a:lnTo>
                  <a:lnTo>
                    <a:pt x="214" y="276"/>
                  </a:lnTo>
                  <a:lnTo>
                    <a:pt x="216" y="277"/>
                  </a:lnTo>
                  <a:lnTo>
                    <a:pt x="214" y="280"/>
                  </a:lnTo>
                  <a:lnTo>
                    <a:pt x="218" y="282"/>
                  </a:lnTo>
                  <a:lnTo>
                    <a:pt x="218" y="283"/>
                  </a:lnTo>
                  <a:lnTo>
                    <a:pt x="217" y="286"/>
                  </a:lnTo>
                  <a:lnTo>
                    <a:pt x="217" y="287"/>
                  </a:lnTo>
                  <a:lnTo>
                    <a:pt x="218" y="290"/>
                  </a:lnTo>
                  <a:lnTo>
                    <a:pt x="217" y="293"/>
                  </a:lnTo>
                  <a:lnTo>
                    <a:pt x="214" y="292"/>
                  </a:lnTo>
                  <a:lnTo>
                    <a:pt x="213" y="292"/>
                  </a:lnTo>
                  <a:lnTo>
                    <a:pt x="211" y="292"/>
                  </a:lnTo>
                  <a:lnTo>
                    <a:pt x="210" y="294"/>
                  </a:lnTo>
                  <a:lnTo>
                    <a:pt x="206" y="297"/>
                  </a:lnTo>
                  <a:lnTo>
                    <a:pt x="207" y="300"/>
                  </a:lnTo>
                  <a:lnTo>
                    <a:pt x="207" y="301"/>
                  </a:lnTo>
                  <a:lnTo>
                    <a:pt x="208" y="304"/>
                  </a:lnTo>
                  <a:lnTo>
                    <a:pt x="208" y="306"/>
                  </a:lnTo>
                  <a:lnTo>
                    <a:pt x="208" y="307"/>
                  </a:lnTo>
                  <a:lnTo>
                    <a:pt x="204" y="310"/>
                  </a:lnTo>
                  <a:lnTo>
                    <a:pt x="206" y="311"/>
                  </a:lnTo>
                  <a:lnTo>
                    <a:pt x="203" y="316"/>
                  </a:lnTo>
                  <a:lnTo>
                    <a:pt x="206" y="316"/>
                  </a:lnTo>
                  <a:lnTo>
                    <a:pt x="207" y="317"/>
                  </a:lnTo>
                  <a:lnTo>
                    <a:pt x="208" y="317"/>
                  </a:lnTo>
                  <a:lnTo>
                    <a:pt x="210" y="318"/>
                  </a:lnTo>
                  <a:lnTo>
                    <a:pt x="211" y="321"/>
                  </a:lnTo>
                  <a:lnTo>
                    <a:pt x="213" y="323"/>
                  </a:lnTo>
                  <a:lnTo>
                    <a:pt x="214" y="326"/>
                  </a:lnTo>
                  <a:lnTo>
                    <a:pt x="216" y="326"/>
                  </a:lnTo>
                  <a:lnTo>
                    <a:pt x="220" y="324"/>
                  </a:lnTo>
                  <a:lnTo>
                    <a:pt x="221" y="323"/>
                  </a:lnTo>
                  <a:lnTo>
                    <a:pt x="221" y="320"/>
                  </a:lnTo>
                  <a:lnTo>
                    <a:pt x="224" y="321"/>
                  </a:lnTo>
                  <a:lnTo>
                    <a:pt x="225" y="320"/>
                  </a:lnTo>
                  <a:lnTo>
                    <a:pt x="228" y="320"/>
                  </a:lnTo>
                  <a:lnTo>
                    <a:pt x="230" y="318"/>
                  </a:lnTo>
                  <a:lnTo>
                    <a:pt x="231" y="317"/>
                  </a:lnTo>
                  <a:lnTo>
                    <a:pt x="234" y="314"/>
                  </a:lnTo>
                  <a:lnTo>
                    <a:pt x="237" y="313"/>
                  </a:lnTo>
                  <a:lnTo>
                    <a:pt x="237" y="313"/>
                  </a:lnTo>
                  <a:lnTo>
                    <a:pt x="237" y="311"/>
                  </a:lnTo>
                  <a:lnTo>
                    <a:pt x="238" y="310"/>
                  </a:lnTo>
                  <a:lnTo>
                    <a:pt x="240" y="309"/>
                  </a:lnTo>
                  <a:lnTo>
                    <a:pt x="240" y="311"/>
                  </a:lnTo>
                  <a:lnTo>
                    <a:pt x="242" y="311"/>
                  </a:lnTo>
                  <a:lnTo>
                    <a:pt x="242" y="313"/>
                  </a:lnTo>
                  <a:lnTo>
                    <a:pt x="242" y="314"/>
                  </a:lnTo>
                  <a:lnTo>
                    <a:pt x="242" y="317"/>
                  </a:lnTo>
                  <a:lnTo>
                    <a:pt x="245" y="317"/>
                  </a:lnTo>
                  <a:lnTo>
                    <a:pt x="247" y="318"/>
                  </a:lnTo>
                  <a:lnTo>
                    <a:pt x="248" y="320"/>
                  </a:lnTo>
                  <a:lnTo>
                    <a:pt x="245" y="326"/>
                  </a:lnTo>
                  <a:lnTo>
                    <a:pt x="248" y="326"/>
                  </a:lnTo>
                  <a:lnTo>
                    <a:pt x="250" y="327"/>
                  </a:lnTo>
                  <a:lnTo>
                    <a:pt x="248" y="330"/>
                  </a:lnTo>
                  <a:lnTo>
                    <a:pt x="247" y="333"/>
                  </a:lnTo>
                  <a:lnTo>
                    <a:pt x="248" y="335"/>
                  </a:lnTo>
                  <a:lnTo>
                    <a:pt x="250" y="338"/>
                  </a:lnTo>
                  <a:lnTo>
                    <a:pt x="248" y="343"/>
                  </a:lnTo>
                  <a:lnTo>
                    <a:pt x="251" y="347"/>
                  </a:lnTo>
                  <a:lnTo>
                    <a:pt x="251" y="348"/>
                  </a:lnTo>
                  <a:lnTo>
                    <a:pt x="252" y="354"/>
                  </a:lnTo>
                  <a:lnTo>
                    <a:pt x="255" y="355"/>
                  </a:lnTo>
                  <a:lnTo>
                    <a:pt x="255" y="358"/>
                  </a:lnTo>
                  <a:lnTo>
                    <a:pt x="255" y="360"/>
                  </a:lnTo>
                  <a:lnTo>
                    <a:pt x="255" y="361"/>
                  </a:lnTo>
                  <a:lnTo>
                    <a:pt x="257" y="362"/>
                  </a:lnTo>
                  <a:lnTo>
                    <a:pt x="259" y="362"/>
                  </a:lnTo>
                  <a:lnTo>
                    <a:pt x="258" y="365"/>
                  </a:lnTo>
                  <a:lnTo>
                    <a:pt x="259" y="367"/>
                  </a:lnTo>
                  <a:lnTo>
                    <a:pt x="259" y="368"/>
                  </a:lnTo>
                  <a:lnTo>
                    <a:pt x="261" y="369"/>
                  </a:lnTo>
                  <a:lnTo>
                    <a:pt x="261" y="371"/>
                  </a:lnTo>
                  <a:lnTo>
                    <a:pt x="262" y="372"/>
                  </a:lnTo>
                  <a:lnTo>
                    <a:pt x="261" y="377"/>
                  </a:lnTo>
                  <a:lnTo>
                    <a:pt x="259" y="378"/>
                  </a:lnTo>
                  <a:lnTo>
                    <a:pt x="258" y="378"/>
                  </a:lnTo>
                  <a:lnTo>
                    <a:pt x="258" y="378"/>
                  </a:lnTo>
                  <a:lnTo>
                    <a:pt x="259" y="385"/>
                  </a:lnTo>
                  <a:lnTo>
                    <a:pt x="261" y="386"/>
                  </a:lnTo>
                  <a:lnTo>
                    <a:pt x="265" y="389"/>
                  </a:lnTo>
                  <a:lnTo>
                    <a:pt x="265" y="392"/>
                  </a:lnTo>
                  <a:lnTo>
                    <a:pt x="267" y="392"/>
                  </a:lnTo>
                  <a:lnTo>
                    <a:pt x="269" y="391"/>
                  </a:lnTo>
                  <a:lnTo>
                    <a:pt x="271" y="391"/>
                  </a:lnTo>
                  <a:lnTo>
                    <a:pt x="276" y="395"/>
                  </a:lnTo>
                  <a:lnTo>
                    <a:pt x="276" y="398"/>
                  </a:lnTo>
                  <a:lnTo>
                    <a:pt x="278" y="399"/>
                  </a:lnTo>
                  <a:lnTo>
                    <a:pt x="278" y="402"/>
                  </a:lnTo>
                  <a:lnTo>
                    <a:pt x="279" y="403"/>
                  </a:lnTo>
                  <a:lnTo>
                    <a:pt x="279" y="408"/>
                  </a:lnTo>
                  <a:lnTo>
                    <a:pt x="278" y="410"/>
                  </a:lnTo>
                  <a:lnTo>
                    <a:pt x="279" y="413"/>
                  </a:lnTo>
                  <a:lnTo>
                    <a:pt x="279" y="416"/>
                  </a:lnTo>
                  <a:lnTo>
                    <a:pt x="281" y="418"/>
                  </a:lnTo>
                  <a:lnTo>
                    <a:pt x="279" y="420"/>
                  </a:lnTo>
                  <a:lnTo>
                    <a:pt x="281" y="423"/>
                  </a:lnTo>
                  <a:lnTo>
                    <a:pt x="279" y="423"/>
                  </a:lnTo>
                  <a:lnTo>
                    <a:pt x="281" y="425"/>
                  </a:lnTo>
                  <a:lnTo>
                    <a:pt x="284" y="427"/>
                  </a:lnTo>
                  <a:lnTo>
                    <a:pt x="286" y="429"/>
                  </a:lnTo>
                  <a:lnTo>
                    <a:pt x="288" y="430"/>
                  </a:lnTo>
                  <a:lnTo>
                    <a:pt x="289" y="432"/>
                  </a:lnTo>
                  <a:lnTo>
                    <a:pt x="291" y="432"/>
                  </a:lnTo>
                  <a:lnTo>
                    <a:pt x="291" y="429"/>
                  </a:lnTo>
                  <a:lnTo>
                    <a:pt x="291" y="427"/>
                  </a:lnTo>
                  <a:lnTo>
                    <a:pt x="293" y="425"/>
                  </a:lnTo>
                  <a:lnTo>
                    <a:pt x="293" y="423"/>
                  </a:lnTo>
                  <a:lnTo>
                    <a:pt x="298" y="422"/>
                  </a:lnTo>
                  <a:lnTo>
                    <a:pt x="298" y="422"/>
                  </a:lnTo>
                  <a:lnTo>
                    <a:pt x="302" y="423"/>
                  </a:lnTo>
                  <a:lnTo>
                    <a:pt x="309" y="425"/>
                  </a:lnTo>
                  <a:lnTo>
                    <a:pt x="310" y="426"/>
                  </a:lnTo>
                  <a:lnTo>
                    <a:pt x="313" y="426"/>
                  </a:lnTo>
                  <a:lnTo>
                    <a:pt x="315" y="429"/>
                  </a:lnTo>
                  <a:lnTo>
                    <a:pt x="319" y="429"/>
                  </a:lnTo>
                  <a:lnTo>
                    <a:pt x="320" y="425"/>
                  </a:lnTo>
                  <a:lnTo>
                    <a:pt x="320" y="423"/>
                  </a:lnTo>
                  <a:lnTo>
                    <a:pt x="325" y="422"/>
                  </a:lnTo>
                  <a:lnTo>
                    <a:pt x="326" y="420"/>
                  </a:lnTo>
                  <a:lnTo>
                    <a:pt x="327" y="420"/>
                  </a:lnTo>
                  <a:lnTo>
                    <a:pt x="329" y="423"/>
                  </a:lnTo>
                  <a:lnTo>
                    <a:pt x="330" y="423"/>
                  </a:lnTo>
                  <a:lnTo>
                    <a:pt x="334" y="425"/>
                  </a:lnTo>
                  <a:lnTo>
                    <a:pt x="336" y="425"/>
                  </a:lnTo>
                  <a:lnTo>
                    <a:pt x="337" y="425"/>
                  </a:lnTo>
                  <a:lnTo>
                    <a:pt x="340" y="426"/>
                  </a:lnTo>
                  <a:lnTo>
                    <a:pt x="340" y="425"/>
                  </a:lnTo>
                  <a:lnTo>
                    <a:pt x="343" y="426"/>
                  </a:lnTo>
                  <a:lnTo>
                    <a:pt x="346" y="425"/>
                  </a:lnTo>
                  <a:lnTo>
                    <a:pt x="350" y="425"/>
                  </a:lnTo>
                  <a:lnTo>
                    <a:pt x="353" y="429"/>
                  </a:lnTo>
                  <a:lnTo>
                    <a:pt x="354" y="427"/>
                  </a:lnTo>
                  <a:lnTo>
                    <a:pt x="356" y="427"/>
                  </a:lnTo>
                  <a:lnTo>
                    <a:pt x="359" y="427"/>
                  </a:lnTo>
                  <a:lnTo>
                    <a:pt x="360" y="426"/>
                  </a:lnTo>
                  <a:lnTo>
                    <a:pt x="366" y="427"/>
                  </a:lnTo>
                  <a:lnTo>
                    <a:pt x="367" y="427"/>
                  </a:lnTo>
                  <a:lnTo>
                    <a:pt x="373" y="430"/>
                  </a:lnTo>
                  <a:lnTo>
                    <a:pt x="373" y="429"/>
                  </a:lnTo>
                  <a:lnTo>
                    <a:pt x="374" y="429"/>
                  </a:lnTo>
                  <a:lnTo>
                    <a:pt x="374" y="427"/>
                  </a:lnTo>
                  <a:lnTo>
                    <a:pt x="373" y="427"/>
                  </a:lnTo>
                  <a:lnTo>
                    <a:pt x="371" y="425"/>
                  </a:lnTo>
                  <a:lnTo>
                    <a:pt x="373" y="422"/>
                  </a:lnTo>
                  <a:lnTo>
                    <a:pt x="373" y="420"/>
                  </a:lnTo>
                  <a:lnTo>
                    <a:pt x="374" y="420"/>
                  </a:lnTo>
                  <a:lnTo>
                    <a:pt x="376" y="419"/>
                  </a:lnTo>
                  <a:lnTo>
                    <a:pt x="376" y="418"/>
                  </a:lnTo>
                  <a:lnTo>
                    <a:pt x="374" y="416"/>
                  </a:lnTo>
                  <a:lnTo>
                    <a:pt x="376" y="415"/>
                  </a:lnTo>
                  <a:lnTo>
                    <a:pt x="377" y="415"/>
                  </a:lnTo>
                  <a:lnTo>
                    <a:pt x="380" y="415"/>
                  </a:lnTo>
                  <a:lnTo>
                    <a:pt x="381" y="413"/>
                  </a:lnTo>
                  <a:lnTo>
                    <a:pt x="381" y="412"/>
                  </a:lnTo>
                  <a:lnTo>
                    <a:pt x="383" y="415"/>
                  </a:lnTo>
                  <a:lnTo>
                    <a:pt x="384" y="415"/>
                  </a:lnTo>
                  <a:lnTo>
                    <a:pt x="384" y="416"/>
                  </a:lnTo>
                  <a:lnTo>
                    <a:pt x="385" y="419"/>
                  </a:lnTo>
                  <a:lnTo>
                    <a:pt x="387" y="419"/>
                  </a:lnTo>
                  <a:lnTo>
                    <a:pt x="387" y="422"/>
                  </a:lnTo>
                  <a:lnTo>
                    <a:pt x="390" y="423"/>
                  </a:lnTo>
                  <a:lnTo>
                    <a:pt x="390" y="425"/>
                  </a:lnTo>
                  <a:lnTo>
                    <a:pt x="388" y="426"/>
                  </a:lnTo>
                  <a:lnTo>
                    <a:pt x="388" y="429"/>
                  </a:lnTo>
                  <a:lnTo>
                    <a:pt x="391" y="429"/>
                  </a:lnTo>
                  <a:lnTo>
                    <a:pt x="391" y="430"/>
                  </a:lnTo>
                  <a:lnTo>
                    <a:pt x="394" y="433"/>
                  </a:lnTo>
                  <a:lnTo>
                    <a:pt x="394" y="435"/>
                  </a:lnTo>
                  <a:lnTo>
                    <a:pt x="395" y="436"/>
                  </a:lnTo>
                  <a:lnTo>
                    <a:pt x="398" y="437"/>
                  </a:lnTo>
                  <a:lnTo>
                    <a:pt x="393" y="478"/>
                  </a:lnTo>
                  <a:lnTo>
                    <a:pt x="387" y="518"/>
                  </a:lnTo>
                  <a:lnTo>
                    <a:pt x="384" y="538"/>
                  </a:lnTo>
                  <a:lnTo>
                    <a:pt x="381" y="559"/>
                  </a:lnTo>
                  <a:lnTo>
                    <a:pt x="376" y="603"/>
                  </a:lnTo>
                  <a:lnTo>
                    <a:pt x="370" y="646"/>
                  </a:lnTo>
                  <a:lnTo>
                    <a:pt x="342" y="641"/>
                  </a:lnTo>
                  <a:lnTo>
                    <a:pt x="305" y="636"/>
                  </a:lnTo>
                  <a:lnTo>
                    <a:pt x="302" y="636"/>
                  </a:lnTo>
                  <a:lnTo>
                    <a:pt x="250" y="627"/>
                  </a:lnTo>
                  <a:lnTo>
                    <a:pt x="184" y="617"/>
                  </a:lnTo>
                  <a:lnTo>
                    <a:pt x="170" y="614"/>
                  </a:lnTo>
                  <a:lnTo>
                    <a:pt x="124" y="606"/>
                  </a:lnTo>
                  <a:lnTo>
                    <a:pt x="65" y="596"/>
                  </a:lnTo>
                  <a:lnTo>
                    <a:pt x="2" y="583"/>
                  </a:lnTo>
                  <a:lnTo>
                    <a:pt x="0" y="583"/>
                  </a:lnTo>
                  <a:lnTo>
                    <a:pt x="27" y="44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373805" y="2124218"/>
              <a:ext cx="242307" cy="516276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44" y="169"/>
                </a:cxn>
                <a:cxn ang="0">
                  <a:pos x="36" y="148"/>
                </a:cxn>
                <a:cxn ang="0">
                  <a:pos x="33" y="143"/>
                </a:cxn>
                <a:cxn ang="0">
                  <a:pos x="27" y="149"/>
                </a:cxn>
                <a:cxn ang="0">
                  <a:pos x="27" y="135"/>
                </a:cxn>
                <a:cxn ang="0">
                  <a:pos x="23" y="124"/>
                </a:cxn>
                <a:cxn ang="0">
                  <a:pos x="19" y="114"/>
                </a:cxn>
                <a:cxn ang="0">
                  <a:pos x="16" y="107"/>
                </a:cxn>
                <a:cxn ang="0">
                  <a:pos x="16" y="98"/>
                </a:cxn>
                <a:cxn ang="0">
                  <a:pos x="16" y="81"/>
                </a:cxn>
                <a:cxn ang="0">
                  <a:pos x="10" y="70"/>
                </a:cxn>
                <a:cxn ang="0">
                  <a:pos x="6" y="63"/>
                </a:cxn>
                <a:cxn ang="0">
                  <a:pos x="5" y="56"/>
                </a:cxn>
                <a:cxn ang="0">
                  <a:pos x="2" y="46"/>
                </a:cxn>
                <a:cxn ang="0">
                  <a:pos x="0" y="32"/>
                </a:cxn>
                <a:cxn ang="0">
                  <a:pos x="84" y="9"/>
                </a:cxn>
                <a:cxn ang="0">
                  <a:pos x="107" y="8"/>
                </a:cxn>
                <a:cxn ang="0">
                  <a:pos x="107" y="22"/>
                </a:cxn>
                <a:cxn ang="0">
                  <a:pos x="109" y="32"/>
                </a:cxn>
                <a:cxn ang="0">
                  <a:pos x="115" y="37"/>
                </a:cxn>
                <a:cxn ang="0">
                  <a:pos x="114" y="41"/>
                </a:cxn>
                <a:cxn ang="0">
                  <a:pos x="111" y="47"/>
                </a:cxn>
                <a:cxn ang="0">
                  <a:pos x="111" y="51"/>
                </a:cxn>
                <a:cxn ang="0">
                  <a:pos x="104" y="60"/>
                </a:cxn>
                <a:cxn ang="0">
                  <a:pos x="97" y="64"/>
                </a:cxn>
                <a:cxn ang="0">
                  <a:pos x="93" y="71"/>
                </a:cxn>
                <a:cxn ang="0">
                  <a:pos x="95" y="80"/>
                </a:cxn>
                <a:cxn ang="0">
                  <a:pos x="97" y="84"/>
                </a:cxn>
                <a:cxn ang="0">
                  <a:pos x="97" y="92"/>
                </a:cxn>
                <a:cxn ang="0">
                  <a:pos x="97" y="97"/>
                </a:cxn>
                <a:cxn ang="0">
                  <a:pos x="94" y="105"/>
                </a:cxn>
                <a:cxn ang="0">
                  <a:pos x="94" y="115"/>
                </a:cxn>
                <a:cxn ang="0">
                  <a:pos x="91" y="131"/>
                </a:cxn>
                <a:cxn ang="0">
                  <a:pos x="91" y="141"/>
                </a:cxn>
                <a:cxn ang="0">
                  <a:pos x="94" y="152"/>
                </a:cxn>
                <a:cxn ang="0">
                  <a:pos x="94" y="162"/>
                </a:cxn>
                <a:cxn ang="0">
                  <a:pos x="97" y="175"/>
                </a:cxn>
                <a:cxn ang="0">
                  <a:pos x="98" y="183"/>
                </a:cxn>
                <a:cxn ang="0">
                  <a:pos x="95" y="189"/>
                </a:cxn>
                <a:cxn ang="0">
                  <a:pos x="100" y="199"/>
                </a:cxn>
                <a:cxn ang="0">
                  <a:pos x="104" y="201"/>
                </a:cxn>
                <a:cxn ang="0">
                  <a:pos x="70" y="211"/>
                </a:cxn>
              </a:cxnLst>
              <a:rect l="0" t="0" r="r" b="b"/>
              <a:pathLst>
                <a:path w="115" h="216">
                  <a:moveTo>
                    <a:pt x="56" y="214"/>
                  </a:moveTo>
                  <a:lnTo>
                    <a:pt x="56" y="216"/>
                  </a:lnTo>
                  <a:lnTo>
                    <a:pt x="53" y="211"/>
                  </a:lnTo>
                  <a:lnTo>
                    <a:pt x="53" y="207"/>
                  </a:lnTo>
                  <a:lnTo>
                    <a:pt x="50" y="200"/>
                  </a:lnTo>
                  <a:lnTo>
                    <a:pt x="44" y="169"/>
                  </a:lnTo>
                  <a:lnTo>
                    <a:pt x="40" y="152"/>
                  </a:lnTo>
                  <a:lnTo>
                    <a:pt x="37" y="149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4" y="145"/>
                  </a:lnTo>
                  <a:lnTo>
                    <a:pt x="33" y="143"/>
                  </a:lnTo>
                  <a:lnTo>
                    <a:pt x="30" y="146"/>
                  </a:lnTo>
                  <a:lnTo>
                    <a:pt x="30" y="151"/>
                  </a:lnTo>
                  <a:lnTo>
                    <a:pt x="27" y="149"/>
                  </a:lnTo>
                  <a:lnTo>
                    <a:pt x="26" y="145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7" y="132"/>
                  </a:lnTo>
                  <a:lnTo>
                    <a:pt x="25" y="131"/>
                  </a:lnTo>
                  <a:lnTo>
                    <a:pt x="23" y="124"/>
                  </a:lnTo>
                  <a:lnTo>
                    <a:pt x="20" y="122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07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9" y="92"/>
                  </a:lnTo>
                  <a:lnTo>
                    <a:pt x="15" y="84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5" y="56"/>
                  </a:lnTo>
                  <a:lnTo>
                    <a:pt x="6" y="49"/>
                  </a:lnTo>
                  <a:lnTo>
                    <a:pt x="3" y="47"/>
                  </a:lnTo>
                  <a:lnTo>
                    <a:pt x="2" y="46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9" y="29"/>
                  </a:lnTo>
                  <a:lnTo>
                    <a:pt x="46" y="19"/>
                  </a:lnTo>
                  <a:lnTo>
                    <a:pt x="84" y="9"/>
                  </a:lnTo>
                  <a:lnTo>
                    <a:pt x="107" y="0"/>
                  </a:lnTo>
                  <a:lnTo>
                    <a:pt x="105" y="5"/>
                  </a:lnTo>
                  <a:lnTo>
                    <a:pt x="107" y="8"/>
                  </a:lnTo>
                  <a:lnTo>
                    <a:pt x="108" y="10"/>
                  </a:lnTo>
                  <a:lnTo>
                    <a:pt x="107" y="19"/>
                  </a:lnTo>
                  <a:lnTo>
                    <a:pt x="107" y="22"/>
                  </a:lnTo>
                  <a:lnTo>
                    <a:pt x="105" y="26"/>
                  </a:lnTo>
                  <a:lnTo>
                    <a:pt x="108" y="30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15" y="37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4" y="41"/>
                  </a:lnTo>
                  <a:lnTo>
                    <a:pt x="114" y="44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05" y="56"/>
                  </a:lnTo>
                  <a:lnTo>
                    <a:pt x="104" y="57"/>
                  </a:lnTo>
                  <a:lnTo>
                    <a:pt x="104" y="60"/>
                  </a:lnTo>
                  <a:lnTo>
                    <a:pt x="102" y="61"/>
                  </a:lnTo>
                  <a:lnTo>
                    <a:pt x="98" y="63"/>
                  </a:lnTo>
                  <a:lnTo>
                    <a:pt x="97" y="64"/>
                  </a:lnTo>
                  <a:lnTo>
                    <a:pt x="94" y="66"/>
                  </a:lnTo>
                  <a:lnTo>
                    <a:pt x="93" y="68"/>
                  </a:lnTo>
                  <a:lnTo>
                    <a:pt x="93" y="71"/>
                  </a:lnTo>
                  <a:lnTo>
                    <a:pt x="94" y="74"/>
                  </a:lnTo>
                  <a:lnTo>
                    <a:pt x="94" y="78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5" y="94"/>
                  </a:lnTo>
                  <a:lnTo>
                    <a:pt x="95" y="95"/>
                  </a:lnTo>
                  <a:lnTo>
                    <a:pt x="97" y="97"/>
                  </a:lnTo>
                  <a:lnTo>
                    <a:pt x="97" y="98"/>
                  </a:lnTo>
                  <a:lnTo>
                    <a:pt x="97" y="101"/>
                  </a:lnTo>
                  <a:lnTo>
                    <a:pt x="94" y="105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94" y="115"/>
                  </a:lnTo>
                  <a:lnTo>
                    <a:pt x="93" y="118"/>
                  </a:lnTo>
                  <a:lnTo>
                    <a:pt x="91" y="121"/>
                  </a:lnTo>
                  <a:lnTo>
                    <a:pt x="91" y="131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91" y="141"/>
                  </a:lnTo>
                  <a:lnTo>
                    <a:pt x="93" y="146"/>
                  </a:lnTo>
                  <a:lnTo>
                    <a:pt x="93" y="149"/>
                  </a:lnTo>
                  <a:lnTo>
                    <a:pt x="94" y="152"/>
                  </a:lnTo>
                  <a:lnTo>
                    <a:pt x="94" y="153"/>
                  </a:lnTo>
                  <a:lnTo>
                    <a:pt x="94" y="155"/>
                  </a:lnTo>
                  <a:lnTo>
                    <a:pt x="94" y="162"/>
                  </a:lnTo>
                  <a:lnTo>
                    <a:pt x="95" y="168"/>
                  </a:lnTo>
                  <a:lnTo>
                    <a:pt x="97" y="170"/>
                  </a:lnTo>
                  <a:lnTo>
                    <a:pt x="97" y="175"/>
                  </a:lnTo>
                  <a:lnTo>
                    <a:pt x="97" y="177"/>
                  </a:lnTo>
                  <a:lnTo>
                    <a:pt x="98" y="180"/>
                  </a:lnTo>
                  <a:lnTo>
                    <a:pt x="98" y="183"/>
                  </a:lnTo>
                  <a:lnTo>
                    <a:pt x="95" y="184"/>
                  </a:lnTo>
                  <a:lnTo>
                    <a:pt x="95" y="186"/>
                  </a:lnTo>
                  <a:lnTo>
                    <a:pt x="95" y="189"/>
                  </a:lnTo>
                  <a:lnTo>
                    <a:pt x="95" y="194"/>
                  </a:lnTo>
                  <a:lnTo>
                    <a:pt x="98" y="197"/>
                  </a:lnTo>
                  <a:lnTo>
                    <a:pt x="100" y="199"/>
                  </a:lnTo>
                  <a:lnTo>
                    <a:pt x="101" y="200"/>
                  </a:lnTo>
                  <a:lnTo>
                    <a:pt x="102" y="200"/>
                  </a:lnTo>
                  <a:lnTo>
                    <a:pt x="104" y="201"/>
                  </a:lnTo>
                  <a:lnTo>
                    <a:pt x="104" y="203"/>
                  </a:lnTo>
                  <a:lnTo>
                    <a:pt x="77" y="210"/>
                  </a:lnTo>
                  <a:lnTo>
                    <a:pt x="70" y="211"/>
                  </a:lnTo>
                  <a:lnTo>
                    <a:pt x="56" y="2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373805" y="2124218"/>
              <a:ext cx="242307" cy="516276"/>
            </a:xfrm>
            <a:custGeom>
              <a:avLst/>
              <a:gdLst/>
              <a:ahLst/>
              <a:cxnLst>
                <a:cxn ang="0">
                  <a:pos x="53" y="211"/>
                </a:cxn>
                <a:cxn ang="0">
                  <a:pos x="44" y="169"/>
                </a:cxn>
                <a:cxn ang="0">
                  <a:pos x="36" y="148"/>
                </a:cxn>
                <a:cxn ang="0">
                  <a:pos x="33" y="143"/>
                </a:cxn>
                <a:cxn ang="0">
                  <a:pos x="27" y="149"/>
                </a:cxn>
                <a:cxn ang="0">
                  <a:pos x="27" y="135"/>
                </a:cxn>
                <a:cxn ang="0">
                  <a:pos x="23" y="124"/>
                </a:cxn>
                <a:cxn ang="0">
                  <a:pos x="19" y="114"/>
                </a:cxn>
                <a:cxn ang="0">
                  <a:pos x="16" y="107"/>
                </a:cxn>
                <a:cxn ang="0">
                  <a:pos x="16" y="98"/>
                </a:cxn>
                <a:cxn ang="0">
                  <a:pos x="16" y="81"/>
                </a:cxn>
                <a:cxn ang="0">
                  <a:pos x="10" y="70"/>
                </a:cxn>
                <a:cxn ang="0">
                  <a:pos x="6" y="63"/>
                </a:cxn>
                <a:cxn ang="0">
                  <a:pos x="5" y="56"/>
                </a:cxn>
                <a:cxn ang="0">
                  <a:pos x="2" y="46"/>
                </a:cxn>
                <a:cxn ang="0">
                  <a:pos x="0" y="32"/>
                </a:cxn>
                <a:cxn ang="0">
                  <a:pos x="84" y="9"/>
                </a:cxn>
                <a:cxn ang="0">
                  <a:pos x="107" y="8"/>
                </a:cxn>
                <a:cxn ang="0">
                  <a:pos x="107" y="22"/>
                </a:cxn>
                <a:cxn ang="0">
                  <a:pos x="109" y="32"/>
                </a:cxn>
                <a:cxn ang="0">
                  <a:pos x="115" y="37"/>
                </a:cxn>
                <a:cxn ang="0">
                  <a:pos x="114" y="41"/>
                </a:cxn>
                <a:cxn ang="0">
                  <a:pos x="111" y="47"/>
                </a:cxn>
                <a:cxn ang="0">
                  <a:pos x="111" y="51"/>
                </a:cxn>
                <a:cxn ang="0">
                  <a:pos x="104" y="60"/>
                </a:cxn>
                <a:cxn ang="0">
                  <a:pos x="97" y="64"/>
                </a:cxn>
                <a:cxn ang="0">
                  <a:pos x="93" y="71"/>
                </a:cxn>
                <a:cxn ang="0">
                  <a:pos x="95" y="80"/>
                </a:cxn>
                <a:cxn ang="0">
                  <a:pos x="97" y="84"/>
                </a:cxn>
                <a:cxn ang="0">
                  <a:pos x="97" y="92"/>
                </a:cxn>
                <a:cxn ang="0">
                  <a:pos x="97" y="97"/>
                </a:cxn>
                <a:cxn ang="0">
                  <a:pos x="94" y="105"/>
                </a:cxn>
                <a:cxn ang="0">
                  <a:pos x="94" y="115"/>
                </a:cxn>
                <a:cxn ang="0">
                  <a:pos x="91" y="131"/>
                </a:cxn>
                <a:cxn ang="0">
                  <a:pos x="91" y="141"/>
                </a:cxn>
                <a:cxn ang="0">
                  <a:pos x="94" y="152"/>
                </a:cxn>
                <a:cxn ang="0">
                  <a:pos x="94" y="162"/>
                </a:cxn>
                <a:cxn ang="0">
                  <a:pos x="97" y="175"/>
                </a:cxn>
                <a:cxn ang="0">
                  <a:pos x="98" y="183"/>
                </a:cxn>
                <a:cxn ang="0">
                  <a:pos x="95" y="189"/>
                </a:cxn>
                <a:cxn ang="0">
                  <a:pos x="100" y="199"/>
                </a:cxn>
                <a:cxn ang="0">
                  <a:pos x="104" y="201"/>
                </a:cxn>
                <a:cxn ang="0">
                  <a:pos x="70" y="211"/>
                </a:cxn>
              </a:cxnLst>
              <a:rect l="0" t="0" r="r" b="b"/>
              <a:pathLst>
                <a:path w="115" h="216">
                  <a:moveTo>
                    <a:pt x="56" y="214"/>
                  </a:moveTo>
                  <a:lnTo>
                    <a:pt x="56" y="216"/>
                  </a:lnTo>
                  <a:lnTo>
                    <a:pt x="53" y="211"/>
                  </a:lnTo>
                  <a:lnTo>
                    <a:pt x="53" y="207"/>
                  </a:lnTo>
                  <a:lnTo>
                    <a:pt x="50" y="200"/>
                  </a:lnTo>
                  <a:lnTo>
                    <a:pt x="44" y="169"/>
                  </a:lnTo>
                  <a:lnTo>
                    <a:pt x="40" y="152"/>
                  </a:lnTo>
                  <a:lnTo>
                    <a:pt x="37" y="149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34" y="145"/>
                  </a:lnTo>
                  <a:lnTo>
                    <a:pt x="33" y="143"/>
                  </a:lnTo>
                  <a:lnTo>
                    <a:pt x="30" y="146"/>
                  </a:lnTo>
                  <a:lnTo>
                    <a:pt x="30" y="151"/>
                  </a:lnTo>
                  <a:lnTo>
                    <a:pt x="27" y="149"/>
                  </a:lnTo>
                  <a:lnTo>
                    <a:pt x="26" y="145"/>
                  </a:lnTo>
                  <a:lnTo>
                    <a:pt x="27" y="138"/>
                  </a:lnTo>
                  <a:lnTo>
                    <a:pt x="27" y="135"/>
                  </a:lnTo>
                  <a:lnTo>
                    <a:pt x="27" y="132"/>
                  </a:lnTo>
                  <a:lnTo>
                    <a:pt x="25" y="131"/>
                  </a:lnTo>
                  <a:lnTo>
                    <a:pt x="23" y="124"/>
                  </a:lnTo>
                  <a:lnTo>
                    <a:pt x="20" y="122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07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9" y="92"/>
                  </a:lnTo>
                  <a:lnTo>
                    <a:pt x="15" y="84"/>
                  </a:lnTo>
                  <a:lnTo>
                    <a:pt x="16" y="81"/>
                  </a:lnTo>
                  <a:lnTo>
                    <a:pt x="16" y="7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8"/>
                  </a:lnTo>
                  <a:lnTo>
                    <a:pt x="5" y="56"/>
                  </a:lnTo>
                  <a:lnTo>
                    <a:pt x="6" y="49"/>
                  </a:lnTo>
                  <a:lnTo>
                    <a:pt x="3" y="47"/>
                  </a:lnTo>
                  <a:lnTo>
                    <a:pt x="2" y="46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9" y="29"/>
                  </a:lnTo>
                  <a:lnTo>
                    <a:pt x="46" y="19"/>
                  </a:lnTo>
                  <a:lnTo>
                    <a:pt x="84" y="9"/>
                  </a:lnTo>
                  <a:lnTo>
                    <a:pt x="107" y="0"/>
                  </a:lnTo>
                  <a:lnTo>
                    <a:pt x="105" y="5"/>
                  </a:lnTo>
                  <a:lnTo>
                    <a:pt x="107" y="8"/>
                  </a:lnTo>
                  <a:lnTo>
                    <a:pt x="108" y="10"/>
                  </a:lnTo>
                  <a:lnTo>
                    <a:pt x="107" y="19"/>
                  </a:lnTo>
                  <a:lnTo>
                    <a:pt x="107" y="22"/>
                  </a:lnTo>
                  <a:lnTo>
                    <a:pt x="105" y="26"/>
                  </a:lnTo>
                  <a:lnTo>
                    <a:pt x="108" y="30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15" y="37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4" y="41"/>
                  </a:lnTo>
                  <a:lnTo>
                    <a:pt x="114" y="44"/>
                  </a:lnTo>
                  <a:lnTo>
                    <a:pt x="112" y="47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05" y="56"/>
                  </a:lnTo>
                  <a:lnTo>
                    <a:pt x="104" y="57"/>
                  </a:lnTo>
                  <a:lnTo>
                    <a:pt x="104" y="60"/>
                  </a:lnTo>
                  <a:lnTo>
                    <a:pt x="102" y="61"/>
                  </a:lnTo>
                  <a:lnTo>
                    <a:pt x="98" y="63"/>
                  </a:lnTo>
                  <a:lnTo>
                    <a:pt x="97" y="64"/>
                  </a:lnTo>
                  <a:lnTo>
                    <a:pt x="94" y="66"/>
                  </a:lnTo>
                  <a:lnTo>
                    <a:pt x="93" y="68"/>
                  </a:lnTo>
                  <a:lnTo>
                    <a:pt x="93" y="71"/>
                  </a:lnTo>
                  <a:lnTo>
                    <a:pt x="94" y="74"/>
                  </a:lnTo>
                  <a:lnTo>
                    <a:pt x="94" y="78"/>
                  </a:lnTo>
                  <a:lnTo>
                    <a:pt x="95" y="80"/>
                  </a:lnTo>
                  <a:lnTo>
                    <a:pt x="97" y="83"/>
                  </a:lnTo>
                  <a:lnTo>
                    <a:pt x="97" y="84"/>
                  </a:lnTo>
                  <a:lnTo>
                    <a:pt x="97" y="84"/>
                  </a:lnTo>
                  <a:lnTo>
                    <a:pt x="98" y="85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5" y="94"/>
                  </a:lnTo>
                  <a:lnTo>
                    <a:pt x="95" y="95"/>
                  </a:lnTo>
                  <a:lnTo>
                    <a:pt x="97" y="97"/>
                  </a:lnTo>
                  <a:lnTo>
                    <a:pt x="97" y="98"/>
                  </a:lnTo>
                  <a:lnTo>
                    <a:pt x="97" y="101"/>
                  </a:lnTo>
                  <a:lnTo>
                    <a:pt x="94" y="105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94" y="115"/>
                  </a:lnTo>
                  <a:lnTo>
                    <a:pt x="93" y="118"/>
                  </a:lnTo>
                  <a:lnTo>
                    <a:pt x="91" y="121"/>
                  </a:lnTo>
                  <a:lnTo>
                    <a:pt x="91" y="131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91" y="141"/>
                  </a:lnTo>
                  <a:lnTo>
                    <a:pt x="93" y="146"/>
                  </a:lnTo>
                  <a:lnTo>
                    <a:pt x="93" y="149"/>
                  </a:lnTo>
                  <a:lnTo>
                    <a:pt x="94" y="152"/>
                  </a:lnTo>
                  <a:lnTo>
                    <a:pt x="94" y="153"/>
                  </a:lnTo>
                  <a:lnTo>
                    <a:pt x="94" y="155"/>
                  </a:lnTo>
                  <a:lnTo>
                    <a:pt x="94" y="162"/>
                  </a:lnTo>
                  <a:lnTo>
                    <a:pt x="95" y="168"/>
                  </a:lnTo>
                  <a:lnTo>
                    <a:pt x="97" y="170"/>
                  </a:lnTo>
                  <a:lnTo>
                    <a:pt x="97" y="175"/>
                  </a:lnTo>
                  <a:lnTo>
                    <a:pt x="97" y="177"/>
                  </a:lnTo>
                  <a:lnTo>
                    <a:pt x="98" y="180"/>
                  </a:lnTo>
                  <a:lnTo>
                    <a:pt x="98" y="183"/>
                  </a:lnTo>
                  <a:lnTo>
                    <a:pt x="95" y="184"/>
                  </a:lnTo>
                  <a:lnTo>
                    <a:pt x="95" y="186"/>
                  </a:lnTo>
                  <a:lnTo>
                    <a:pt x="95" y="189"/>
                  </a:lnTo>
                  <a:lnTo>
                    <a:pt x="95" y="194"/>
                  </a:lnTo>
                  <a:lnTo>
                    <a:pt x="98" y="197"/>
                  </a:lnTo>
                  <a:lnTo>
                    <a:pt x="100" y="199"/>
                  </a:lnTo>
                  <a:lnTo>
                    <a:pt x="101" y="200"/>
                  </a:lnTo>
                  <a:lnTo>
                    <a:pt x="102" y="200"/>
                  </a:lnTo>
                  <a:lnTo>
                    <a:pt x="104" y="201"/>
                  </a:lnTo>
                  <a:lnTo>
                    <a:pt x="104" y="203"/>
                  </a:lnTo>
                  <a:lnTo>
                    <a:pt x="77" y="210"/>
                  </a:lnTo>
                  <a:lnTo>
                    <a:pt x="70" y="211"/>
                  </a:lnTo>
                  <a:lnTo>
                    <a:pt x="56" y="214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377634" y="1787204"/>
              <a:ext cx="929193" cy="1199865"/>
            </a:xfrm>
            <a:custGeom>
              <a:avLst/>
              <a:gdLst/>
              <a:ahLst/>
              <a:cxnLst>
                <a:cxn ang="0">
                  <a:pos x="264" y="494"/>
                </a:cxn>
                <a:cxn ang="0">
                  <a:pos x="189" y="497"/>
                </a:cxn>
                <a:cxn ang="0">
                  <a:pos x="114" y="501"/>
                </a:cxn>
                <a:cxn ang="0">
                  <a:pos x="52" y="443"/>
                </a:cxn>
                <a:cxn ang="0">
                  <a:pos x="51" y="352"/>
                </a:cxn>
                <a:cxn ang="0">
                  <a:pos x="37" y="341"/>
                </a:cxn>
                <a:cxn ang="0">
                  <a:pos x="27" y="320"/>
                </a:cxn>
                <a:cxn ang="0">
                  <a:pos x="42" y="294"/>
                </a:cxn>
                <a:cxn ang="0">
                  <a:pos x="41" y="272"/>
                </a:cxn>
                <a:cxn ang="0">
                  <a:pos x="35" y="256"/>
                </a:cxn>
                <a:cxn ang="0">
                  <a:pos x="29" y="239"/>
                </a:cxn>
                <a:cxn ang="0">
                  <a:pos x="28" y="226"/>
                </a:cxn>
                <a:cxn ang="0">
                  <a:pos x="29" y="211"/>
                </a:cxn>
                <a:cxn ang="0">
                  <a:pos x="27" y="208"/>
                </a:cxn>
                <a:cxn ang="0">
                  <a:pos x="25" y="198"/>
                </a:cxn>
                <a:cxn ang="0">
                  <a:pos x="24" y="181"/>
                </a:cxn>
                <a:cxn ang="0">
                  <a:pos x="24" y="171"/>
                </a:cxn>
                <a:cxn ang="0">
                  <a:pos x="22" y="161"/>
                </a:cxn>
                <a:cxn ang="0">
                  <a:pos x="21" y="149"/>
                </a:cxn>
                <a:cxn ang="0">
                  <a:pos x="15" y="136"/>
                </a:cxn>
                <a:cxn ang="0">
                  <a:pos x="10" y="116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7" y="99"/>
                </a:cxn>
                <a:cxn ang="0">
                  <a:pos x="7" y="95"/>
                </a:cxn>
                <a:cxn ang="0">
                  <a:pos x="5" y="89"/>
                </a:cxn>
                <a:cxn ang="0">
                  <a:pos x="7" y="86"/>
                </a:cxn>
                <a:cxn ang="0">
                  <a:pos x="5" y="83"/>
                </a:cxn>
                <a:cxn ang="0">
                  <a:pos x="4" y="73"/>
                </a:cxn>
                <a:cxn ang="0">
                  <a:pos x="5" y="71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3" y="51"/>
                </a:cxn>
                <a:cxn ang="0">
                  <a:pos x="46" y="34"/>
                </a:cxn>
                <a:cxn ang="0">
                  <a:pos x="144" y="41"/>
                </a:cxn>
                <a:cxn ang="0">
                  <a:pos x="171" y="59"/>
                </a:cxn>
                <a:cxn ang="0">
                  <a:pos x="215" y="66"/>
                </a:cxn>
                <a:cxn ang="0">
                  <a:pos x="256" y="65"/>
                </a:cxn>
                <a:cxn ang="0">
                  <a:pos x="270" y="72"/>
                </a:cxn>
                <a:cxn ang="0">
                  <a:pos x="281" y="83"/>
                </a:cxn>
                <a:cxn ang="0">
                  <a:pos x="311" y="89"/>
                </a:cxn>
                <a:cxn ang="0">
                  <a:pos x="344" y="98"/>
                </a:cxn>
                <a:cxn ang="0">
                  <a:pos x="382" y="93"/>
                </a:cxn>
                <a:cxn ang="0">
                  <a:pos x="429" y="95"/>
                </a:cxn>
                <a:cxn ang="0">
                  <a:pos x="388" y="126"/>
                </a:cxn>
                <a:cxn ang="0">
                  <a:pos x="296" y="222"/>
                </a:cxn>
                <a:cxn ang="0">
                  <a:pos x="296" y="273"/>
                </a:cxn>
                <a:cxn ang="0">
                  <a:pos x="286" y="282"/>
                </a:cxn>
                <a:cxn ang="0">
                  <a:pos x="270" y="294"/>
                </a:cxn>
                <a:cxn ang="0">
                  <a:pos x="262" y="311"/>
                </a:cxn>
                <a:cxn ang="0">
                  <a:pos x="274" y="325"/>
                </a:cxn>
                <a:cxn ang="0">
                  <a:pos x="274" y="338"/>
                </a:cxn>
                <a:cxn ang="0">
                  <a:pos x="273" y="357"/>
                </a:cxn>
                <a:cxn ang="0">
                  <a:pos x="274" y="374"/>
                </a:cxn>
                <a:cxn ang="0">
                  <a:pos x="276" y="391"/>
                </a:cxn>
                <a:cxn ang="0">
                  <a:pos x="301" y="403"/>
                </a:cxn>
                <a:cxn ang="0">
                  <a:pos x="324" y="416"/>
                </a:cxn>
                <a:cxn ang="0">
                  <a:pos x="332" y="430"/>
                </a:cxn>
                <a:cxn ang="0">
                  <a:pos x="352" y="443"/>
                </a:cxn>
                <a:cxn ang="0">
                  <a:pos x="371" y="467"/>
                </a:cxn>
                <a:cxn ang="0">
                  <a:pos x="351" y="488"/>
                </a:cxn>
              </a:cxnLst>
              <a:rect l="0" t="0" r="r" b="b"/>
              <a:pathLst>
                <a:path w="441" h="502">
                  <a:moveTo>
                    <a:pt x="344" y="488"/>
                  </a:moveTo>
                  <a:lnTo>
                    <a:pt x="323" y="490"/>
                  </a:lnTo>
                  <a:lnTo>
                    <a:pt x="300" y="491"/>
                  </a:lnTo>
                  <a:lnTo>
                    <a:pt x="293" y="491"/>
                  </a:lnTo>
                  <a:lnTo>
                    <a:pt x="264" y="494"/>
                  </a:lnTo>
                  <a:lnTo>
                    <a:pt x="263" y="494"/>
                  </a:lnTo>
                  <a:lnTo>
                    <a:pt x="235" y="495"/>
                  </a:lnTo>
                  <a:lnTo>
                    <a:pt x="226" y="495"/>
                  </a:lnTo>
                  <a:lnTo>
                    <a:pt x="206" y="497"/>
                  </a:lnTo>
                  <a:lnTo>
                    <a:pt x="189" y="497"/>
                  </a:lnTo>
                  <a:lnTo>
                    <a:pt x="177" y="498"/>
                  </a:lnTo>
                  <a:lnTo>
                    <a:pt x="151" y="500"/>
                  </a:lnTo>
                  <a:lnTo>
                    <a:pt x="148" y="500"/>
                  </a:lnTo>
                  <a:lnTo>
                    <a:pt x="119" y="500"/>
                  </a:lnTo>
                  <a:lnTo>
                    <a:pt x="114" y="501"/>
                  </a:lnTo>
                  <a:lnTo>
                    <a:pt x="90" y="501"/>
                  </a:lnTo>
                  <a:lnTo>
                    <a:pt x="78" y="501"/>
                  </a:lnTo>
                  <a:lnTo>
                    <a:pt x="54" y="502"/>
                  </a:lnTo>
                  <a:lnTo>
                    <a:pt x="54" y="473"/>
                  </a:lnTo>
                  <a:lnTo>
                    <a:pt x="52" y="443"/>
                  </a:lnTo>
                  <a:lnTo>
                    <a:pt x="52" y="415"/>
                  </a:lnTo>
                  <a:lnTo>
                    <a:pt x="52" y="406"/>
                  </a:lnTo>
                  <a:lnTo>
                    <a:pt x="51" y="392"/>
                  </a:lnTo>
                  <a:lnTo>
                    <a:pt x="51" y="378"/>
                  </a:lnTo>
                  <a:lnTo>
                    <a:pt x="51" y="352"/>
                  </a:lnTo>
                  <a:lnTo>
                    <a:pt x="51" y="350"/>
                  </a:lnTo>
                  <a:lnTo>
                    <a:pt x="49" y="347"/>
                  </a:lnTo>
                  <a:lnTo>
                    <a:pt x="45" y="344"/>
                  </a:lnTo>
                  <a:lnTo>
                    <a:pt x="41" y="341"/>
                  </a:lnTo>
                  <a:lnTo>
                    <a:pt x="37" y="341"/>
                  </a:lnTo>
                  <a:lnTo>
                    <a:pt x="34" y="337"/>
                  </a:lnTo>
                  <a:lnTo>
                    <a:pt x="31" y="331"/>
                  </a:lnTo>
                  <a:lnTo>
                    <a:pt x="27" y="325"/>
                  </a:lnTo>
                  <a:lnTo>
                    <a:pt x="27" y="324"/>
                  </a:lnTo>
                  <a:lnTo>
                    <a:pt x="27" y="320"/>
                  </a:lnTo>
                  <a:lnTo>
                    <a:pt x="38" y="313"/>
                  </a:lnTo>
                  <a:lnTo>
                    <a:pt x="41" y="307"/>
                  </a:lnTo>
                  <a:lnTo>
                    <a:pt x="42" y="306"/>
                  </a:lnTo>
                  <a:lnTo>
                    <a:pt x="42" y="296"/>
                  </a:lnTo>
                  <a:lnTo>
                    <a:pt x="42" y="294"/>
                  </a:lnTo>
                  <a:lnTo>
                    <a:pt x="42" y="289"/>
                  </a:lnTo>
                  <a:lnTo>
                    <a:pt x="44" y="282"/>
                  </a:lnTo>
                  <a:lnTo>
                    <a:pt x="42" y="276"/>
                  </a:lnTo>
                  <a:lnTo>
                    <a:pt x="41" y="275"/>
                  </a:lnTo>
                  <a:lnTo>
                    <a:pt x="41" y="272"/>
                  </a:lnTo>
                  <a:lnTo>
                    <a:pt x="41" y="270"/>
                  </a:lnTo>
                  <a:lnTo>
                    <a:pt x="39" y="262"/>
                  </a:lnTo>
                  <a:lnTo>
                    <a:pt x="39" y="260"/>
                  </a:lnTo>
                  <a:lnTo>
                    <a:pt x="37" y="260"/>
                  </a:lnTo>
                  <a:lnTo>
                    <a:pt x="35" y="256"/>
                  </a:lnTo>
                  <a:lnTo>
                    <a:pt x="34" y="255"/>
                  </a:lnTo>
                  <a:lnTo>
                    <a:pt x="32" y="250"/>
                  </a:lnTo>
                  <a:lnTo>
                    <a:pt x="31" y="249"/>
                  </a:lnTo>
                  <a:lnTo>
                    <a:pt x="31" y="241"/>
                  </a:lnTo>
                  <a:lnTo>
                    <a:pt x="29" y="239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3"/>
                  </a:lnTo>
                  <a:lnTo>
                    <a:pt x="28" y="231"/>
                  </a:lnTo>
                  <a:lnTo>
                    <a:pt x="28" y="226"/>
                  </a:lnTo>
                  <a:lnTo>
                    <a:pt x="28" y="222"/>
                  </a:lnTo>
                  <a:lnTo>
                    <a:pt x="29" y="219"/>
                  </a:lnTo>
                  <a:lnTo>
                    <a:pt x="28" y="216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28" y="211"/>
                  </a:lnTo>
                  <a:lnTo>
                    <a:pt x="28" y="209"/>
                  </a:lnTo>
                  <a:lnTo>
                    <a:pt x="27" y="209"/>
                  </a:lnTo>
                  <a:lnTo>
                    <a:pt x="28" y="208"/>
                  </a:lnTo>
                  <a:lnTo>
                    <a:pt x="27" y="208"/>
                  </a:lnTo>
                  <a:lnTo>
                    <a:pt x="25" y="205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5" y="199"/>
                  </a:lnTo>
                  <a:lnTo>
                    <a:pt x="25" y="198"/>
                  </a:lnTo>
                  <a:lnTo>
                    <a:pt x="25" y="192"/>
                  </a:lnTo>
                  <a:lnTo>
                    <a:pt x="25" y="191"/>
                  </a:lnTo>
                  <a:lnTo>
                    <a:pt x="25" y="185"/>
                  </a:lnTo>
                  <a:lnTo>
                    <a:pt x="24" y="184"/>
                  </a:lnTo>
                  <a:lnTo>
                    <a:pt x="24" y="181"/>
                  </a:lnTo>
                  <a:lnTo>
                    <a:pt x="24" y="178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3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24" y="168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2" y="161"/>
                  </a:lnTo>
                  <a:lnTo>
                    <a:pt x="24" y="160"/>
                  </a:lnTo>
                  <a:lnTo>
                    <a:pt x="22" y="157"/>
                  </a:lnTo>
                  <a:lnTo>
                    <a:pt x="24" y="154"/>
                  </a:lnTo>
                  <a:lnTo>
                    <a:pt x="22" y="153"/>
                  </a:lnTo>
                  <a:lnTo>
                    <a:pt x="21" y="149"/>
                  </a:lnTo>
                  <a:lnTo>
                    <a:pt x="20" y="144"/>
                  </a:lnTo>
                  <a:lnTo>
                    <a:pt x="18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6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4" y="127"/>
                  </a:lnTo>
                  <a:lnTo>
                    <a:pt x="11" y="124"/>
                  </a:lnTo>
                  <a:lnTo>
                    <a:pt x="10" y="116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7" y="110"/>
                  </a:lnTo>
                  <a:lnTo>
                    <a:pt x="7" y="109"/>
                  </a:lnTo>
                  <a:lnTo>
                    <a:pt x="5" y="107"/>
                  </a:lnTo>
                  <a:lnTo>
                    <a:pt x="7" y="107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2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5" y="98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7" y="86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46" y="34"/>
                  </a:lnTo>
                  <a:lnTo>
                    <a:pt x="110" y="32"/>
                  </a:lnTo>
                  <a:lnTo>
                    <a:pt x="117" y="32"/>
                  </a:lnTo>
                  <a:lnTo>
                    <a:pt x="116" y="0"/>
                  </a:lnTo>
                  <a:lnTo>
                    <a:pt x="134" y="3"/>
                  </a:lnTo>
                  <a:lnTo>
                    <a:pt x="144" y="41"/>
                  </a:lnTo>
                  <a:lnTo>
                    <a:pt x="144" y="51"/>
                  </a:lnTo>
                  <a:lnTo>
                    <a:pt x="151" y="55"/>
                  </a:lnTo>
                  <a:lnTo>
                    <a:pt x="158" y="55"/>
                  </a:lnTo>
                  <a:lnTo>
                    <a:pt x="167" y="55"/>
                  </a:lnTo>
                  <a:lnTo>
                    <a:pt x="171" y="59"/>
                  </a:lnTo>
                  <a:lnTo>
                    <a:pt x="192" y="61"/>
                  </a:lnTo>
                  <a:lnTo>
                    <a:pt x="195" y="69"/>
                  </a:lnTo>
                  <a:lnTo>
                    <a:pt x="197" y="71"/>
                  </a:lnTo>
                  <a:lnTo>
                    <a:pt x="212" y="68"/>
                  </a:lnTo>
                  <a:lnTo>
                    <a:pt x="215" y="66"/>
                  </a:lnTo>
                  <a:lnTo>
                    <a:pt x="215" y="62"/>
                  </a:lnTo>
                  <a:lnTo>
                    <a:pt x="223" y="58"/>
                  </a:lnTo>
                  <a:lnTo>
                    <a:pt x="235" y="58"/>
                  </a:lnTo>
                  <a:lnTo>
                    <a:pt x="243" y="58"/>
                  </a:lnTo>
                  <a:lnTo>
                    <a:pt x="256" y="65"/>
                  </a:lnTo>
                  <a:lnTo>
                    <a:pt x="262" y="65"/>
                  </a:lnTo>
                  <a:lnTo>
                    <a:pt x="262" y="68"/>
                  </a:lnTo>
                  <a:lnTo>
                    <a:pt x="257" y="69"/>
                  </a:lnTo>
                  <a:lnTo>
                    <a:pt x="257" y="72"/>
                  </a:lnTo>
                  <a:lnTo>
                    <a:pt x="270" y="72"/>
                  </a:lnTo>
                  <a:lnTo>
                    <a:pt x="273" y="75"/>
                  </a:lnTo>
                  <a:lnTo>
                    <a:pt x="272" y="79"/>
                  </a:lnTo>
                  <a:lnTo>
                    <a:pt x="279" y="90"/>
                  </a:lnTo>
                  <a:lnTo>
                    <a:pt x="283" y="89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91" y="78"/>
                  </a:lnTo>
                  <a:lnTo>
                    <a:pt x="297" y="78"/>
                  </a:lnTo>
                  <a:lnTo>
                    <a:pt x="300" y="86"/>
                  </a:lnTo>
                  <a:lnTo>
                    <a:pt x="311" y="89"/>
                  </a:lnTo>
                  <a:lnTo>
                    <a:pt x="315" y="90"/>
                  </a:lnTo>
                  <a:lnTo>
                    <a:pt x="317" y="98"/>
                  </a:lnTo>
                  <a:lnTo>
                    <a:pt x="325" y="98"/>
                  </a:lnTo>
                  <a:lnTo>
                    <a:pt x="325" y="103"/>
                  </a:lnTo>
                  <a:lnTo>
                    <a:pt x="344" y="98"/>
                  </a:lnTo>
                  <a:lnTo>
                    <a:pt x="355" y="88"/>
                  </a:lnTo>
                  <a:lnTo>
                    <a:pt x="364" y="82"/>
                  </a:lnTo>
                  <a:lnTo>
                    <a:pt x="372" y="95"/>
                  </a:lnTo>
                  <a:lnTo>
                    <a:pt x="382" y="92"/>
                  </a:lnTo>
                  <a:lnTo>
                    <a:pt x="382" y="93"/>
                  </a:lnTo>
                  <a:lnTo>
                    <a:pt x="406" y="90"/>
                  </a:lnTo>
                  <a:lnTo>
                    <a:pt x="413" y="92"/>
                  </a:lnTo>
                  <a:lnTo>
                    <a:pt x="416" y="98"/>
                  </a:lnTo>
                  <a:lnTo>
                    <a:pt x="420" y="99"/>
                  </a:lnTo>
                  <a:lnTo>
                    <a:pt x="429" y="95"/>
                  </a:lnTo>
                  <a:lnTo>
                    <a:pt x="441" y="96"/>
                  </a:lnTo>
                  <a:lnTo>
                    <a:pt x="437" y="98"/>
                  </a:lnTo>
                  <a:lnTo>
                    <a:pt x="436" y="100"/>
                  </a:lnTo>
                  <a:lnTo>
                    <a:pt x="416" y="115"/>
                  </a:lnTo>
                  <a:lnTo>
                    <a:pt x="388" y="126"/>
                  </a:lnTo>
                  <a:lnTo>
                    <a:pt x="361" y="150"/>
                  </a:lnTo>
                  <a:lnTo>
                    <a:pt x="337" y="181"/>
                  </a:lnTo>
                  <a:lnTo>
                    <a:pt x="318" y="198"/>
                  </a:lnTo>
                  <a:lnTo>
                    <a:pt x="303" y="211"/>
                  </a:lnTo>
                  <a:lnTo>
                    <a:pt x="296" y="222"/>
                  </a:lnTo>
                  <a:lnTo>
                    <a:pt x="291" y="224"/>
                  </a:lnTo>
                  <a:lnTo>
                    <a:pt x="291" y="224"/>
                  </a:lnTo>
                  <a:lnTo>
                    <a:pt x="293" y="243"/>
                  </a:lnTo>
                  <a:lnTo>
                    <a:pt x="294" y="266"/>
                  </a:lnTo>
                  <a:lnTo>
                    <a:pt x="296" y="273"/>
                  </a:lnTo>
                  <a:lnTo>
                    <a:pt x="293" y="275"/>
                  </a:lnTo>
                  <a:lnTo>
                    <a:pt x="291" y="277"/>
                  </a:lnTo>
                  <a:lnTo>
                    <a:pt x="291" y="279"/>
                  </a:lnTo>
                  <a:lnTo>
                    <a:pt x="287" y="277"/>
                  </a:lnTo>
                  <a:lnTo>
                    <a:pt x="286" y="282"/>
                  </a:lnTo>
                  <a:lnTo>
                    <a:pt x="281" y="282"/>
                  </a:lnTo>
                  <a:lnTo>
                    <a:pt x="280" y="284"/>
                  </a:lnTo>
                  <a:lnTo>
                    <a:pt x="273" y="287"/>
                  </a:lnTo>
                  <a:lnTo>
                    <a:pt x="272" y="290"/>
                  </a:lnTo>
                  <a:lnTo>
                    <a:pt x="270" y="294"/>
                  </a:lnTo>
                  <a:lnTo>
                    <a:pt x="269" y="294"/>
                  </a:lnTo>
                  <a:lnTo>
                    <a:pt x="267" y="301"/>
                  </a:lnTo>
                  <a:lnTo>
                    <a:pt x="264" y="304"/>
                  </a:lnTo>
                  <a:lnTo>
                    <a:pt x="263" y="306"/>
                  </a:lnTo>
                  <a:lnTo>
                    <a:pt x="262" y="311"/>
                  </a:lnTo>
                  <a:lnTo>
                    <a:pt x="263" y="317"/>
                  </a:lnTo>
                  <a:lnTo>
                    <a:pt x="266" y="318"/>
                  </a:lnTo>
                  <a:lnTo>
                    <a:pt x="270" y="318"/>
                  </a:lnTo>
                  <a:lnTo>
                    <a:pt x="272" y="320"/>
                  </a:lnTo>
                  <a:lnTo>
                    <a:pt x="274" y="325"/>
                  </a:lnTo>
                  <a:lnTo>
                    <a:pt x="277" y="327"/>
                  </a:lnTo>
                  <a:lnTo>
                    <a:pt x="277" y="328"/>
                  </a:lnTo>
                  <a:lnTo>
                    <a:pt x="277" y="333"/>
                  </a:lnTo>
                  <a:lnTo>
                    <a:pt x="276" y="335"/>
                  </a:lnTo>
                  <a:lnTo>
                    <a:pt x="274" y="338"/>
                  </a:lnTo>
                  <a:lnTo>
                    <a:pt x="272" y="341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3" y="352"/>
                  </a:lnTo>
                  <a:lnTo>
                    <a:pt x="273" y="357"/>
                  </a:lnTo>
                  <a:lnTo>
                    <a:pt x="270" y="361"/>
                  </a:lnTo>
                  <a:lnTo>
                    <a:pt x="273" y="364"/>
                  </a:lnTo>
                  <a:lnTo>
                    <a:pt x="273" y="365"/>
                  </a:lnTo>
                  <a:lnTo>
                    <a:pt x="274" y="371"/>
                  </a:lnTo>
                  <a:lnTo>
                    <a:pt x="274" y="374"/>
                  </a:lnTo>
                  <a:lnTo>
                    <a:pt x="273" y="375"/>
                  </a:lnTo>
                  <a:lnTo>
                    <a:pt x="273" y="378"/>
                  </a:lnTo>
                  <a:lnTo>
                    <a:pt x="274" y="379"/>
                  </a:lnTo>
                  <a:lnTo>
                    <a:pt x="272" y="388"/>
                  </a:lnTo>
                  <a:lnTo>
                    <a:pt x="276" y="391"/>
                  </a:lnTo>
                  <a:lnTo>
                    <a:pt x="283" y="395"/>
                  </a:lnTo>
                  <a:lnTo>
                    <a:pt x="284" y="398"/>
                  </a:lnTo>
                  <a:lnTo>
                    <a:pt x="290" y="401"/>
                  </a:lnTo>
                  <a:lnTo>
                    <a:pt x="300" y="402"/>
                  </a:lnTo>
                  <a:lnTo>
                    <a:pt x="301" y="403"/>
                  </a:lnTo>
                  <a:lnTo>
                    <a:pt x="304" y="408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7" y="413"/>
                  </a:lnTo>
                  <a:lnTo>
                    <a:pt x="324" y="416"/>
                  </a:lnTo>
                  <a:lnTo>
                    <a:pt x="327" y="419"/>
                  </a:lnTo>
                  <a:lnTo>
                    <a:pt x="327" y="420"/>
                  </a:lnTo>
                  <a:lnTo>
                    <a:pt x="327" y="423"/>
                  </a:lnTo>
                  <a:lnTo>
                    <a:pt x="330" y="425"/>
                  </a:lnTo>
                  <a:lnTo>
                    <a:pt x="332" y="430"/>
                  </a:lnTo>
                  <a:lnTo>
                    <a:pt x="338" y="435"/>
                  </a:lnTo>
                  <a:lnTo>
                    <a:pt x="345" y="440"/>
                  </a:lnTo>
                  <a:lnTo>
                    <a:pt x="348" y="442"/>
                  </a:lnTo>
                  <a:lnTo>
                    <a:pt x="351" y="443"/>
                  </a:lnTo>
                  <a:lnTo>
                    <a:pt x="352" y="443"/>
                  </a:lnTo>
                  <a:lnTo>
                    <a:pt x="359" y="446"/>
                  </a:lnTo>
                  <a:lnTo>
                    <a:pt x="362" y="449"/>
                  </a:lnTo>
                  <a:lnTo>
                    <a:pt x="368" y="457"/>
                  </a:lnTo>
                  <a:lnTo>
                    <a:pt x="371" y="461"/>
                  </a:lnTo>
                  <a:lnTo>
                    <a:pt x="371" y="467"/>
                  </a:lnTo>
                  <a:lnTo>
                    <a:pt x="372" y="471"/>
                  </a:lnTo>
                  <a:lnTo>
                    <a:pt x="373" y="477"/>
                  </a:lnTo>
                  <a:lnTo>
                    <a:pt x="373" y="481"/>
                  </a:lnTo>
                  <a:lnTo>
                    <a:pt x="375" y="486"/>
                  </a:lnTo>
                  <a:lnTo>
                    <a:pt x="351" y="488"/>
                  </a:lnTo>
                  <a:lnTo>
                    <a:pt x="344" y="4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377634" y="1787204"/>
              <a:ext cx="929193" cy="1199865"/>
            </a:xfrm>
            <a:custGeom>
              <a:avLst/>
              <a:gdLst/>
              <a:ahLst/>
              <a:cxnLst>
                <a:cxn ang="0">
                  <a:pos x="264" y="494"/>
                </a:cxn>
                <a:cxn ang="0">
                  <a:pos x="189" y="497"/>
                </a:cxn>
                <a:cxn ang="0">
                  <a:pos x="114" y="501"/>
                </a:cxn>
                <a:cxn ang="0">
                  <a:pos x="52" y="443"/>
                </a:cxn>
                <a:cxn ang="0">
                  <a:pos x="51" y="352"/>
                </a:cxn>
                <a:cxn ang="0">
                  <a:pos x="37" y="341"/>
                </a:cxn>
                <a:cxn ang="0">
                  <a:pos x="27" y="320"/>
                </a:cxn>
                <a:cxn ang="0">
                  <a:pos x="42" y="294"/>
                </a:cxn>
                <a:cxn ang="0">
                  <a:pos x="41" y="272"/>
                </a:cxn>
                <a:cxn ang="0">
                  <a:pos x="35" y="256"/>
                </a:cxn>
                <a:cxn ang="0">
                  <a:pos x="29" y="239"/>
                </a:cxn>
                <a:cxn ang="0">
                  <a:pos x="28" y="226"/>
                </a:cxn>
                <a:cxn ang="0">
                  <a:pos x="29" y="211"/>
                </a:cxn>
                <a:cxn ang="0">
                  <a:pos x="27" y="208"/>
                </a:cxn>
                <a:cxn ang="0">
                  <a:pos x="25" y="198"/>
                </a:cxn>
                <a:cxn ang="0">
                  <a:pos x="24" y="181"/>
                </a:cxn>
                <a:cxn ang="0">
                  <a:pos x="24" y="171"/>
                </a:cxn>
                <a:cxn ang="0">
                  <a:pos x="22" y="161"/>
                </a:cxn>
                <a:cxn ang="0">
                  <a:pos x="21" y="149"/>
                </a:cxn>
                <a:cxn ang="0">
                  <a:pos x="15" y="136"/>
                </a:cxn>
                <a:cxn ang="0">
                  <a:pos x="10" y="116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7" y="99"/>
                </a:cxn>
                <a:cxn ang="0">
                  <a:pos x="7" y="95"/>
                </a:cxn>
                <a:cxn ang="0">
                  <a:pos x="5" y="89"/>
                </a:cxn>
                <a:cxn ang="0">
                  <a:pos x="7" y="86"/>
                </a:cxn>
                <a:cxn ang="0">
                  <a:pos x="5" y="83"/>
                </a:cxn>
                <a:cxn ang="0">
                  <a:pos x="4" y="73"/>
                </a:cxn>
                <a:cxn ang="0">
                  <a:pos x="5" y="71"/>
                </a:cxn>
                <a:cxn ang="0">
                  <a:pos x="8" y="62"/>
                </a:cxn>
                <a:cxn ang="0">
                  <a:pos x="4" y="56"/>
                </a:cxn>
                <a:cxn ang="0">
                  <a:pos x="3" y="51"/>
                </a:cxn>
                <a:cxn ang="0">
                  <a:pos x="46" y="34"/>
                </a:cxn>
                <a:cxn ang="0">
                  <a:pos x="144" y="41"/>
                </a:cxn>
                <a:cxn ang="0">
                  <a:pos x="171" y="59"/>
                </a:cxn>
                <a:cxn ang="0">
                  <a:pos x="215" y="66"/>
                </a:cxn>
                <a:cxn ang="0">
                  <a:pos x="256" y="65"/>
                </a:cxn>
                <a:cxn ang="0">
                  <a:pos x="270" y="72"/>
                </a:cxn>
                <a:cxn ang="0">
                  <a:pos x="281" y="83"/>
                </a:cxn>
                <a:cxn ang="0">
                  <a:pos x="311" y="89"/>
                </a:cxn>
                <a:cxn ang="0">
                  <a:pos x="344" y="98"/>
                </a:cxn>
                <a:cxn ang="0">
                  <a:pos x="382" y="93"/>
                </a:cxn>
                <a:cxn ang="0">
                  <a:pos x="429" y="95"/>
                </a:cxn>
                <a:cxn ang="0">
                  <a:pos x="388" y="126"/>
                </a:cxn>
                <a:cxn ang="0">
                  <a:pos x="296" y="222"/>
                </a:cxn>
                <a:cxn ang="0">
                  <a:pos x="296" y="273"/>
                </a:cxn>
                <a:cxn ang="0">
                  <a:pos x="286" y="282"/>
                </a:cxn>
                <a:cxn ang="0">
                  <a:pos x="270" y="294"/>
                </a:cxn>
                <a:cxn ang="0">
                  <a:pos x="262" y="311"/>
                </a:cxn>
                <a:cxn ang="0">
                  <a:pos x="274" y="325"/>
                </a:cxn>
                <a:cxn ang="0">
                  <a:pos x="274" y="338"/>
                </a:cxn>
                <a:cxn ang="0">
                  <a:pos x="273" y="357"/>
                </a:cxn>
                <a:cxn ang="0">
                  <a:pos x="274" y="374"/>
                </a:cxn>
                <a:cxn ang="0">
                  <a:pos x="276" y="391"/>
                </a:cxn>
                <a:cxn ang="0">
                  <a:pos x="301" y="403"/>
                </a:cxn>
                <a:cxn ang="0">
                  <a:pos x="324" y="416"/>
                </a:cxn>
                <a:cxn ang="0">
                  <a:pos x="332" y="430"/>
                </a:cxn>
                <a:cxn ang="0">
                  <a:pos x="352" y="443"/>
                </a:cxn>
                <a:cxn ang="0">
                  <a:pos x="371" y="467"/>
                </a:cxn>
                <a:cxn ang="0">
                  <a:pos x="351" y="488"/>
                </a:cxn>
              </a:cxnLst>
              <a:rect l="0" t="0" r="r" b="b"/>
              <a:pathLst>
                <a:path w="441" h="502">
                  <a:moveTo>
                    <a:pt x="344" y="488"/>
                  </a:moveTo>
                  <a:lnTo>
                    <a:pt x="323" y="490"/>
                  </a:lnTo>
                  <a:lnTo>
                    <a:pt x="300" y="491"/>
                  </a:lnTo>
                  <a:lnTo>
                    <a:pt x="293" y="491"/>
                  </a:lnTo>
                  <a:lnTo>
                    <a:pt x="264" y="494"/>
                  </a:lnTo>
                  <a:lnTo>
                    <a:pt x="263" y="494"/>
                  </a:lnTo>
                  <a:lnTo>
                    <a:pt x="235" y="495"/>
                  </a:lnTo>
                  <a:lnTo>
                    <a:pt x="226" y="495"/>
                  </a:lnTo>
                  <a:lnTo>
                    <a:pt x="206" y="497"/>
                  </a:lnTo>
                  <a:lnTo>
                    <a:pt x="189" y="497"/>
                  </a:lnTo>
                  <a:lnTo>
                    <a:pt x="177" y="498"/>
                  </a:lnTo>
                  <a:lnTo>
                    <a:pt x="151" y="500"/>
                  </a:lnTo>
                  <a:lnTo>
                    <a:pt x="148" y="500"/>
                  </a:lnTo>
                  <a:lnTo>
                    <a:pt x="119" y="500"/>
                  </a:lnTo>
                  <a:lnTo>
                    <a:pt x="114" y="501"/>
                  </a:lnTo>
                  <a:lnTo>
                    <a:pt x="90" y="501"/>
                  </a:lnTo>
                  <a:lnTo>
                    <a:pt x="78" y="501"/>
                  </a:lnTo>
                  <a:lnTo>
                    <a:pt x="54" y="502"/>
                  </a:lnTo>
                  <a:lnTo>
                    <a:pt x="54" y="473"/>
                  </a:lnTo>
                  <a:lnTo>
                    <a:pt x="52" y="443"/>
                  </a:lnTo>
                  <a:lnTo>
                    <a:pt x="52" y="415"/>
                  </a:lnTo>
                  <a:lnTo>
                    <a:pt x="52" y="406"/>
                  </a:lnTo>
                  <a:lnTo>
                    <a:pt x="51" y="392"/>
                  </a:lnTo>
                  <a:lnTo>
                    <a:pt x="51" y="378"/>
                  </a:lnTo>
                  <a:lnTo>
                    <a:pt x="51" y="352"/>
                  </a:lnTo>
                  <a:lnTo>
                    <a:pt x="51" y="350"/>
                  </a:lnTo>
                  <a:lnTo>
                    <a:pt x="49" y="347"/>
                  </a:lnTo>
                  <a:lnTo>
                    <a:pt x="45" y="344"/>
                  </a:lnTo>
                  <a:lnTo>
                    <a:pt x="41" y="341"/>
                  </a:lnTo>
                  <a:lnTo>
                    <a:pt x="37" y="341"/>
                  </a:lnTo>
                  <a:lnTo>
                    <a:pt x="34" y="337"/>
                  </a:lnTo>
                  <a:lnTo>
                    <a:pt x="31" y="331"/>
                  </a:lnTo>
                  <a:lnTo>
                    <a:pt x="27" y="325"/>
                  </a:lnTo>
                  <a:lnTo>
                    <a:pt x="27" y="324"/>
                  </a:lnTo>
                  <a:lnTo>
                    <a:pt x="27" y="320"/>
                  </a:lnTo>
                  <a:lnTo>
                    <a:pt x="38" y="313"/>
                  </a:lnTo>
                  <a:lnTo>
                    <a:pt x="41" y="307"/>
                  </a:lnTo>
                  <a:lnTo>
                    <a:pt x="42" y="306"/>
                  </a:lnTo>
                  <a:lnTo>
                    <a:pt x="42" y="296"/>
                  </a:lnTo>
                  <a:lnTo>
                    <a:pt x="42" y="294"/>
                  </a:lnTo>
                  <a:lnTo>
                    <a:pt x="42" y="289"/>
                  </a:lnTo>
                  <a:lnTo>
                    <a:pt x="44" y="282"/>
                  </a:lnTo>
                  <a:lnTo>
                    <a:pt x="42" y="276"/>
                  </a:lnTo>
                  <a:lnTo>
                    <a:pt x="41" y="275"/>
                  </a:lnTo>
                  <a:lnTo>
                    <a:pt x="41" y="272"/>
                  </a:lnTo>
                  <a:lnTo>
                    <a:pt x="41" y="270"/>
                  </a:lnTo>
                  <a:lnTo>
                    <a:pt x="39" y="262"/>
                  </a:lnTo>
                  <a:lnTo>
                    <a:pt x="39" y="260"/>
                  </a:lnTo>
                  <a:lnTo>
                    <a:pt x="37" y="260"/>
                  </a:lnTo>
                  <a:lnTo>
                    <a:pt x="35" y="256"/>
                  </a:lnTo>
                  <a:lnTo>
                    <a:pt x="34" y="255"/>
                  </a:lnTo>
                  <a:lnTo>
                    <a:pt x="32" y="250"/>
                  </a:lnTo>
                  <a:lnTo>
                    <a:pt x="31" y="249"/>
                  </a:lnTo>
                  <a:lnTo>
                    <a:pt x="31" y="241"/>
                  </a:lnTo>
                  <a:lnTo>
                    <a:pt x="29" y="239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3"/>
                  </a:lnTo>
                  <a:lnTo>
                    <a:pt x="28" y="231"/>
                  </a:lnTo>
                  <a:lnTo>
                    <a:pt x="28" y="226"/>
                  </a:lnTo>
                  <a:lnTo>
                    <a:pt x="28" y="222"/>
                  </a:lnTo>
                  <a:lnTo>
                    <a:pt x="29" y="219"/>
                  </a:lnTo>
                  <a:lnTo>
                    <a:pt x="28" y="216"/>
                  </a:lnTo>
                  <a:lnTo>
                    <a:pt x="29" y="212"/>
                  </a:lnTo>
                  <a:lnTo>
                    <a:pt x="29" y="211"/>
                  </a:lnTo>
                  <a:lnTo>
                    <a:pt x="28" y="211"/>
                  </a:lnTo>
                  <a:lnTo>
                    <a:pt x="28" y="209"/>
                  </a:lnTo>
                  <a:lnTo>
                    <a:pt x="27" y="209"/>
                  </a:lnTo>
                  <a:lnTo>
                    <a:pt x="28" y="208"/>
                  </a:lnTo>
                  <a:lnTo>
                    <a:pt x="27" y="208"/>
                  </a:lnTo>
                  <a:lnTo>
                    <a:pt x="25" y="205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5" y="199"/>
                  </a:lnTo>
                  <a:lnTo>
                    <a:pt x="25" y="198"/>
                  </a:lnTo>
                  <a:lnTo>
                    <a:pt x="25" y="192"/>
                  </a:lnTo>
                  <a:lnTo>
                    <a:pt x="25" y="191"/>
                  </a:lnTo>
                  <a:lnTo>
                    <a:pt x="25" y="185"/>
                  </a:lnTo>
                  <a:lnTo>
                    <a:pt x="24" y="184"/>
                  </a:lnTo>
                  <a:lnTo>
                    <a:pt x="24" y="181"/>
                  </a:lnTo>
                  <a:lnTo>
                    <a:pt x="24" y="178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3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24" y="168"/>
                  </a:lnTo>
                  <a:lnTo>
                    <a:pt x="22" y="167"/>
                  </a:lnTo>
                  <a:lnTo>
                    <a:pt x="24" y="163"/>
                  </a:lnTo>
                  <a:lnTo>
                    <a:pt x="22" y="161"/>
                  </a:lnTo>
                  <a:lnTo>
                    <a:pt x="24" y="160"/>
                  </a:lnTo>
                  <a:lnTo>
                    <a:pt x="22" y="157"/>
                  </a:lnTo>
                  <a:lnTo>
                    <a:pt x="24" y="154"/>
                  </a:lnTo>
                  <a:lnTo>
                    <a:pt x="22" y="153"/>
                  </a:lnTo>
                  <a:lnTo>
                    <a:pt x="21" y="149"/>
                  </a:lnTo>
                  <a:lnTo>
                    <a:pt x="20" y="144"/>
                  </a:lnTo>
                  <a:lnTo>
                    <a:pt x="18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6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14" y="127"/>
                  </a:lnTo>
                  <a:lnTo>
                    <a:pt x="11" y="124"/>
                  </a:lnTo>
                  <a:lnTo>
                    <a:pt x="10" y="116"/>
                  </a:lnTo>
                  <a:lnTo>
                    <a:pt x="8" y="115"/>
                  </a:lnTo>
                  <a:lnTo>
                    <a:pt x="8" y="112"/>
                  </a:lnTo>
                  <a:lnTo>
                    <a:pt x="7" y="110"/>
                  </a:lnTo>
                  <a:lnTo>
                    <a:pt x="7" y="109"/>
                  </a:lnTo>
                  <a:lnTo>
                    <a:pt x="5" y="107"/>
                  </a:lnTo>
                  <a:lnTo>
                    <a:pt x="7" y="107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5" y="102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5" y="98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9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7" y="86"/>
                  </a:lnTo>
                  <a:lnTo>
                    <a:pt x="5" y="86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7" y="61"/>
                  </a:lnTo>
                  <a:lnTo>
                    <a:pt x="7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5" y="55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46" y="34"/>
                  </a:lnTo>
                  <a:lnTo>
                    <a:pt x="110" y="32"/>
                  </a:lnTo>
                  <a:lnTo>
                    <a:pt x="117" y="32"/>
                  </a:lnTo>
                  <a:lnTo>
                    <a:pt x="116" y="0"/>
                  </a:lnTo>
                  <a:lnTo>
                    <a:pt x="134" y="3"/>
                  </a:lnTo>
                  <a:lnTo>
                    <a:pt x="144" y="41"/>
                  </a:lnTo>
                  <a:lnTo>
                    <a:pt x="144" y="51"/>
                  </a:lnTo>
                  <a:lnTo>
                    <a:pt x="151" y="55"/>
                  </a:lnTo>
                  <a:lnTo>
                    <a:pt x="158" y="55"/>
                  </a:lnTo>
                  <a:lnTo>
                    <a:pt x="167" y="55"/>
                  </a:lnTo>
                  <a:lnTo>
                    <a:pt x="171" y="59"/>
                  </a:lnTo>
                  <a:lnTo>
                    <a:pt x="192" y="61"/>
                  </a:lnTo>
                  <a:lnTo>
                    <a:pt x="195" y="69"/>
                  </a:lnTo>
                  <a:lnTo>
                    <a:pt x="197" y="71"/>
                  </a:lnTo>
                  <a:lnTo>
                    <a:pt x="212" y="68"/>
                  </a:lnTo>
                  <a:lnTo>
                    <a:pt x="215" y="66"/>
                  </a:lnTo>
                  <a:lnTo>
                    <a:pt x="215" y="62"/>
                  </a:lnTo>
                  <a:lnTo>
                    <a:pt x="223" y="58"/>
                  </a:lnTo>
                  <a:lnTo>
                    <a:pt x="235" y="58"/>
                  </a:lnTo>
                  <a:lnTo>
                    <a:pt x="243" y="58"/>
                  </a:lnTo>
                  <a:lnTo>
                    <a:pt x="256" y="65"/>
                  </a:lnTo>
                  <a:lnTo>
                    <a:pt x="262" y="65"/>
                  </a:lnTo>
                  <a:lnTo>
                    <a:pt x="262" y="68"/>
                  </a:lnTo>
                  <a:lnTo>
                    <a:pt x="257" y="69"/>
                  </a:lnTo>
                  <a:lnTo>
                    <a:pt x="257" y="72"/>
                  </a:lnTo>
                  <a:lnTo>
                    <a:pt x="270" y="72"/>
                  </a:lnTo>
                  <a:lnTo>
                    <a:pt x="273" y="75"/>
                  </a:lnTo>
                  <a:lnTo>
                    <a:pt x="272" y="79"/>
                  </a:lnTo>
                  <a:lnTo>
                    <a:pt x="279" y="90"/>
                  </a:lnTo>
                  <a:lnTo>
                    <a:pt x="283" y="89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91" y="78"/>
                  </a:lnTo>
                  <a:lnTo>
                    <a:pt x="297" y="78"/>
                  </a:lnTo>
                  <a:lnTo>
                    <a:pt x="300" y="86"/>
                  </a:lnTo>
                  <a:lnTo>
                    <a:pt x="311" y="89"/>
                  </a:lnTo>
                  <a:lnTo>
                    <a:pt x="315" y="90"/>
                  </a:lnTo>
                  <a:lnTo>
                    <a:pt x="317" y="98"/>
                  </a:lnTo>
                  <a:lnTo>
                    <a:pt x="325" y="98"/>
                  </a:lnTo>
                  <a:lnTo>
                    <a:pt x="325" y="103"/>
                  </a:lnTo>
                  <a:lnTo>
                    <a:pt x="344" y="98"/>
                  </a:lnTo>
                  <a:lnTo>
                    <a:pt x="355" y="88"/>
                  </a:lnTo>
                  <a:lnTo>
                    <a:pt x="364" y="82"/>
                  </a:lnTo>
                  <a:lnTo>
                    <a:pt x="372" y="95"/>
                  </a:lnTo>
                  <a:lnTo>
                    <a:pt x="382" y="92"/>
                  </a:lnTo>
                  <a:lnTo>
                    <a:pt x="382" y="93"/>
                  </a:lnTo>
                  <a:lnTo>
                    <a:pt x="406" y="90"/>
                  </a:lnTo>
                  <a:lnTo>
                    <a:pt x="413" y="92"/>
                  </a:lnTo>
                  <a:lnTo>
                    <a:pt x="416" y="98"/>
                  </a:lnTo>
                  <a:lnTo>
                    <a:pt x="420" y="99"/>
                  </a:lnTo>
                  <a:lnTo>
                    <a:pt x="429" y="95"/>
                  </a:lnTo>
                  <a:lnTo>
                    <a:pt x="441" y="96"/>
                  </a:lnTo>
                  <a:lnTo>
                    <a:pt x="437" y="98"/>
                  </a:lnTo>
                  <a:lnTo>
                    <a:pt x="436" y="100"/>
                  </a:lnTo>
                  <a:lnTo>
                    <a:pt x="416" y="115"/>
                  </a:lnTo>
                  <a:lnTo>
                    <a:pt x="388" y="126"/>
                  </a:lnTo>
                  <a:lnTo>
                    <a:pt x="361" y="150"/>
                  </a:lnTo>
                  <a:lnTo>
                    <a:pt x="337" y="181"/>
                  </a:lnTo>
                  <a:lnTo>
                    <a:pt x="318" y="198"/>
                  </a:lnTo>
                  <a:lnTo>
                    <a:pt x="303" y="211"/>
                  </a:lnTo>
                  <a:lnTo>
                    <a:pt x="296" y="222"/>
                  </a:lnTo>
                  <a:lnTo>
                    <a:pt x="291" y="224"/>
                  </a:lnTo>
                  <a:lnTo>
                    <a:pt x="291" y="224"/>
                  </a:lnTo>
                  <a:lnTo>
                    <a:pt x="293" y="243"/>
                  </a:lnTo>
                  <a:lnTo>
                    <a:pt x="294" y="266"/>
                  </a:lnTo>
                  <a:lnTo>
                    <a:pt x="296" y="273"/>
                  </a:lnTo>
                  <a:lnTo>
                    <a:pt x="293" y="275"/>
                  </a:lnTo>
                  <a:lnTo>
                    <a:pt x="291" y="277"/>
                  </a:lnTo>
                  <a:lnTo>
                    <a:pt x="291" y="279"/>
                  </a:lnTo>
                  <a:lnTo>
                    <a:pt x="287" y="277"/>
                  </a:lnTo>
                  <a:lnTo>
                    <a:pt x="286" y="282"/>
                  </a:lnTo>
                  <a:lnTo>
                    <a:pt x="281" y="282"/>
                  </a:lnTo>
                  <a:lnTo>
                    <a:pt x="280" y="284"/>
                  </a:lnTo>
                  <a:lnTo>
                    <a:pt x="273" y="287"/>
                  </a:lnTo>
                  <a:lnTo>
                    <a:pt x="272" y="290"/>
                  </a:lnTo>
                  <a:lnTo>
                    <a:pt x="270" y="294"/>
                  </a:lnTo>
                  <a:lnTo>
                    <a:pt x="269" y="294"/>
                  </a:lnTo>
                  <a:lnTo>
                    <a:pt x="267" y="301"/>
                  </a:lnTo>
                  <a:lnTo>
                    <a:pt x="264" y="304"/>
                  </a:lnTo>
                  <a:lnTo>
                    <a:pt x="263" y="306"/>
                  </a:lnTo>
                  <a:lnTo>
                    <a:pt x="262" y="311"/>
                  </a:lnTo>
                  <a:lnTo>
                    <a:pt x="263" y="317"/>
                  </a:lnTo>
                  <a:lnTo>
                    <a:pt x="266" y="318"/>
                  </a:lnTo>
                  <a:lnTo>
                    <a:pt x="270" y="318"/>
                  </a:lnTo>
                  <a:lnTo>
                    <a:pt x="272" y="320"/>
                  </a:lnTo>
                  <a:lnTo>
                    <a:pt x="274" y="325"/>
                  </a:lnTo>
                  <a:lnTo>
                    <a:pt x="277" y="327"/>
                  </a:lnTo>
                  <a:lnTo>
                    <a:pt x="277" y="328"/>
                  </a:lnTo>
                  <a:lnTo>
                    <a:pt x="277" y="333"/>
                  </a:lnTo>
                  <a:lnTo>
                    <a:pt x="276" y="335"/>
                  </a:lnTo>
                  <a:lnTo>
                    <a:pt x="274" y="338"/>
                  </a:lnTo>
                  <a:lnTo>
                    <a:pt x="272" y="341"/>
                  </a:lnTo>
                  <a:lnTo>
                    <a:pt x="272" y="348"/>
                  </a:lnTo>
                  <a:lnTo>
                    <a:pt x="272" y="350"/>
                  </a:lnTo>
                  <a:lnTo>
                    <a:pt x="273" y="352"/>
                  </a:lnTo>
                  <a:lnTo>
                    <a:pt x="273" y="357"/>
                  </a:lnTo>
                  <a:lnTo>
                    <a:pt x="270" y="361"/>
                  </a:lnTo>
                  <a:lnTo>
                    <a:pt x="273" y="364"/>
                  </a:lnTo>
                  <a:lnTo>
                    <a:pt x="273" y="365"/>
                  </a:lnTo>
                  <a:lnTo>
                    <a:pt x="274" y="371"/>
                  </a:lnTo>
                  <a:lnTo>
                    <a:pt x="274" y="374"/>
                  </a:lnTo>
                  <a:lnTo>
                    <a:pt x="273" y="375"/>
                  </a:lnTo>
                  <a:lnTo>
                    <a:pt x="273" y="378"/>
                  </a:lnTo>
                  <a:lnTo>
                    <a:pt x="274" y="379"/>
                  </a:lnTo>
                  <a:lnTo>
                    <a:pt x="272" y="388"/>
                  </a:lnTo>
                  <a:lnTo>
                    <a:pt x="276" y="391"/>
                  </a:lnTo>
                  <a:lnTo>
                    <a:pt x="283" y="395"/>
                  </a:lnTo>
                  <a:lnTo>
                    <a:pt x="284" y="398"/>
                  </a:lnTo>
                  <a:lnTo>
                    <a:pt x="290" y="401"/>
                  </a:lnTo>
                  <a:lnTo>
                    <a:pt x="300" y="402"/>
                  </a:lnTo>
                  <a:lnTo>
                    <a:pt x="301" y="403"/>
                  </a:lnTo>
                  <a:lnTo>
                    <a:pt x="304" y="408"/>
                  </a:lnTo>
                  <a:lnTo>
                    <a:pt x="307" y="410"/>
                  </a:lnTo>
                  <a:lnTo>
                    <a:pt x="310" y="410"/>
                  </a:lnTo>
                  <a:lnTo>
                    <a:pt x="317" y="413"/>
                  </a:lnTo>
                  <a:lnTo>
                    <a:pt x="324" y="416"/>
                  </a:lnTo>
                  <a:lnTo>
                    <a:pt x="327" y="419"/>
                  </a:lnTo>
                  <a:lnTo>
                    <a:pt x="327" y="420"/>
                  </a:lnTo>
                  <a:lnTo>
                    <a:pt x="327" y="423"/>
                  </a:lnTo>
                  <a:lnTo>
                    <a:pt x="330" y="425"/>
                  </a:lnTo>
                  <a:lnTo>
                    <a:pt x="332" y="430"/>
                  </a:lnTo>
                  <a:lnTo>
                    <a:pt x="338" y="435"/>
                  </a:lnTo>
                  <a:lnTo>
                    <a:pt x="345" y="440"/>
                  </a:lnTo>
                  <a:lnTo>
                    <a:pt x="348" y="442"/>
                  </a:lnTo>
                  <a:lnTo>
                    <a:pt x="351" y="443"/>
                  </a:lnTo>
                  <a:lnTo>
                    <a:pt x="352" y="443"/>
                  </a:lnTo>
                  <a:lnTo>
                    <a:pt x="359" y="446"/>
                  </a:lnTo>
                  <a:lnTo>
                    <a:pt x="362" y="449"/>
                  </a:lnTo>
                  <a:lnTo>
                    <a:pt x="368" y="457"/>
                  </a:lnTo>
                  <a:lnTo>
                    <a:pt x="371" y="461"/>
                  </a:lnTo>
                  <a:lnTo>
                    <a:pt x="371" y="467"/>
                  </a:lnTo>
                  <a:lnTo>
                    <a:pt x="372" y="471"/>
                  </a:lnTo>
                  <a:lnTo>
                    <a:pt x="373" y="477"/>
                  </a:lnTo>
                  <a:lnTo>
                    <a:pt x="373" y="481"/>
                  </a:lnTo>
                  <a:lnTo>
                    <a:pt x="375" y="486"/>
                  </a:lnTo>
                  <a:lnTo>
                    <a:pt x="351" y="488"/>
                  </a:lnTo>
                  <a:lnTo>
                    <a:pt x="344" y="488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850495" y="1956907"/>
              <a:ext cx="1133573" cy="1061235"/>
            </a:xfrm>
            <a:custGeom>
              <a:avLst/>
              <a:gdLst/>
              <a:ahLst/>
              <a:cxnLst>
                <a:cxn ang="0">
                  <a:pos x="49" y="349"/>
                </a:cxn>
                <a:cxn ang="0">
                  <a:pos x="0" y="314"/>
                </a:cxn>
                <a:cxn ang="0">
                  <a:pos x="5" y="264"/>
                </a:cxn>
                <a:cxn ang="0">
                  <a:pos x="37" y="218"/>
                </a:cxn>
                <a:cxn ang="0">
                  <a:pos x="77" y="124"/>
                </a:cxn>
                <a:cxn ang="0">
                  <a:pos x="100" y="58"/>
                </a:cxn>
                <a:cxn ang="0">
                  <a:pos x="104" y="52"/>
                </a:cxn>
                <a:cxn ang="0">
                  <a:pos x="109" y="21"/>
                </a:cxn>
                <a:cxn ang="0">
                  <a:pos x="126" y="7"/>
                </a:cxn>
                <a:cxn ang="0">
                  <a:pos x="134" y="7"/>
                </a:cxn>
                <a:cxn ang="0">
                  <a:pos x="158" y="15"/>
                </a:cxn>
                <a:cxn ang="0">
                  <a:pos x="169" y="18"/>
                </a:cxn>
                <a:cxn ang="0">
                  <a:pos x="177" y="39"/>
                </a:cxn>
                <a:cxn ang="0">
                  <a:pos x="176" y="51"/>
                </a:cxn>
                <a:cxn ang="0">
                  <a:pos x="177" y="66"/>
                </a:cxn>
                <a:cxn ang="0">
                  <a:pos x="196" y="76"/>
                </a:cxn>
                <a:cxn ang="0">
                  <a:pos x="217" y="78"/>
                </a:cxn>
                <a:cxn ang="0">
                  <a:pos x="230" y="73"/>
                </a:cxn>
                <a:cxn ang="0">
                  <a:pos x="251" y="79"/>
                </a:cxn>
                <a:cxn ang="0">
                  <a:pos x="260" y="83"/>
                </a:cxn>
                <a:cxn ang="0">
                  <a:pos x="265" y="92"/>
                </a:cxn>
                <a:cxn ang="0">
                  <a:pos x="278" y="90"/>
                </a:cxn>
                <a:cxn ang="0">
                  <a:pos x="295" y="89"/>
                </a:cxn>
                <a:cxn ang="0">
                  <a:pos x="305" y="93"/>
                </a:cxn>
                <a:cxn ang="0">
                  <a:pos x="326" y="92"/>
                </a:cxn>
                <a:cxn ang="0">
                  <a:pos x="347" y="90"/>
                </a:cxn>
                <a:cxn ang="0">
                  <a:pos x="367" y="89"/>
                </a:cxn>
                <a:cxn ang="0">
                  <a:pos x="386" y="92"/>
                </a:cxn>
                <a:cxn ang="0">
                  <a:pos x="456" y="100"/>
                </a:cxn>
                <a:cxn ang="0">
                  <a:pos x="519" y="114"/>
                </a:cxn>
                <a:cxn ang="0">
                  <a:pos x="524" y="130"/>
                </a:cxn>
                <a:cxn ang="0">
                  <a:pos x="537" y="141"/>
                </a:cxn>
                <a:cxn ang="0">
                  <a:pos x="531" y="160"/>
                </a:cxn>
                <a:cxn ang="0">
                  <a:pos x="514" y="187"/>
                </a:cxn>
                <a:cxn ang="0">
                  <a:pos x="509" y="194"/>
                </a:cxn>
                <a:cxn ang="0">
                  <a:pos x="506" y="199"/>
                </a:cxn>
                <a:cxn ang="0">
                  <a:pos x="503" y="208"/>
                </a:cxn>
                <a:cxn ang="0">
                  <a:pos x="490" y="216"/>
                </a:cxn>
                <a:cxn ang="0">
                  <a:pos x="482" y="230"/>
                </a:cxn>
                <a:cxn ang="0">
                  <a:pos x="475" y="236"/>
                </a:cxn>
                <a:cxn ang="0">
                  <a:pos x="472" y="250"/>
                </a:cxn>
                <a:cxn ang="0">
                  <a:pos x="478" y="254"/>
                </a:cxn>
                <a:cxn ang="0">
                  <a:pos x="483" y="257"/>
                </a:cxn>
                <a:cxn ang="0">
                  <a:pos x="489" y="264"/>
                </a:cxn>
                <a:cxn ang="0">
                  <a:pos x="483" y="273"/>
                </a:cxn>
                <a:cxn ang="0">
                  <a:pos x="480" y="287"/>
                </a:cxn>
                <a:cxn ang="0">
                  <a:pos x="478" y="291"/>
                </a:cxn>
                <a:cxn ang="0">
                  <a:pos x="473" y="304"/>
                </a:cxn>
                <a:cxn ang="0">
                  <a:pos x="302" y="415"/>
                </a:cxn>
              </a:cxnLst>
              <a:rect l="0" t="0" r="r" b="b"/>
              <a:pathLst>
                <a:path w="538" h="444">
                  <a:moveTo>
                    <a:pt x="175" y="383"/>
                  </a:moveTo>
                  <a:lnTo>
                    <a:pt x="124" y="369"/>
                  </a:lnTo>
                  <a:lnTo>
                    <a:pt x="67" y="354"/>
                  </a:lnTo>
                  <a:lnTo>
                    <a:pt x="49" y="349"/>
                  </a:lnTo>
                  <a:lnTo>
                    <a:pt x="30" y="345"/>
                  </a:lnTo>
                  <a:lnTo>
                    <a:pt x="8" y="338"/>
                  </a:lnTo>
                  <a:lnTo>
                    <a:pt x="0" y="327"/>
                  </a:lnTo>
                  <a:lnTo>
                    <a:pt x="0" y="314"/>
                  </a:lnTo>
                  <a:lnTo>
                    <a:pt x="3" y="298"/>
                  </a:lnTo>
                  <a:lnTo>
                    <a:pt x="9" y="290"/>
                  </a:lnTo>
                  <a:lnTo>
                    <a:pt x="10" y="284"/>
                  </a:lnTo>
                  <a:lnTo>
                    <a:pt x="5" y="264"/>
                  </a:lnTo>
                  <a:lnTo>
                    <a:pt x="12" y="256"/>
                  </a:lnTo>
                  <a:lnTo>
                    <a:pt x="26" y="232"/>
                  </a:lnTo>
                  <a:lnTo>
                    <a:pt x="25" y="229"/>
                  </a:lnTo>
                  <a:lnTo>
                    <a:pt x="37" y="218"/>
                  </a:lnTo>
                  <a:lnTo>
                    <a:pt x="43" y="206"/>
                  </a:lnTo>
                  <a:lnTo>
                    <a:pt x="53" y="188"/>
                  </a:lnTo>
                  <a:lnTo>
                    <a:pt x="64" y="155"/>
                  </a:lnTo>
                  <a:lnTo>
                    <a:pt x="77" y="124"/>
                  </a:lnTo>
                  <a:lnTo>
                    <a:pt x="80" y="111"/>
                  </a:lnTo>
                  <a:lnTo>
                    <a:pt x="88" y="94"/>
                  </a:lnTo>
                  <a:lnTo>
                    <a:pt x="97" y="73"/>
                  </a:lnTo>
                  <a:lnTo>
                    <a:pt x="100" y="58"/>
                  </a:lnTo>
                  <a:lnTo>
                    <a:pt x="104" y="56"/>
                  </a:lnTo>
                  <a:lnTo>
                    <a:pt x="105" y="61"/>
                  </a:lnTo>
                  <a:lnTo>
                    <a:pt x="108" y="59"/>
                  </a:lnTo>
                  <a:lnTo>
                    <a:pt x="104" y="52"/>
                  </a:lnTo>
                  <a:lnTo>
                    <a:pt x="108" y="41"/>
                  </a:lnTo>
                  <a:lnTo>
                    <a:pt x="107" y="34"/>
                  </a:lnTo>
                  <a:lnTo>
                    <a:pt x="111" y="27"/>
                  </a:lnTo>
                  <a:lnTo>
                    <a:pt x="109" y="21"/>
                  </a:lnTo>
                  <a:lnTo>
                    <a:pt x="115" y="15"/>
                  </a:lnTo>
                  <a:lnTo>
                    <a:pt x="117" y="0"/>
                  </a:lnTo>
                  <a:lnTo>
                    <a:pt x="125" y="10"/>
                  </a:lnTo>
                  <a:lnTo>
                    <a:pt x="126" y="7"/>
                  </a:lnTo>
                  <a:lnTo>
                    <a:pt x="125" y="2"/>
                  </a:lnTo>
                  <a:lnTo>
                    <a:pt x="129" y="2"/>
                  </a:lnTo>
                  <a:lnTo>
                    <a:pt x="131" y="5"/>
                  </a:lnTo>
                  <a:lnTo>
                    <a:pt x="134" y="7"/>
                  </a:lnTo>
                  <a:lnTo>
                    <a:pt x="143" y="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8" y="15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5" y="15"/>
                  </a:lnTo>
                  <a:lnTo>
                    <a:pt x="169" y="18"/>
                  </a:lnTo>
                  <a:lnTo>
                    <a:pt x="172" y="22"/>
                  </a:lnTo>
                  <a:lnTo>
                    <a:pt x="176" y="27"/>
                  </a:lnTo>
                  <a:lnTo>
                    <a:pt x="176" y="31"/>
                  </a:lnTo>
                  <a:lnTo>
                    <a:pt x="177" y="39"/>
                  </a:lnTo>
                  <a:lnTo>
                    <a:pt x="177" y="42"/>
                  </a:lnTo>
                  <a:lnTo>
                    <a:pt x="177" y="45"/>
                  </a:lnTo>
                  <a:lnTo>
                    <a:pt x="177" y="46"/>
                  </a:lnTo>
                  <a:lnTo>
                    <a:pt x="176" y="51"/>
                  </a:lnTo>
                  <a:lnTo>
                    <a:pt x="176" y="55"/>
                  </a:lnTo>
                  <a:lnTo>
                    <a:pt x="175" y="56"/>
                  </a:lnTo>
                  <a:lnTo>
                    <a:pt x="175" y="63"/>
                  </a:lnTo>
                  <a:lnTo>
                    <a:pt x="177" y="66"/>
                  </a:lnTo>
                  <a:lnTo>
                    <a:pt x="179" y="69"/>
                  </a:lnTo>
                  <a:lnTo>
                    <a:pt x="184" y="70"/>
                  </a:lnTo>
                  <a:lnTo>
                    <a:pt x="192" y="76"/>
                  </a:lnTo>
                  <a:lnTo>
                    <a:pt x="196" y="76"/>
                  </a:lnTo>
                  <a:lnTo>
                    <a:pt x="199" y="79"/>
                  </a:lnTo>
                  <a:lnTo>
                    <a:pt x="201" y="80"/>
                  </a:lnTo>
                  <a:lnTo>
                    <a:pt x="211" y="79"/>
                  </a:lnTo>
                  <a:lnTo>
                    <a:pt x="217" y="78"/>
                  </a:lnTo>
                  <a:lnTo>
                    <a:pt x="218" y="76"/>
                  </a:lnTo>
                  <a:lnTo>
                    <a:pt x="221" y="76"/>
                  </a:lnTo>
                  <a:lnTo>
                    <a:pt x="226" y="75"/>
                  </a:lnTo>
                  <a:lnTo>
                    <a:pt x="230" y="73"/>
                  </a:lnTo>
                  <a:lnTo>
                    <a:pt x="233" y="75"/>
                  </a:lnTo>
                  <a:lnTo>
                    <a:pt x="235" y="76"/>
                  </a:lnTo>
                  <a:lnTo>
                    <a:pt x="247" y="76"/>
                  </a:lnTo>
                  <a:lnTo>
                    <a:pt x="251" y="79"/>
                  </a:lnTo>
                  <a:lnTo>
                    <a:pt x="252" y="80"/>
                  </a:lnTo>
                  <a:lnTo>
                    <a:pt x="255" y="80"/>
                  </a:lnTo>
                  <a:lnTo>
                    <a:pt x="258" y="82"/>
                  </a:lnTo>
                  <a:lnTo>
                    <a:pt x="260" y="83"/>
                  </a:lnTo>
                  <a:lnTo>
                    <a:pt x="264" y="85"/>
                  </a:lnTo>
                  <a:lnTo>
                    <a:pt x="264" y="86"/>
                  </a:lnTo>
                  <a:lnTo>
                    <a:pt x="264" y="90"/>
                  </a:lnTo>
                  <a:lnTo>
                    <a:pt x="265" y="92"/>
                  </a:lnTo>
                  <a:lnTo>
                    <a:pt x="268" y="92"/>
                  </a:lnTo>
                  <a:lnTo>
                    <a:pt x="271" y="89"/>
                  </a:lnTo>
                  <a:lnTo>
                    <a:pt x="274" y="89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81" y="92"/>
                  </a:lnTo>
                  <a:lnTo>
                    <a:pt x="284" y="90"/>
                  </a:lnTo>
                  <a:lnTo>
                    <a:pt x="295" y="89"/>
                  </a:lnTo>
                  <a:lnTo>
                    <a:pt x="296" y="87"/>
                  </a:lnTo>
                  <a:lnTo>
                    <a:pt x="299" y="87"/>
                  </a:lnTo>
                  <a:lnTo>
                    <a:pt x="302" y="87"/>
                  </a:lnTo>
                  <a:lnTo>
                    <a:pt x="305" y="93"/>
                  </a:lnTo>
                  <a:lnTo>
                    <a:pt x="309" y="94"/>
                  </a:lnTo>
                  <a:lnTo>
                    <a:pt x="319" y="94"/>
                  </a:lnTo>
                  <a:lnTo>
                    <a:pt x="323" y="94"/>
                  </a:lnTo>
                  <a:lnTo>
                    <a:pt x="326" y="92"/>
                  </a:lnTo>
                  <a:lnTo>
                    <a:pt x="332" y="92"/>
                  </a:lnTo>
                  <a:lnTo>
                    <a:pt x="337" y="90"/>
                  </a:lnTo>
                  <a:lnTo>
                    <a:pt x="344" y="90"/>
                  </a:lnTo>
                  <a:lnTo>
                    <a:pt x="347" y="90"/>
                  </a:lnTo>
                  <a:lnTo>
                    <a:pt x="356" y="92"/>
                  </a:lnTo>
                  <a:lnTo>
                    <a:pt x="360" y="87"/>
                  </a:lnTo>
                  <a:lnTo>
                    <a:pt x="363" y="87"/>
                  </a:lnTo>
                  <a:lnTo>
                    <a:pt x="367" y="89"/>
                  </a:lnTo>
                  <a:lnTo>
                    <a:pt x="371" y="89"/>
                  </a:lnTo>
                  <a:lnTo>
                    <a:pt x="374" y="90"/>
                  </a:lnTo>
                  <a:lnTo>
                    <a:pt x="380" y="89"/>
                  </a:lnTo>
                  <a:lnTo>
                    <a:pt x="386" y="92"/>
                  </a:lnTo>
                  <a:lnTo>
                    <a:pt x="388" y="92"/>
                  </a:lnTo>
                  <a:lnTo>
                    <a:pt x="395" y="90"/>
                  </a:lnTo>
                  <a:lnTo>
                    <a:pt x="400" y="87"/>
                  </a:lnTo>
                  <a:lnTo>
                    <a:pt x="456" y="100"/>
                  </a:lnTo>
                  <a:lnTo>
                    <a:pt x="456" y="100"/>
                  </a:lnTo>
                  <a:lnTo>
                    <a:pt x="479" y="104"/>
                  </a:lnTo>
                  <a:lnTo>
                    <a:pt x="486" y="107"/>
                  </a:lnTo>
                  <a:lnTo>
                    <a:pt x="519" y="114"/>
                  </a:lnTo>
                  <a:lnTo>
                    <a:pt x="520" y="116"/>
                  </a:lnTo>
                  <a:lnTo>
                    <a:pt x="520" y="121"/>
                  </a:lnTo>
                  <a:lnTo>
                    <a:pt x="523" y="127"/>
                  </a:lnTo>
                  <a:lnTo>
                    <a:pt x="524" y="130"/>
                  </a:lnTo>
                  <a:lnTo>
                    <a:pt x="528" y="131"/>
                  </a:lnTo>
                  <a:lnTo>
                    <a:pt x="530" y="134"/>
                  </a:lnTo>
                  <a:lnTo>
                    <a:pt x="536" y="138"/>
                  </a:lnTo>
                  <a:lnTo>
                    <a:pt x="537" y="141"/>
                  </a:lnTo>
                  <a:lnTo>
                    <a:pt x="537" y="145"/>
                  </a:lnTo>
                  <a:lnTo>
                    <a:pt x="538" y="151"/>
                  </a:lnTo>
                  <a:lnTo>
                    <a:pt x="537" y="154"/>
                  </a:lnTo>
                  <a:lnTo>
                    <a:pt x="531" y="160"/>
                  </a:lnTo>
                  <a:lnTo>
                    <a:pt x="530" y="162"/>
                  </a:lnTo>
                  <a:lnTo>
                    <a:pt x="521" y="171"/>
                  </a:lnTo>
                  <a:lnTo>
                    <a:pt x="520" y="177"/>
                  </a:lnTo>
                  <a:lnTo>
                    <a:pt x="514" y="187"/>
                  </a:lnTo>
                  <a:lnTo>
                    <a:pt x="513" y="189"/>
                  </a:lnTo>
                  <a:lnTo>
                    <a:pt x="511" y="189"/>
                  </a:lnTo>
                  <a:lnTo>
                    <a:pt x="511" y="192"/>
                  </a:lnTo>
                  <a:lnTo>
                    <a:pt x="509" y="194"/>
                  </a:lnTo>
                  <a:lnTo>
                    <a:pt x="506" y="196"/>
                  </a:lnTo>
                  <a:lnTo>
                    <a:pt x="506" y="198"/>
                  </a:lnTo>
                  <a:lnTo>
                    <a:pt x="506" y="199"/>
                  </a:lnTo>
                  <a:lnTo>
                    <a:pt x="506" y="199"/>
                  </a:lnTo>
                  <a:lnTo>
                    <a:pt x="507" y="199"/>
                  </a:lnTo>
                  <a:lnTo>
                    <a:pt x="506" y="201"/>
                  </a:lnTo>
                  <a:lnTo>
                    <a:pt x="506" y="204"/>
                  </a:lnTo>
                  <a:lnTo>
                    <a:pt x="503" y="208"/>
                  </a:lnTo>
                  <a:lnTo>
                    <a:pt x="500" y="209"/>
                  </a:lnTo>
                  <a:lnTo>
                    <a:pt x="500" y="211"/>
                  </a:lnTo>
                  <a:lnTo>
                    <a:pt x="496" y="215"/>
                  </a:lnTo>
                  <a:lnTo>
                    <a:pt x="490" y="216"/>
                  </a:lnTo>
                  <a:lnTo>
                    <a:pt x="487" y="219"/>
                  </a:lnTo>
                  <a:lnTo>
                    <a:pt x="487" y="221"/>
                  </a:lnTo>
                  <a:lnTo>
                    <a:pt x="482" y="229"/>
                  </a:lnTo>
                  <a:lnTo>
                    <a:pt x="482" y="230"/>
                  </a:lnTo>
                  <a:lnTo>
                    <a:pt x="480" y="232"/>
                  </a:lnTo>
                  <a:lnTo>
                    <a:pt x="478" y="233"/>
                  </a:lnTo>
                  <a:lnTo>
                    <a:pt x="476" y="236"/>
                  </a:lnTo>
                  <a:lnTo>
                    <a:pt x="475" y="236"/>
                  </a:lnTo>
                  <a:lnTo>
                    <a:pt x="475" y="240"/>
                  </a:lnTo>
                  <a:lnTo>
                    <a:pt x="473" y="243"/>
                  </a:lnTo>
                  <a:lnTo>
                    <a:pt x="475" y="247"/>
                  </a:lnTo>
                  <a:lnTo>
                    <a:pt x="472" y="250"/>
                  </a:lnTo>
                  <a:lnTo>
                    <a:pt x="472" y="252"/>
                  </a:lnTo>
                  <a:lnTo>
                    <a:pt x="475" y="256"/>
                  </a:lnTo>
                  <a:lnTo>
                    <a:pt x="476" y="256"/>
                  </a:lnTo>
                  <a:lnTo>
                    <a:pt x="478" y="254"/>
                  </a:lnTo>
                  <a:lnTo>
                    <a:pt x="479" y="254"/>
                  </a:lnTo>
                  <a:lnTo>
                    <a:pt x="479" y="257"/>
                  </a:lnTo>
                  <a:lnTo>
                    <a:pt x="482" y="259"/>
                  </a:lnTo>
                  <a:lnTo>
                    <a:pt x="483" y="257"/>
                  </a:lnTo>
                  <a:lnTo>
                    <a:pt x="485" y="259"/>
                  </a:lnTo>
                  <a:lnTo>
                    <a:pt x="486" y="260"/>
                  </a:lnTo>
                  <a:lnTo>
                    <a:pt x="485" y="262"/>
                  </a:lnTo>
                  <a:lnTo>
                    <a:pt x="489" y="264"/>
                  </a:lnTo>
                  <a:lnTo>
                    <a:pt x="489" y="267"/>
                  </a:lnTo>
                  <a:lnTo>
                    <a:pt x="485" y="271"/>
                  </a:lnTo>
                  <a:lnTo>
                    <a:pt x="485" y="271"/>
                  </a:lnTo>
                  <a:lnTo>
                    <a:pt x="483" y="273"/>
                  </a:lnTo>
                  <a:lnTo>
                    <a:pt x="485" y="279"/>
                  </a:lnTo>
                  <a:lnTo>
                    <a:pt x="482" y="281"/>
                  </a:lnTo>
                  <a:lnTo>
                    <a:pt x="482" y="284"/>
                  </a:lnTo>
                  <a:lnTo>
                    <a:pt x="480" y="287"/>
                  </a:lnTo>
                  <a:lnTo>
                    <a:pt x="479" y="290"/>
                  </a:lnTo>
                  <a:lnTo>
                    <a:pt x="479" y="290"/>
                  </a:lnTo>
                  <a:lnTo>
                    <a:pt x="478" y="290"/>
                  </a:lnTo>
                  <a:lnTo>
                    <a:pt x="478" y="291"/>
                  </a:lnTo>
                  <a:lnTo>
                    <a:pt x="476" y="293"/>
                  </a:lnTo>
                  <a:lnTo>
                    <a:pt x="475" y="294"/>
                  </a:lnTo>
                  <a:lnTo>
                    <a:pt x="475" y="298"/>
                  </a:lnTo>
                  <a:lnTo>
                    <a:pt x="473" y="304"/>
                  </a:lnTo>
                  <a:lnTo>
                    <a:pt x="446" y="444"/>
                  </a:lnTo>
                  <a:lnTo>
                    <a:pt x="374" y="429"/>
                  </a:lnTo>
                  <a:lnTo>
                    <a:pt x="305" y="415"/>
                  </a:lnTo>
                  <a:lnTo>
                    <a:pt x="302" y="415"/>
                  </a:lnTo>
                  <a:lnTo>
                    <a:pt x="264" y="405"/>
                  </a:lnTo>
                  <a:lnTo>
                    <a:pt x="210" y="392"/>
                  </a:lnTo>
                  <a:lnTo>
                    <a:pt x="175" y="3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850495" y="1956907"/>
              <a:ext cx="1133573" cy="1061235"/>
            </a:xfrm>
            <a:custGeom>
              <a:avLst/>
              <a:gdLst/>
              <a:ahLst/>
              <a:cxnLst>
                <a:cxn ang="0">
                  <a:pos x="49" y="349"/>
                </a:cxn>
                <a:cxn ang="0">
                  <a:pos x="0" y="314"/>
                </a:cxn>
                <a:cxn ang="0">
                  <a:pos x="5" y="264"/>
                </a:cxn>
                <a:cxn ang="0">
                  <a:pos x="37" y="218"/>
                </a:cxn>
                <a:cxn ang="0">
                  <a:pos x="77" y="124"/>
                </a:cxn>
                <a:cxn ang="0">
                  <a:pos x="100" y="58"/>
                </a:cxn>
                <a:cxn ang="0">
                  <a:pos x="104" y="52"/>
                </a:cxn>
                <a:cxn ang="0">
                  <a:pos x="109" y="21"/>
                </a:cxn>
                <a:cxn ang="0">
                  <a:pos x="126" y="7"/>
                </a:cxn>
                <a:cxn ang="0">
                  <a:pos x="134" y="7"/>
                </a:cxn>
                <a:cxn ang="0">
                  <a:pos x="158" y="15"/>
                </a:cxn>
                <a:cxn ang="0">
                  <a:pos x="169" y="18"/>
                </a:cxn>
                <a:cxn ang="0">
                  <a:pos x="177" y="39"/>
                </a:cxn>
                <a:cxn ang="0">
                  <a:pos x="176" y="51"/>
                </a:cxn>
                <a:cxn ang="0">
                  <a:pos x="177" y="66"/>
                </a:cxn>
                <a:cxn ang="0">
                  <a:pos x="196" y="76"/>
                </a:cxn>
                <a:cxn ang="0">
                  <a:pos x="217" y="78"/>
                </a:cxn>
                <a:cxn ang="0">
                  <a:pos x="230" y="73"/>
                </a:cxn>
                <a:cxn ang="0">
                  <a:pos x="251" y="79"/>
                </a:cxn>
                <a:cxn ang="0">
                  <a:pos x="260" y="83"/>
                </a:cxn>
                <a:cxn ang="0">
                  <a:pos x="265" y="92"/>
                </a:cxn>
                <a:cxn ang="0">
                  <a:pos x="278" y="90"/>
                </a:cxn>
                <a:cxn ang="0">
                  <a:pos x="295" y="89"/>
                </a:cxn>
                <a:cxn ang="0">
                  <a:pos x="305" y="93"/>
                </a:cxn>
                <a:cxn ang="0">
                  <a:pos x="326" y="92"/>
                </a:cxn>
                <a:cxn ang="0">
                  <a:pos x="347" y="90"/>
                </a:cxn>
                <a:cxn ang="0">
                  <a:pos x="367" y="89"/>
                </a:cxn>
                <a:cxn ang="0">
                  <a:pos x="386" y="92"/>
                </a:cxn>
                <a:cxn ang="0">
                  <a:pos x="456" y="100"/>
                </a:cxn>
                <a:cxn ang="0">
                  <a:pos x="519" y="114"/>
                </a:cxn>
                <a:cxn ang="0">
                  <a:pos x="524" y="130"/>
                </a:cxn>
                <a:cxn ang="0">
                  <a:pos x="537" y="141"/>
                </a:cxn>
                <a:cxn ang="0">
                  <a:pos x="531" y="160"/>
                </a:cxn>
                <a:cxn ang="0">
                  <a:pos x="514" y="187"/>
                </a:cxn>
                <a:cxn ang="0">
                  <a:pos x="509" y="194"/>
                </a:cxn>
                <a:cxn ang="0">
                  <a:pos x="506" y="199"/>
                </a:cxn>
                <a:cxn ang="0">
                  <a:pos x="503" y="208"/>
                </a:cxn>
                <a:cxn ang="0">
                  <a:pos x="490" y="216"/>
                </a:cxn>
                <a:cxn ang="0">
                  <a:pos x="482" y="230"/>
                </a:cxn>
                <a:cxn ang="0">
                  <a:pos x="475" y="236"/>
                </a:cxn>
                <a:cxn ang="0">
                  <a:pos x="472" y="250"/>
                </a:cxn>
                <a:cxn ang="0">
                  <a:pos x="478" y="254"/>
                </a:cxn>
                <a:cxn ang="0">
                  <a:pos x="483" y="257"/>
                </a:cxn>
                <a:cxn ang="0">
                  <a:pos x="489" y="264"/>
                </a:cxn>
                <a:cxn ang="0">
                  <a:pos x="483" y="273"/>
                </a:cxn>
                <a:cxn ang="0">
                  <a:pos x="480" y="287"/>
                </a:cxn>
                <a:cxn ang="0">
                  <a:pos x="478" y="291"/>
                </a:cxn>
                <a:cxn ang="0">
                  <a:pos x="473" y="304"/>
                </a:cxn>
                <a:cxn ang="0">
                  <a:pos x="302" y="415"/>
                </a:cxn>
              </a:cxnLst>
              <a:rect l="0" t="0" r="r" b="b"/>
              <a:pathLst>
                <a:path w="538" h="444">
                  <a:moveTo>
                    <a:pt x="175" y="383"/>
                  </a:moveTo>
                  <a:lnTo>
                    <a:pt x="124" y="369"/>
                  </a:lnTo>
                  <a:lnTo>
                    <a:pt x="67" y="354"/>
                  </a:lnTo>
                  <a:lnTo>
                    <a:pt x="49" y="349"/>
                  </a:lnTo>
                  <a:lnTo>
                    <a:pt x="30" y="345"/>
                  </a:lnTo>
                  <a:lnTo>
                    <a:pt x="8" y="338"/>
                  </a:lnTo>
                  <a:lnTo>
                    <a:pt x="0" y="327"/>
                  </a:lnTo>
                  <a:lnTo>
                    <a:pt x="0" y="314"/>
                  </a:lnTo>
                  <a:lnTo>
                    <a:pt x="3" y="298"/>
                  </a:lnTo>
                  <a:lnTo>
                    <a:pt x="9" y="290"/>
                  </a:lnTo>
                  <a:lnTo>
                    <a:pt x="10" y="284"/>
                  </a:lnTo>
                  <a:lnTo>
                    <a:pt x="5" y="264"/>
                  </a:lnTo>
                  <a:lnTo>
                    <a:pt x="12" y="256"/>
                  </a:lnTo>
                  <a:lnTo>
                    <a:pt x="26" y="232"/>
                  </a:lnTo>
                  <a:lnTo>
                    <a:pt x="25" y="229"/>
                  </a:lnTo>
                  <a:lnTo>
                    <a:pt x="37" y="218"/>
                  </a:lnTo>
                  <a:lnTo>
                    <a:pt x="43" y="206"/>
                  </a:lnTo>
                  <a:lnTo>
                    <a:pt x="53" y="188"/>
                  </a:lnTo>
                  <a:lnTo>
                    <a:pt x="64" y="155"/>
                  </a:lnTo>
                  <a:lnTo>
                    <a:pt x="77" y="124"/>
                  </a:lnTo>
                  <a:lnTo>
                    <a:pt x="80" y="111"/>
                  </a:lnTo>
                  <a:lnTo>
                    <a:pt x="88" y="94"/>
                  </a:lnTo>
                  <a:lnTo>
                    <a:pt x="97" y="73"/>
                  </a:lnTo>
                  <a:lnTo>
                    <a:pt x="100" y="58"/>
                  </a:lnTo>
                  <a:lnTo>
                    <a:pt x="104" y="56"/>
                  </a:lnTo>
                  <a:lnTo>
                    <a:pt x="105" y="61"/>
                  </a:lnTo>
                  <a:lnTo>
                    <a:pt x="108" y="59"/>
                  </a:lnTo>
                  <a:lnTo>
                    <a:pt x="104" y="52"/>
                  </a:lnTo>
                  <a:lnTo>
                    <a:pt x="108" y="41"/>
                  </a:lnTo>
                  <a:lnTo>
                    <a:pt x="107" y="34"/>
                  </a:lnTo>
                  <a:lnTo>
                    <a:pt x="111" y="27"/>
                  </a:lnTo>
                  <a:lnTo>
                    <a:pt x="109" y="21"/>
                  </a:lnTo>
                  <a:lnTo>
                    <a:pt x="115" y="15"/>
                  </a:lnTo>
                  <a:lnTo>
                    <a:pt x="117" y="0"/>
                  </a:lnTo>
                  <a:lnTo>
                    <a:pt x="125" y="10"/>
                  </a:lnTo>
                  <a:lnTo>
                    <a:pt x="126" y="7"/>
                  </a:lnTo>
                  <a:lnTo>
                    <a:pt x="125" y="2"/>
                  </a:lnTo>
                  <a:lnTo>
                    <a:pt x="129" y="2"/>
                  </a:lnTo>
                  <a:lnTo>
                    <a:pt x="131" y="5"/>
                  </a:lnTo>
                  <a:lnTo>
                    <a:pt x="134" y="7"/>
                  </a:lnTo>
                  <a:lnTo>
                    <a:pt x="143" y="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8" y="15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5" y="15"/>
                  </a:lnTo>
                  <a:lnTo>
                    <a:pt x="169" y="18"/>
                  </a:lnTo>
                  <a:lnTo>
                    <a:pt x="172" y="22"/>
                  </a:lnTo>
                  <a:lnTo>
                    <a:pt x="176" y="27"/>
                  </a:lnTo>
                  <a:lnTo>
                    <a:pt x="176" y="31"/>
                  </a:lnTo>
                  <a:lnTo>
                    <a:pt x="177" y="39"/>
                  </a:lnTo>
                  <a:lnTo>
                    <a:pt x="177" y="42"/>
                  </a:lnTo>
                  <a:lnTo>
                    <a:pt x="177" y="45"/>
                  </a:lnTo>
                  <a:lnTo>
                    <a:pt x="177" y="46"/>
                  </a:lnTo>
                  <a:lnTo>
                    <a:pt x="176" y="51"/>
                  </a:lnTo>
                  <a:lnTo>
                    <a:pt x="176" y="55"/>
                  </a:lnTo>
                  <a:lnTo>
                    <a:pt x="175" y="56"/>
                  </a:lnTo>
                  <a:lnTo>
                    <a:pt x="175" y="63"/>
                  </a:lnTo>
                  <a:lnTo>
                    <a:pt x="177" y="66"/>
                  </a:lnTo>
                  <a:lnTo>
                    <a:pt x="179" y="69"/>
                  </a:lnTo>
                  <a:lnTo>
                    <a:pt x="184" y="70"/>
                  </a:lnTo>
                  <a:lnTo>
                    <a:pt x="192" y="76"/>
                  </a:lnTo>
                  <a:lnTo>
                    <a:pt x="196" y="76"/>
                  </a:lnTo>
                  <a:lnTo>
                    <a:pt x="199" y="79"/>
                  </a:lnTo>
                  <a:lnTo>
                    <a:pt x="201" y="80"/>
                  </a:lnTo>
                  <a:lnTo>
                    <a:pt x="211" y="79"/>
                  </a:lnTo>
                  <a:lnTo>
                    <a:pt x="217" y="78"/>
                  </a:lnTo>
                  <a:lnTo>
                    <a:pt x="218" y="76"/>
                  </a:lnTo>
                  <a:lnTo>
                    <a:pt x="221" y="76"/>
                  </a:lnTo>
                  <a:lnTo>
                    <a:pt x="226" y="75"/>
                  </a:lnTo>
                  <a:lnTo>
                    <a:pt x="230" y="73"/>
                  </a:lnTo>
                  <a:lnTo>
                    <a:pt x="233" y="75"/>
                  </a:lnTo>
                  <a:lnTo>
                    <a:pt x="235" y="76"/>
                  </a:lnTo>
                  <a:lnTo>
                    <a:pt x="247" y="76"/>
                  </a:lnTo>
                  <a:lnTo>
                    <a:pt x="251" y="79"/>
                  </a:lnTo>
                  <a:lnTo>
                    <a:pt x="252" y="80"/>
                  </a:lnTo>
                  <a:lnTo>
                    <a:pt x="255" y="80"/>
                  </a:lnTo>
                  <a:lnTo>
                    <a:pt x="258" y="82"/>
                  </a:lnTo>
                  <a:lnTo>
                    <a:pt x="260" y="83"/>
                  </a:lnTo>
                  <a:lnTo>
                    <a:pt x="264" y="85"/>
                  </a:lnTo>
                  <a:lnTo>
                    <a:pt x="264" y="86"/>
                  </a:lnTo>
                  <a:lnTo>
                    <a:pt x="264" y="90"/>
                  </a:lnTo>
                  <a:lnTo>
                    <a:pt x="265" y="92"/>
                  </a:lnTo>
                  <a:lnTo>
                    <a:pt x="268" y="92"/>
                  </a:lnTo>
                  <a:lnTo>
                    <a:pt x="271" y="89"/>
                  </a:lnTo>
                  <a:lnTo>
                    <a:pt x="274" y="89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81" y="92"/>
                  </a:lnTo>
                  <a:lnTo>
                    <a:pt x="284" y="90"/>
                  </a:lnTo>
                  <a:lnTo>
                    <a:pt x="295" y="89"/>
                  </a:lnTo>
                  <a:lnTo>
                    <a:pt x="296" y="87"/>
                  </a:lnTo>
                  <a:lnTo>
                    <a:pt x="299" y="87"/>
                  </a:lnTo>
                  <a:lnTo>
                    <a:pt x="302" y="87"/>
                  </a:lnTo>
                  <a:lnTo>
                    <a:pt x="305" y="93"/>
                  </a:lnTo>
                  <a:lnTo>
                    <a:pt x="309" y="94"/>
                  </a:lnTo>
                  <a:lnTo>
                    <a:pt x="319" y="94"/>
                  </a:lnTo>
                  <a:lnTo>
                    <a:pt x="323" y="94"/>
                  </a:lnTo>
                  <a:lnTo>
                    <a:pt x="326" y="92"/>
                  </a:lnTo>
                  <a:lnTo>
                    <a:pt x="332" y="92"/>
                  </a:lnTo>
                  <a:lnTo>
                    <a:pt x="337" y="90"/>
                  </a:lnTo>
                  <a:lnTo>
                    <a:pt x="344" y="90"/>
                  </a:lnTo>
                  <a:lnTo>
                    <a:pt x="347" y="90"/>
                  </a:lnTo>
                  <a:lnTo>
                    <a:pt x="356" y="92"/>
                  </a:lnTo>
                  <a:lnTo>
                    <a:pt x="360" y="87"/>
                  </a:lnTo>
                  <a:lnTo>
                    <a:pt x="363" y="87"/>
                  </a:lnTo>
                  <a:lnTo>
                    <a:pt x="367" y="89"/>
                  </a:lnTo>
                  <a:lnTo>
                    <a:pt x="371" y="89"/>
                  </a:lnTo>
                  <a:lnTo>
                    <a:pt x="374" y="90"/>
                  </a:lnTo>
                  <a:lnTo>
                    <a:pt x="380" y="89"/>
                  </a:lnTo>
                  <a:lnTo>
                    <a:pt x="386" y="92"/>
                  </a:lnTo>
                  <a:lnTo>
                    <a:pt x="388" y="92"/>
                  </a:lnTo>
                  <a:lnTo>
                    <a:pt x="395" y="90"/>
                  </a:lnTo>
                  <a:lnTo>
                    <a:pt x="400" y="87"/>
                  </a:lnTo>
                  <a:lnTo>
                    <a:pt x="456" y="100"/>
                  </a:lnTo>
                  <a:lnTo>
                    <a:pt x="456" y="100"/>
                  </a:lnTo>
                  <a:lnTo>
                    <a:pt x="479" y="104"/>
                  </a:lnTo>
                  <a:lnTo>
                    <a:pt x="486" y="107"/>
                  </a:lnTo>
                  <a:lnTo>
                    <a:pt x="519" y="114"/>
                  </a:lnTo>
                  <a:lnTo>
                    <a:pt x="520" y="116"/>
                  </a:lnTo>
                  <a:lnTo>
                    <a:pt x="520" y="121"/>
                  </a:lnTo>
                  <a:lnTo>
                    <a:pt x="523" y="127"/>
                  </a:lnTo>
                  <a:lnTo>
                    <a:pt x="524" y="130"/>
                  </a:lnTo>
                  <a:lnTo>
                    <a:pt x="528" y="131"/>
                  </a:lnTo>
                  <a:lnTo>
                    <a:pt x="530" y="134"/>
                  </a:lnTo>
                  <a:lnTo>
                    <a:pt x="536" y="138"/>
                  </a:lnTo>
                  <a:lnTo>
                    <a:pt x="537" y="141"/>
                  </a:lnTo>
                  <a:lnTo>
                    <a:pt x="537" y="145"/>
                  </a:lnTo>
                  <a:lnTo>
                    <a:pt x="538" y="151"/>
                  </a:lnTo>
                  <a:lnTo>
                    <a:pt x="537" y="154"/>
                  </a:lnTo>
                  <a:lnTo>
                    <a:pt x="531" y="160"/>
                  </a:lnTo>
                  <a:lnTo>
                    <a:pt x="530" y="162"/>
                  </a:lnTo>
                  <a:lnTo>
                    <a:pt x="521" y="171"/>
                  </a:lnTo>
                  <a:lnTo>
                    <a:pt x="520" y="177"/>
                  </a:lnTo>
                  <a:lnTo>
                    <a:pt x="514" y="187"/>
                  </a:lnTo>
                  <a:lnTo>
                    <a:pt x="513" y="189"/>
                  </a:lnTo>
                  <a:lnTo>
                    <a:pt x="511" y="189"/>
                  </a:lnTo>
                  <a:lnTo>
                    <a:pt x="511" y="192"/>
                  </a:lnTo>
                  <a:lnTo>
                    <a:pt x="509" y="194"/>
                  </a:lnTo>
                  <a:lnTo>
                    <a:pt x="506" y="196"/>
                  </a:lnTo>
                  <a:lnTo>
                    <a:pt x="506" y="198"/>
                  </a:lnTo>
                  <a:lnTo>
                    <a:pt x="506" y="199"/>
                  </a:lnTo>
                  <a:lnTo>
                    <a:pt x="506" y="199"/>
                  </a:lnTo>
                  <a:lnTo>
                    <a:pt x="507" y="199"/>
                  </a:lnTo>
                  <a:lnTo>
                    <a:pt x="506" y="201"/>
                  </a:lnTo>
                  <a:lnTo>
                    <a:pt x="506" y="204"/>
                  </a:lnTo>
                  <a:lnTo>
                    <a:pt x="503" y="208"/>
                  </a:lnTo>
                  <a:lnTo>
                    <a:pt x="500" y="209"/>
                  </a:lnTo>
                  <a:lnTo>
                    <a:pt x="500" y="211"/>
                  </a:lnTo>
                  <a:lnTo>
                    <a:pt x="496" y="215"/>
                  </a:lnTo>
                  <a:lnTo>
                    <a:pt x="490" y="216"/>
                  </a:lnTo>
                  <a:lnTo>
                    <a:pt x="487" y="219"/>
                  </a:lnTo>
                  <a:lnTo>
                    <a:pt x="487" y="221"/>
                  </a:lnTo>
                  <a:lnTo>
                    <a:pt x="482" y="229"/>
                  </a:lnTo>
                  <a:lnTo>
                    <a:pt x="482" y="230"/>
                  </a:lnTo>
                  <a:lnTo>
                    <a:pt x="480" y="232"/>
                  </a:lnTo>
                  <a:lnTo>
                    <a:pt x="478" y="233"/>
                  </a:lnTo>
                  <a:lnTo>
                    <a:pt x="476" y="236"/>
                  </a:lnTo>
                  <a:lnTo>
                    <a:pt x="475" y="236"/>
                  </a:lnTo>
                  <a:lnTo>
                    <a:pt x="475" y="240"/>
                  </a:lnTo>
                  <a:lnTo>
                    <a:pt x="473" y="243"/>
                  </a:lnTo>
                  <a:lnTo>
                    <a:pt x="475" y="247"/>
                  </a:lnTo>
                  <a:lnTo>
                    <a:pt x="472" y="250"/>
                  </a:lnTo>
                  <a:lnTo>
                    <a:pt x="472" y="252"/>
                  </a:lnTo>
                  <a:lnTo>
                    <a:pt x="475" y="256"/>
                  </a:lnTo>
                  <a:lnTo>
                    <a:pt x="476" y="256"/>
                  </a:lnTo>
                  <a:lnTo>
                    <a:pt x="478" y="254"/>
                  </a:lnTo>
                  <a:lnTo>
                    <a:pt x="479" y="254"/>
                  </a:lnTo>
                  <a:lnTo>
                    <a:pt x="479" y="257"/>
                  </a:lnTo>
                  <a:lnTo>
                    <a:pt x="482" y="259"/>
                  </a:lnTo>
                  <a:lnTo>
                    <a:pt x="483" y="257"/>
                  </a:lnTo>
                  <a:lnTo>
                    <a:pt x="485" y="259"/>
                  </a:lnTo>
                  <a:lnTo>
                    <a:pt x="486" y="260"/>
                  </a:lnTo>
                  <a:lnTo>
                    <a:pt x="485" y="262"/>
                  </a:lnTo>
                  <a:lnTo>
                    <a:pt x="489" y="264"/>
                  </a:lnTo>
                  <a:lnTo>
                    <a:pt x="489" y="267"/>
                  </a:lnTo>
                  <a:lnTo>
                    <a:pt x="485" y="271"/>
                  </a:lnTo>
                  <a:lnTo>
                    <a:pt x="485" y="271"/>
                  </a:lnTo>
                  <a:lnTo>
                    <a:pt x="483" y="273"/>
                  </a:lnTo>
                  <a:lnTo>
                    <a:pt x="485" y="279"/>
                  </a:lnTo>
                  <a:lnTo>
                    <a:pt x="482" y="281"/>
                  </a:lnTo>
                  <a:lnTo>
                    <a:pt x="482" y="284"/>
                  </a:lnTo>
                  <a:lnTo>
                    <a:pt x="480" y="287"/>
                  </a:lnTo>
                  <a:lnTo>
                    <a:pt x="479" y="290"/>
                  </a:lnTo>
                  <a:lnTo>
                    <a:pt x="479" y="290"/>
                  </a:lnTo>
                  <a:lnTo>
                    <a:pt x="478" y="290"/>
                  </a:lnTo>
                  <a:lnTo>
                    <a:pt x="478" y="291"/>
                  </a:lnTo>
                  <a:lnTo>
                    <a:pt x="476" y="293"/>
                  </a:lnTo>
                  <a:lnTo>
                    <a:pt x="475" y="294"/>
                  </a:lnTo>
                  <a:lnTo>
                    <a:pt x="475" y="298"/>
                  </a:lnTo>
                  <a:lnTo>
                    <a:pt x="473" y="304"/>
                  </a:lnTo>
                  <a:lnTo>
                    <a:pt x="446" y="444"/>
                  </a:lnTo>
                  <a:lnTo>
                    <a:pt x="374" y="429"/>
                  </a:lnTo>
                  <a:lnTo>
                    <a:pt x="305" y="415"/>
                  </a:lnTo>
                  <a:lnTo>
                    <a:pt x="302" y="415"/>
                  </a:lnTo>
                  <a:lnTo>
                    <a:pt x="264" y="405"/>
                  </a:lnTo>
                  <a:lnTo>
                    <a:pt x="210" y="392"/>
                  </a:lnTo>
                  <a:lnTo>
                    <a:pt x="175" y="38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563436" y="2054903"/>
              <a:ext cx="229665" cy="554519"/>
            </a:xfrm>
            <a:custGeom>
              <a:avLst/>
              <a:gdLst/>
              <a:ahLst/>
              <a:cxnLst>
                <a:cxn ang="0">
                  <a:pos x="14" y="232"/>
                </a:cxn>
                <a:cxn ang="0">
                  <a:pos x="12" y="229"/>
                </a:cxn>
                <a:cxn ang="0">
                  <a:pos x="10" y="228"/>
                </a:cxn>
                <a:cxn ang="0">
                  <a:pos x="5" y="223"/>
                </a:cxn>
                <a:cxn ang="0">
                  <a:pos x="5" y="215"/>
                </a:cxn>
                <a:cxn ang="0">
                  <a:pos x="8" y="212"/>
                </a:cxn>
                <a:cxn ang="0">
                  <a:pos x="7" y="206"/>
                </a:cxn>
                <a:cxn ang="0">
                  <a:pos x="7" y="199"/>
                </a:cxn>
                <a:cxn ang="0">
                  <a:pos x="4" y="191"/>
                </a:cxn>
                <a:cxn ang="0">
                  <a:pos x="4" y="182"/>
                </a:cxn>
                <a:cxn ang="0">
                  <a:pos x="3" y="178"/>
                </a:cxn>
                <a:cxn ang="0">
                  <a:pos x="1" y="170"/>
                </a:cxn>
                <a:cxn ang="0">
                  <a:pos x="0" y="163"/>
                </a:cxn>
                <a:cxn ang="0">
                  <a:pos x="1" y="150"/>
                </a:cxn>
                <a:cxn ang="0">
                  <a:pos x="4" y="144"/>
                </a:cxn>
                <a:cxn ang="0">
                  <a:pos x="5" y="140"/>
                </a:cxn>
                <a:cxn ang="0">
                  <a:pos x="7" y="130"/>
                </a:cxn>
                <a:cxn ang="0">
                  <a:pos x="7" y="126"/>
                </a:cxn>
                <a:cxn ang="0">
                  <a:pos x="5" y="123"/>
                </a:cxn>
                <a:cxn ang="0">
                  <a:pos x="7" y="120"/>
                </a:cxn>
                <a:cxn ang="0">
                  <a:pos x="7" y="113"/>
                </a:cxn>
                <a:cxn ang="0">
                  <a:pos x="7" y="112"/>
                </a:cxn>
                <a:cxn ang="0">
                  <a:pos x="4" y="107"/>
                </a:cxn>
                <a:cxn ang="0">
                  <a:pos x="3" y="100"/>
                </a:cxn>
                <a:cxn ang="0">
                  <a:pos x="4" y="95"/>
                </a:cxn>
                <a:cxn ang="0">
                  <a:pos x="8" y="92"/>
                </a:cxn>
                <a:cxn ang="0">
                  <a:pos x="14" y="89"/>
                </a:cxn>
                <a:cxn ang="0">
                  <a:pos x="15" y="85"/>
                </a:cxn>
                <a:cxn ang="0">
                  <a:pos x="21" y="79"/>
                </a:cxn>
                <a:cxn ang="0">
                  <a:pos x="21" y="76"/>
                </a:cxn>
                <a:cxn ang="0">
                  <a:pos x="24" y="73"/>
                </a:cxn>
                <a:cxn ang="0">
                  <a:pos x="22" y="70"/>
                </a:cxn>
                <a:cxn ang="0">
                  <a:pos x="25" y="66"/>
                </a:cxn>
                <a:cxn ang="0">
                  <a:pos x="21" y="62"/>
                </a:cxn>
                <a:cxn ang="0">
                  <a:pos x="18" y="59"/>
                </a:cxn>
                <a:cxn ang="0">
                  <a:pos x="17" y="51"/>
                </a:cxn>
                <a:cxn ang="0">
                  <a:pos x="18" y="39"/>
                </a:cxn>
                <a:cxn ang="0">
                  <a:pos x="15" y="34"/>
                </a:cxn>
                <a:cxn ang="0">
                  <a:pos x="15" y="27"/>
                </a:cxn>
                <a:cxn ang="0">
                  <a:pos x="17" y="12"/>
                </a:cxn>
                <a:cxn ang="0">
                  <a:pos x="18" y="10"/>
                </a:cxn>
                <a:cxn ang="0">
                  <a:pos x="31" y="5"/>
                </a:cxn>
                <a:cxn ang="0">
                  <a:pos x="52" y="49"/>
                </a:cxn>
                <a:cxn ang="0">
                  <a:pos x="76" y="120"/>
                </a:cxn>
                <a:cxn ang="0">
                  <a:pos x="83" y="138"/>
                </a:cxn>
                <a:cxn ang="0">
                  <a:pos x="83" y="140"/>
                </a:cxn>
                <a:cxn ang="0">
                  <a:pos x="85" y="146"/>
                </a:cxn>
                <a:cxn ang="0">
                  <a:pos x="86" y="151"/>
                </a:cxn>
                <a:cxn ang="0">
                  <a:pos x="93" y="158"/>
                </a:cxn>
                <a:cxn ang="0">
                  <a:pos x="100" y="163"/>
                </a:cxn>
                <a:cxn ang="0">
                  <a:pos x="103" y="171"/>
                </a:cxn>
                <a:cxn ang="0">
                  <a:pos x="100" y="174"/>
                </a:cxn>
                <a:cxn ang="0">
                  <a:pos x="100" y="178"/>
                </a:cxn>
                <a:cxn ang="0">
                  <a:pos x="109" y="175"/>
                </a:cxn>
                <a:cxn ang="0">
                  <a:pos x="107" y="192"/>
                </a:cxn>
                <a:cxn ang="0">
                  <a:pos x="102" y="192"/>
                </a:cxn>
                <a:cxn ang="0">
                  <a:pos x="96" y="201"/>
                </a:cxn>
                <a:cxn ang="0">
                  <a:pos x="89" y="204"/>
                </a:cxn>
                <a:cxn ang="0">
                  <a:pos x="86" y="209"/>
                </a:cxn>
                <a:cxn ang="0">
                  <a:pos x="85" y="213"/>
                </a:cxn>
                <a:cxn ang="0">
                  <a:pos x="46" y="225"/>
                </a:cxn>
              </a:cxnLst>
              <a:rect l="0" t="0" r="r" b="b"/>
              <a:pathLst>
                <a:path w="109" h="232">
                  <a:moveTo>
                    <a:pt x="25" y="229"/>
                  </a:moveTo>
                  <a:lnTo>
                    <a:pt x="14" y="232"/>
                  </a:lnTo>
                  <a:lnTo>
                    <a:pt x="14" y="230"/>
                  </a:lnTo>
                  <a:lnTo>
                    <a:pt x="12" y="229"/>
                  </a:lnTo>
                  <a:lnTo>
                    <a:pt x="11" y="229"/>
                  </a:lnTo>
                  <a:lnTo>
                    <a:pt x="10" y="228"/>
                  </a:lnTo>
                  <a:lnTo>
                    <a:pt x="8" y="226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5" y="215"/>
                  </a:lnTo>
                  <a:lnTo>
                    <a:pt x="5" y="213"/>
                  </a:lnTo>
                  <a:lnTo>
                    <a:pt x="8" y="212"/>
                  </a:lnTo>
                  <a:lnTo>
                    <a:pt x="8" y="209"/>
                  </a:lnTo>
                  <a:lnTo>
                    <a:pt x="7" y="206"/>
                  </a:lnTo>
                  <a:lnTo>
                    <a:pt x="7" y="204"/>
                  </a:lnTo>
                  <a:lnTo>
                    <a:pt x="7" y="199"/>
                  </a:lnTo>
                  <a:lnTo>
                    <a:pt x="5" y="197"/>
                  </a:lnTo>
                  <a:lnTo>
                    <a:pt x="4" y="191"/>
                  </a:lnTo>
                  <a:lnTo>
                    <a:pt x="4" y="184"/>
                  </a:lnTo>
                  <a:lnTo>
                    <a:pt x="4" y="182"/>
                  </a:lnTo>
                  <a:lnTo>
                    <a:pt x="4" y="181"/>
                  </a:lnTo>
                  <a:lnTo>
                    <a:pt x="3" y="178"/>
                  </a:lnTo>
                  <a:lnTo>
                    <a:pt x="3" y="175"/>
                  </a:lnTo>
                  <a:lnTo>
                    <a:pt x="1" y="170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1" y="160"/>
                  </a:lnTo>
                  <a:lnTo>
                    <a:pt x="1" y="150"/>
                  </a:lnTo>
                  <a:lnTo>
                    <a:pt x="3" y="147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5" y="140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8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5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12" y="90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5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4" y="73"/>
                  </a:lnTo>
                  <a:lnTo>
                    <a:pt x="24" y="70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5" y="66"/>
                  </a:lnTo>
                  <a:lnTo>
                    <a:pt x="24" y="65"/>
                  </a:lnTo>
                  <a:lnTo>
                    <a:pt x="21" y="62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5" y="55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8" y="39"/>
                  </a:lnTo>
                  <a:lnTo>
                    <a:pt x="17" y="37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15" y="27"/>
                  </a:lnTo>
                  <a:lnTo>
                    <a:pt x="18" y="21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1" y="4"/>
                  </a:lnTo>
                  <a:lnTo>
                    <a:pt x="31" y="5"/>
                  </a:lnTo>
                  <a:lnTo>
                    <a:pt x="34" y="0"/>
                  </a:lnTo>
                  <a:lnTo>
                    <a:pt x="52" y="49"/>
                  </a:lnTo>
                  <a:lnTo>
                    <a:pt x="62" y="80"/>
                  </a:lnTo>
                  <a:lnTo>
                    <a:pt x="76" y="120"/>
                  </a:lnTo>
                  <a:lnTo>
                    <a:pt x="82" y="137"/>
                  </a:lnTo>
                  <a:lnTo>
                    <a:pt x="83" y="138"/>
                  </a:lnTo>
                  <a:lnTo>
                    <a:pt x="85" y="138"/>
                  </a:lnTo>
                  <a:lnTo>
                    <a:pt x="83" y="140"/>
                  </a:lnTo>
                  <a:lnTo>
                    <a:pt x="85" y="141"/>
                  </a:lnTo>
                  <a:lnTo>
                    <a:pt x="85" y="146"/>
                  </a:lnTo>
                  <a:lnTo>
                    <a:pt x="86" y="148"/>
                  </a:lnTo>
                  <a:lnTo>
                    <a:pt x="86" y="151"/>
                  </a:lnTo>
                  <a:lnTo>
                    <a:pt x="87" y="154"/>
                  </a:lnTo>
                  <a:lnTo>
                    <a:pt x="93" y="158"/>
                  </a:lnTo>
                  <a:lnTo>
                    <a:pt x="93" y="160"/>
                  </a:lnTo>
                  <a:lnTo>
                    <a:pt x="100" y="163"/>
                  </a:lnTo>
                  <a:lnTo>
                    <a:pt x="100" y="168"/>
                  </a:lnTo>
                  <a:lnTo>
                    <a:pt x="103" y="171"/>
                  </a:lnTo>
                  <a:lnTo>
                    <a:pt x="99" y="172"/>
                  </a:lnTo>
                  <a:lnTo>
                    <a:pt x="100" y="174"/>
                  </a:lnTo>
                  <a:lnTo>
                    <a:pt x="99" y="175"/>
                  </a:lnTo>
                  <a:lnTo>
                    <a:pt x="100" y="178"/>
                  </a:lnTo>
                  <a:lnTo>
                    <a:pt x="103" y="174"/>
                  </a:lnTo>
                  <a:lnTo>
                    <a:pt x="109" y="175"/>
                  </a:lnTo>
                  <a:lnTo>
                    <a:pt x="109" y="192"/>
                  </a:lnTo>
                  <a:lnTo>
                    <a:pt x="107" y="192"/>
                  </a:lnTo>
                  <a:lnTo>
                    <a:pt x="103" y="191"/>
                  </a:lnTo>
                  <a:lnTo>
                    <a:pt x="102" y="192"/>
                  </a:lnTo>
                  <a:lnTo>
                    <a:pt x="97" y="197"/>
                  </a:lnTo>
                  <a:lnTo>
                    <a:pt x="96" y="201"/>
                  </a:lnTo>
                  <a:lnTo>
                    <a:pt x="92" y="201"/>
                  </a:lnTo>
                  <a:lnTo>
                    <a:pt x="89" y="204"/>
                  </a:lnTo>
                  <a:lnTo>
                    <a:pt x="90" y="209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5" y="213"/>
                  </a:lnTo>
                  <a:lnTo>
                    <a:pt x="48" y="223"/>
                  </a:lnTo>
                  <a:lnTo>
                    <a:pt x="46" y="225"/>
                  </a:lnTo>
                  <a:lnTo>
                    <a:pt x="25" y="2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563436" y="2054903"/>
              <a:ext cx="229665" cy="554519"/>
            </a:xfrm>
            <a:custGeom>
              <a:avLst/>
              <a:gdLst/>
              <a:ahLst/>
              <a:cxnLst>
                <a:cxn ang="0">
                  <a:pos x="14" y="232"/>
                </a:cxn>
                <a:cxn ang="0">
                  <a:pos x="12" y="229"/>
                </a:cxn>
                <a:cxn ang="0">
                  <a:pos x="10" y="228"/>
                </a:cxn>
                <a:cxn ang="0">
                  <a:pos x="5" y="223"/>
                </a:cxn>
                <a:cxn ang="0">
                  <a:pos x="5" y="215"/>
                </a:cxn>
                <a:cxn ang="0">
                  <a:pos x="8" y="212"/>
                </a:cxn>
                <a:cxn ang="0">
                  <a:pos x="7" y="206"/>
                </a:cxn>
                <a:cxn ang="0">
                  <a:pos x="7" y="199"/>
                </a:cxn>
                <a:cxn ang="0">
                  <a:pos x="4" y="191"/>
                </a:cxn>
                <a:cxn ang="0">
                  <a:pos x="4" y="182"/>
                </a:cxn>
                <a:cxn ang="0">
                  <a:pos x="3" y="178"/>
                </a:cxn>
                <a:cxn ang="0">
                  <a:pos x="1" y="170"/>
                </a:cxn>
                <a:cxn ang="0">
                  <a:pos x="0" y="163"/>
                </a:cxn>
                <a:cxn ang="0">
                  <a:pos x="1" y="150"/>
                </a:cxn>
                <a:cxn ang="0">
                  <a:pos x="4" y="144"/>
                </a:cxn>
                <a:cxn ang="0">
                  <a:pos x="5" y="140"/>
                </a:cxn>
                <a:cxn ang="0">
                  <a:pos x="7" y="130"/>
                </a:cxn>
                <a:cxn ang="0">
                  <a:pos x="7" y="126"/>
                </a:cxn>
                <a:cxn ang="0">
                  <a:pos x="5" y="123"/>
                </a:cxn>
                <a:cxn ang="0">
                  <a:pos x="7" y="120"/>
                </a:cxn>
                <a:cxn ang="0">
                  <a:pos x="7" y="113"/>
                </a:cxn>
                <a:cxn ang="0">
                  <a:pos x="7" y="112"/>
                </a:cxn>
                <a:cxn ang="0">
                  <a:pos x="4" y="107"/>
                </a:cxn>
                <a:cxn ang="0">
                  <a:pos x="3" y="100"/>
                </a:cxn>
                <a:cxn ang="0">
                  <a:pos x="4" y="95"/>
                </a:cxn>
                <a:cxn ang="0">
                  <a:pos x="8" y="92"/>
                </a:cxn>
                <a:cxn ang="0">
                  <a:pos x="14" y="89"/>
                </a:cxn>
                <a:cxn ang="0">
                  <a:pos x="15" y="85"/>
                </a:cxn>
                <a:cxn ang="0">
                  <a:pos x="21" y="79"/>
                </a:cxn>
                <a:cxn ang="0">
                  <a:pos x="21" y="76"/>
                </a:cxn>
                <a:cxn ang="0">
                  <a:pos x="24" y="73"/>
                </a:cxn>
                <a:cxn ang="0">
                  <a:pos x="22" y="70"/>
                </a:cxn>
                <a:cxn ang="0">
                  <a:pos x="25" y="66"/>
                </a:cxn>
                <a:cxn ang="0">
                  <a:pos x="21" y="62"/>
                </a:cxn>
                <a:cxn ang="0">
                  <a:pos x="18" y="59"/>
                </a:cxn>
                <a:cxn ang="0">
                  <a:pos x="17" y="51"/>
                </a:cxn>
                <a:cxn ang="0">
                  <a:pos x="18" y="39"/>
                </a:cxn>
                <a:cxn ang="0">
                  <a:pos x="15" y="34"/>
                </a:cxn>
                <a:cxn ang="0">
                  <a:pos x="15" y="27"/>
                </a:cxn>
                <a:cxn ang="0">
                  <a:pos x="17" y="12"/>
                </a:cxn>
                <a:cxn ang="0">
                  <a:pos x="18" y="10"/>
                </a:cxn>
                <a:cxn ang="0">
                  <a:pos x="31" y="5"/>
                </a:cxn>
                <a:cxn ang="0">
                  <a:pos x="52" y="49"/>
                </a:cxn>
                <a:cxn ang="0">
                  <a:pos x="76" y="120"/>
                </a:cxn>
                <a:cxn ang="0">
                  <a:pos x="83" y="138"/>
                </a:cxn>
                <a:cxn ang="0">
                  <a:pos x="83" y="140"/>
                </a:cxn>
                <a:cxn ang="0">
                  <a:pos x="85" y="146"/>
                </a:cxn>
                <a:cxn ang="0">
                  <a:pos x="86" y="151"/>
                </a:cxn>
                <a:cxn ang="0">
                  <a:pos x="93" y="158"/>
                </a:cxn>
                <a:cxn ang="0">
                  <a:pos x="100" y="163"/>
                </a:cxn>
                <a:cxn ang="0">
                  <a:pos x="103" y="171"/>
                </a:cxn>
                <a:cxn ang="0">
                  <a:pos x="100" y="174"/>
                </a:cxn>
                <a:cxn ang="0">
                  <a:pos x="100" y="178"/>
                </a:cxn>
                <a:cxn ang="0">
                  <a:pos x="109" y="175"/>
                </a:cxn>
                <a:cxn ang="0">
                  <a:pos x="107" y="192"/>
                </a:cxn>
                <a:cxn ang="0">
                  <a:pos x="102" y="192"/>
                </a:cxn>
                <a:cxn ang="0">
                  <a:pos x="96" y="201"/>
                </a:cxn>
                <a:cxn ang="0">
                  <a:pos x="89" y="204"/>
                </a:cxn>
                <a:cxn ang="0">
                  <a:pos x="86" y="209"/>
                </a:cxn>
                <a:cxn ang="0">
                  <a:pos x="85" y="213"/>
                </a:cxn>
                <a:cxn ang="0">
                  <a:pos x="46" y="225"/>
                </a:cxn>
              </a:cxnLst>
              <a:rect l="0" t="0" r="r" b="b"/>
              <a:pathLst>
                <a:path w="109" h="232">
                  <a:moveTo>
                    <a:pt x="25" y="229"/>
                  </a:moveTo>
                  <a:lnTo>
                    <a:pt x="14" y="232"/>
                  </a:lnTo>
                  <a:lnTo>
                    <a:pt x="14" y="230"/>
                  </a:lnTo>
                  <a:lnTo>
                    <a:pt x="12" y="229"/>
                  </a:lnTo>
                  <a:lnTo>
                    <a:pt x="11" y="229"/>
                  </a:lnTo>
                  <a:lnTo>
                    <a:pt x="10" y="228"/>
                  </a:lnTo>
                  <a:lnTo>
                    <a:pt x="8" y="226"/>
                  </a:lnTo>
                  <a:lnTo>
                    <a:pt x="5" y="223"/>
                  </a:lnTo>
                  <a:lnTo>
                    <a:pt x="5" y="218"/>
                  </a:lnTo>
                  <a:lnTo>
                    <a:pt x="5" y="215"/>
                  </a:lnTo>
                  <a:lnTo>
                    <a:pt x="5" y="213"/>
                  </a:lnTo>
                  <a:lnTo>
                    <a:pt x="8" y="212"/>
                  </a:lnTo>
                  <a:lnTo>
                    <a:pt x="8" y="209"/>
                  </a:lnTo>
                  <a:lnTo>
                    <a:pt x="7" y="206"/>
                  </a:lnTo>
                  <a:lnTo>
                    <a:pt x="7" y="204"/>
                  </a:lnTo>
                  <a:lnTo>
                    <a:pt x="7" y="199"/>
                  </a:lnTo>
                  <a:lnTo>
                    <a:pt x="5" y="197"/>
                  </a:lnTo>
                  <a:lnTo>
                    <a:pt x="4" y="191"/>
                  </a:lnTo>
                  <a:lnTo>
                    <a:pt x="4" y="184"/>
                  </a:lnTo>
                  <a:lnTo>
                    <a:pt x="4" y="182"/>
                  </a:lnTo>
                  <a:lnTo>
                    <a:pt x="4" y="181"/>
                  </a:lnTo>
                  <a:lnTo>
                    <a:pt x="3" y="178"/>
                  </a:lnTo>
                  <a:lnTo>
                    <a:pt x="3" y="175"/>
                  </a:lnTo>
                  <a:lnTo>
                    <a:pt x="1" y="170"/>
                  </a:lnTo>
                  <a:lnTo>
                    <a:pt x="0" y="167"/>
                  </a:lnTo>
                  <a:lnTo>
                    <a:pt x="0" y="163"/>
                  </a:lnTo>
                  <a:lnTo>
                    <a:pt x="1" y="160"/>
                  </a:lnTo>
                  <a:lnTo>
                    <a:pt x="1" y="150"/>
                  </a:lnTo>
                  <a:lnTo>
                    <a:pt x="3" y="147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5" y="140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8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5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12" y="90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5"/>
                  </a:lnTo>
                  <a:lnTo>
                    <a:pt x="21" y="80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2" y="76"/>
                  </a:lnTo>
                  <a:lnTo>
                    <a:pt x="24" y="73"/>
                  </a:lnTo>
                  <a:lnTo>
                    <a:pt x="24" y="70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5" y="66"/>
                  </a:lnTo>
                  <a:lnTo>
                    <a:pt x="24" y="65"/>
                  </a:lnTo>
                  <a:lnTo>
                    <a:pt x="21" y="62"/>
                  </a:lnTo>
                  <a:lnTo>
                    <a:pt x="19" y="61"/>
                  </a:lnTo>
                  <a:lnTo>
                    <a:pt x="18" y="59"/>
                  </a:lnTo>
                  <a:lnTo>
                    <a:pt x="15" y="55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8" y="39"/>
                  </a:lnTo>
                  <a:lnTo>
                    <a:pt x="17" y="37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15" y="27"/>
                  </a:lnTo>
                  <a:lnTo>
                    <a:pt x="18" y="21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8" y="10"/>
                  </a:lnTo>
                  <a:lnTo>
                    <a:pt x="21" y="4"/>
                  </a:lnTo>
                  <a:lnTo>
                    <a:pt x="31" y="5"/>
                  </a:lnTo>
                  <a:lnTo>
                    <a:pt x="34" y="0"/>
                  </a:lnTo>
                  <a:lnTo>
                    <a:pt x="52" y="49"/>
                  </a:lnTo>
                  <a:lnTo>
                    <a:pt x="62" y="80"/>
                  </a:lnTo>
                  <a:lnTo>
                    <a:pt x="76" y="120"/>
                  </a:lnTo>
                  <a:lnTo>
                    <a:pt x="82" y="137"/>
                  </a:lnTo>
                  <a:lnTo>
                    <a:pt x="83" y="138"/>
                  </a:lnTo>
                  <a:lnTo>
                    <a:pt x="85" y="138"/>
                  </a:lnTo>
                  <a:lnTo>
                    <a:pt x="83" y="140"/>
                  </a:lnTo>
                  <a:lnTo>
                    <a:pt x="85" y="141"/>
                  </a:lnTo>
                  <a:lnTo>
                    <a:pt x="85" y="146"/>
                  </a:lnTo>
                  <a:lnTo>
                    <a:pt x="86" y="148"/>
                  </a:lnTo>
                  <a:lnTo>
                    <a:pt x="86" y="151"/>
                  </a:lnTo>
                  <a:lnTo>
                    <a:pt x="87" y="154"/>
                  </a:lnTo>
                  <a:lnTo>
                    <a:pt x="93" y="158"/>
                  </a:lnTo>
                  <a:lnTo>
                    <a:pt x="93" y="160"/>
                  </a:lnTo>
                  <a:lnTo>
                    <a:pt x="100" y="163"/>
                  </a:lnTo>
                  <a:lnTo>
                    <a:pt x="100" y="168"/>
                  </a:lnTo>
                  <a:lnTo>
                    <a:pt x="103" y="171"/>
                  </a:lnTo>
                  <a:lnTo>
                    <a:pt x="99" y="172"/>
                  </a:lnTo>
                  <a:lnTo>
                    <a:pt x="100" y="174"/>
                  </a:lnTo>
                  <a:lnTo>
                    <a:pt x="99" y="175"/>
                  </a:lnTo>
                  <a:lnTo>
                    <a:pt x="100" y="178"/>
                  </a:lnTo>
                  <a:lnTo>
                    <a:pt x="103" y="174"/>
                  </a:lnTo>
                  <a:lnTo>
                    <a:pt x="109" y="175"/>
                  </a:lnTo>
                  <a:lnTo>
                    <a:pt x="109" y="192"/>
                  </a:lnTo>
                  <a:lnTo>
                    <a:pt x="107" y="192"/>
                  </a:lnTo>
                  <a:lnTo>
                    <a:pt x="103" y="191"/>
                  </a:lnTo>
                  <a:lnTo>
                    <a:pt x="102" y="192"/>
                  </a:lnTo>
                  <a:lnTo>
                    <a:pt x="97" y="197"/>
                  </a:lnTo>
                  <a:lnTo>
                    <a:pt x="96" y="201"/>
                  </a:lnTo>
                  <a:lnTo>
                    <a:pt x="92" y="201"/>
                  </a:lnTo>
                  <a:lnTo>
                    <a:pt x="89" y="204"/>
                  </a:lnTo>
                  <a:lnTo>
                    <a:pt x="90" y="209"/>
                  </a:lnTo>
                  <a:lnTo>
                    <a:pt x="86" y="209"/>
                  </a:lnTo>
                  <a:lnTo>
                    <a:pt x="86" y="211"/>
                  </a:lnTo>
                  <a:lnTo>
                    <a:pt x="85" y="213"/>
                  </a:lnTo>
                  <a:lnTo>
                    <a:pt x="48" y="223"/>
                  </a:lnTo>
                  <a:lnTo>
                    <a:pt x="46" y="225"/>
                  </a:lnTo>
                  <a:lnTo>
                    <a:pt x="25" y="229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470342" y="2948826"/>
              <a:ext cx="861769" cy="631004"/>
            </a:xfrm>
            <a:custGeom>
              <a:avLst/>
              <a:gdLst/>
              <a:ahLst/>
              <a:cxnLst>
                <a:cxn ang="0">
                  <a:pos x="351" y="240"/>
                </a:cxn>
                <a:cxn ang="0">
                  <a:pos x="338" y="249"/>
                </a:cxn>
                <a:cxn ang="0">
                  <a:pos x="342" y="261"/>
                </a:cxn>
                <a:cxn ang="0">
                  <a:pos x="335" y="263"/>
                </a:cxn>
                <a:cxn ang="0">
                  <a:pos x="331" y="259"/>
                </a:cxn>
                <a:cxn ang="0">
                  <a:pos x="328" y="254"/>
                </a:cxn>
                <a:cxn ang="0">
                  <a:pos x="320" y="247"/>
                </a:cxn>
                <a:cxn ang="0">
                  <a:pos x="288" y="249"/>
                </a:cxn>
                <a:cxn ang="0">
                  <a:pos x="230" y="253"/>
                </a:cxn>
                <a:cxn ang="0">
                  <a:pos x="171" y="257"/>
                </a:cxn>
                <a:cxn ang="0">
                  <a:pos x="113" y="259"/>
                </a:cxn>
                <a:cxn ang="0">
                  <a:pos x="59" y="257"/>
                </a:cxn>
                <a:cxn ang="0">
                  <a:pos x="53" y="239"/>
                </a:cxn>
                <a:cxn ang="0">
                  <a:pos x="52" y="226"/>
                </a:cxn>
                <a:cxn ang="0">
                  <a:pos x="51" y="212"/>
                </a:cxn>
                <a:cxn ang="0">
                  <a:pos x="48" y="209"/>
                </a:cxn>
                <a:cxn ang="0">
                  <a:pos x="49" y="202"/>
                </a:cxn>
                <a:cxn ang="0">
                  <a:pos x="46" y="186"/>
                </a:cxn>
                <a:cxn ang="0">
                  <a:pos x="42" y="184"/>
                </a:cxn>
                <a:cxn ang="0">
                  <a:pos x="36" y="181"/>
                </a:cxn>
                <a:cxn ang="0">
                  <a:pos x="35" y="171"/>
                </a:cxn>
                <a:cxn ang="0">
                  <a:pos x="35" y="165"/>
                </a:cxn>
                <a:cxn ang="0">
                  <a:pos x="31" y="150"/>
                </a:cxn>
                <a:cxn ang="0">
                  <a:pos x="28" y="143"/>
                </a:cxn>
                <a:cxn ang="0">
                  <a:pos x="22" y="131"/>
                </a:cxn>
                <a:cxn ang="0">
                  <a:pos x="19" y="120"/>
                </a:cxn>
                <a:cxn ang="0">
                  <a:pos x="14" y="113"/>
                </a:cxn>
                <a:cxn ang="0">
                  <a:pos x="15" y="103"/>
                </a:cxn>
                <a:cxn ang="0">
                  <a:pos x="8" y="94"/>
                </a:cxn>
                <a:cxn ang="0">
                  <a:pos x="4" y="86"/>
                </a:cxn>
                <a:cxn ang="0">
                  <a:pos x="2" y="76"/>
                </a:cxn>
                <a:cxn ang="0">
                  <a:pos x="5" y="67"/>
                </a:cxn>
                <a:cxn ang="0">
                  <a:pos x="8" y="58"/>
                </a:cxn>
                <a:cxn ang="0">
                  <a:pos x="10" y="50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4" y="25"/>
                </a:cxn>
                <a:cxn ang="0">
                  <a:pos x="10" y="16"/>
                </a:cxn>
                <a:cxn ang="0">
                  <a:pos x="75" y="14"/>
                </a:cxn>
                <a:cxn ang="0">
                  <a:pos x="145" y="11"/>
                </a:cxn>
                <a:cxn ang="0">
                  <a:pos x="219" y="8"/>
                </a:cxn>
                <a:cxn ang="0">
                  <a:pos x="279" y="4"/>
                </a:cxn>
                <a:cxn ang="0">
                  <a:pos x="331" y="2"/>
                </a:cxn>
                <a:cxn ang="0">
                  <a:pos x="341" y="15"/>
                </a:cxn>
                <a:cxn ang="0">
                  <a:pos x="337" y="35"/>
                </a:cxn>
                <a:cxn ang="0">
                  <a:pos x="344" y="52"/>
                </a:cxn>
                <a:cxn ang="0">
                  <a:pos x="355" y="67"/>
                </a:cxn>
                <a:cxn ang="0">
                  <a:pos x="372" y="75"/>
                </a:cxn>
                <a:cxn ang="0">
                  <a:pos x="373" y="82"/>
                </a:cxn>
                <a:cxn ang="0">
                  <a:pos x="383" y="90"/>
                </a:cxn>
                <a:cxn ang="0">
                  <a:pos x="390" y="101"/>
                </a:cxn>
                <a:cxn ang="0">
                  <a:pos x="405" y="110"/>
                </a:cxn>
                <a:cxn ang="0">
                  <a:pos x="407" y="117"/>
                </a:cxn>
                <a:cxn ang="0">
                  <a:pos x="403" y="140"/>
                </a:cxn>
                <a:cxn ang="0">
                  <a:pos x="399" y="155"/>
                </a:cxn>
                <a:cxn ang="0">
                  <a:pos x="392" y="162"/>
                </a:cxn>
                <a:cxn ang="0">
                  <a:pos x="378" y="169"/>
                </a:cxn>
                <a:cxn ang="0">
                  <a:pos x="359" y="172"/>
                </a:cxn>
                <a:cxn ang="0">
                  <a:pos x="354" y="186"/>
                </a:cxn>
                <a:cxn ang="0">
                  <a:pos x="361" y="196"/>
                </a:cxn>
                <a:cxn ang="0">
                  <a:pos x="363" y="215"/>
                </a:cxn>
                <a:cxn ang="0">
                  <a:pos x="356" y="235"/>
                </a:cxn>
              </a:cxnLst>
              <a:rect l="0" t="0" r="r" b="b"/>
              <a:pathLst>
                <a:path w="409" h="264">
                  <a:moveTo>
                    <a:pt x="356" y="235"/>
                  </a:moveTo>
                  <a:lnTo>
                    <a:pt x="355" y="236"/>
                  </a:lnTo>
                  <a:lnTo>
                    <a:pt x="354" y="239"/>
                  </a:lnTo>
                  <a:lnTo>
                    <a:pt x="351" y="240"/>
                  </a:lnTo>
                  <a:lnTo>
                    <a:pt x="348" y="240"/>
                  </a:lnTo>
                  <a:lnTo>
                    <a:pt x="341" y="244"/>
                  </a:lnTo>
                  <a:lnTo>
                    <a:pt x="338" y="247"/>
                  </a:lnTo>
                  <a:lnTo>
                    <a:pt x="338" y="249"/>
                  </a:lnTo>
                  <a:lnTo>
                    <a:pt x="341" y="250"/>
                  </a:lnTo>
                  <a:lnTo>
                    <a:pt x="341" y="253"/>
                  </a:lnTo>
                  <a:lnTo>
                    <a:pt x="341" y="257"/>
                  </a:lnTo>
                  <a:lnTo>
                    <a:pt x="342" y="261"/>
                  </a:lnTo>
                  <a:lnTo>
                    <a:pt x="341" y="261"/>
                  </a:lnTo>
                  <a:lnTo>
                    <a:pt x="339" y="263"/>
                  </a:lnTo>
                  <a:lnTo>
                    <a:pt x="337" y="264"/>
                  </a:lnTo>
                  <a:lnTo>
                    <a:pt x="335" y="263"/>
                  </a:lnTo>
                  <a:lnTo>
                    <a:pt x="334" y="263"/>
                  </a:lnTo>
                  <a:lnTo>
                    <a:pt x="334" y="261"/>
                  </a:lnTo>
                  <a:lnTo>
                    <a:pt x="332" y="261"/>
                  </a:lnTo>
                  <a:lnTo>
                    <a:pt x="331" y="259"/>
                  </a:lnTo>
                  <a:lnTo>
                    <a:pt x="331" y="259"/>
                  </a:lnTo>
                  <a:lnTo>
                    <a:pt x="331" y="257"/>
                  </a:lnTo>
                  <a:lnTo>
                    <a:pt x="328" y="257"/>
                  </a:lnTo>
                  <a:lnTo>
                    <a:pt x="328" y="254"/>
                  </a:lnTo>
                  <a:lnTo>
                    <a:pt x="325" y="253"/>
                  </a:lnTo>
                  <a:lnTo>
                    <a:pt x="325" y="252"/>
                  </a:lnTo>
                  <a:lnTo>
                    <a:pt x="321" y="250"/>
                  </a:lnTo>
                  <a:lnTo>
                    <a:pt x="320" y="247"/>
                  </a:lnTo>
                  <a:lnTo>
                    <a:pt x="318" y="246"/>
                  </a:lnTo>
                  <a:lnTo>
                    <a:pt x="317" y="246"/>
                  </a:lnTo>
                  <a:lnTo>
                    <a:pt x="304" y="246"/>
                  </a:lnTo>
                  <a:lnTo>
                    <a:pt x="288" y="249"/>
                  </a:lnTo>
                  <a:lnTo>
                    <a:pt x="277" y="249"/>
                  </a:lnTo>
                  <a:lnTo>
                    <a:pt x="259" y="250"/>
                  </a:lnTo>
                  <a:lnTo>
                    <a:pt x="254" y="252"/>
                  </a:lnTo>
                  <a:lnTo>
                    <a:pt x="230" y="253"/>
                  </a:lnTo>
                  <a:lnTo>
                    <a:pt x="213" y="254"/>
                  </a:lnTo>
                  <a:lnTo>
                    <a:pt x="201" y="254"/>
                  </a:lnTo>
                  <a:lnTo>
                    <a:pt x="187" y="256"/>
                  </a:lnTo>
                  <a:lnTo>
                    <a:pt x="171" y="257"/>
                  </a:lnTo>
                  <a:lnTo>
                    <a:pt x="157" y="259"/>
                  </a:lnTo>
                  <a:lnTo>
                    <a:pt x="141" y="259"/>
                  </a:lnTo>
                  <a:lnTo>
                    <a:pt x="131" y="259"/>
                  </a:lnTo>
                  <a:lnTo>
                    <a:pt x="113" y="259"/>
                  </a:lnTo>
                  <a:lnTo>
                    <a:pt x="94" y="260"/>
                  </a:lnTo>
                  <a:lnTo>
                    <a:pt x="83" y="260"/>
                  </a:lnTo>
                  <a:lnTo>
                    <a:pt x="59" y="260"/>
                  </a:lnTo>
                  <a:lnTo>
                    <a:pt x="59" y="257"/>
                  </a:lnTo>
                  <a:lnTo>
                    <a:pt x="59" y="256"/>
                  </a:lnTo>
                  <a:lnTo>
                    <a:pt x="52" y="249"/>
                  </a:lnTo>
                  <a:lnTo>
                    <a:pt x="53" y="243"/>
                  </a:lnTo>
                  <a:lnTo>
                    <a:pt x="53" y="239"/>
                  </a:lnTo>
                  <a:lnTo>
                    <a:pt x="55" y="236"/>
                  </a:lnTo>
                  <a:lnTo>
                    <a:pt x="53" y="235"/>
                  </a:lnTo>
                  <a:lnTo>
                    <a:pt x="53" y="227"/>
                  </a:lnTo>
                  <a:lnTo>
                    <a:pt x="52" y="226"/>
                  </a:lnTo>
                  <a:lnTo>
                    <a:pt x="52" y="223"/>
                  </a:lnTo>
                  <a:lnTo>
                    <a:pt x="51" y="220"/>
                  </a:lnTo>
                  <a:lnTo>
                    <a:pt x="52" y="216"/>
                  </a:lnTo>
                  <a:lnTo>
                    <a:pt x="51" y="212"/>
                  </a:lnTo>
                  <a:lnTo>
                    <a:pt x="52" y="212"/>
                  </a:lnTo>
                  <a:lnTo>
                    <a:pt x="52" y="210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9" y="206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1"/>
                  </a:lnTo>
                  <a:lnTo>
                    <a:pt x="46" y="198"/>
                  </a:lnTo>
                  <a:lnTo>
                    <a:pt x="46" y="192"/>
                  </a:lnTo>
                  <a:lnTo>
                    <a:pt x="46" y="186"/>
                  </a:lnTo>
                  <a:lnTo>
                    <a:pt x="45" y="186"/>
                  </a:lnTo>
                  <a:lnTo>
                    <a:pt x="42" y="185"/>
                  </a:lnTo>
                  <a:lnTo>
                    <a:pt x="41" y="185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39" y="182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5" y="175"/>
                  </a:lnTo>
                  <a:lnTo>
                    <a:pt x="35" y="171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6" y="167"/>
                  </a:lnTo>
                  <a:lnTo>
                    <a:pt x="35" y="165"/>
                  </a:lnTo>
                  <a:lnTo>
                    <a:pt x="35" y="162"/>
                  </a:lnTo>
                  <a:lnTo>
                    <a:pt x="36" y="160"/>
                  </a:lnTo>
                  <a:lnTo>
                    <a:pt x="32" y="154"/>
                  </a:lnTo>
                  <a:lnTo>
                    <a:pt x="31" y="150"/>
                  </a:lnTo>
                  <a:lnTo>
                    <a:pt x="32" y="148"/>
                  </a:lnTo>
                  <a:lnTo>
                    <a:pt x="32" y="145"/>
                  </a:lnTo>
                  <a:lnTo>
                    <a:pt x="29" y="144"/>
                  </a:lnTo>
                  <a:lnTo>
                    <a:pt x="28" y="143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4" y="138"/>
                  </a:lnTo>
                  <a:lnTo>
                    <a:pt x="22" y="131"/>
                  </a:lnTo>
                  <a:lnTo>
                    <a:pt x="18" y="128"/>
                  </a:lnTo>
                  <a:lnTo>
                    <a:pt x="18" y="124"/>
                  </a:lnTo>
                  <a:lnTo>
                    <a:pt x="19" y="123"/>
                  </a:lnTo>
                  <a:lnTo>
                    <a:pt x="19" y="120"/>
                  </a:lnTo>
                  <a:lnTo>
                    <a:pt x="19" y="118"/>
                  </a:lnTo>
                  <a:lnTo>
                    <a:pt x="18" y="117"/>
                  </a:lnTo>
                  <a:lnTo>
                    <a:pt x="17" y="114"/>
                  </a:lnTo>
                  <a:lnTo>
                    <a:pt x="14" y="113"/>
                  </a:lnTo>
                  <a:lnTo>
                    <a:pt x="15" y="110"/>
                  </a:lnTo>
                  <a:lnTo>
                    <a:pt x="14" y="107"/>
                  </a:lnTo>
                  <a:lnTo>
                    <a:pt x="15" y="106"/>
                  </a:lnTo>
                  <a:lnTo>
                    <a:pt x="15" y="103"/>
                  </a:lnTo>
                  <a:lnTo>
                    <a:pt x="12" y="101"/>
                  </a:lnTo>
                  <a:lnTo>
                    <a:pt x="10" y="99"/>
                  </a:lnTo>
                  <a:lnTo>
                    <a:pt x="10" y="94"/>
                  </a:lnTo>
                  <a:lnTo>
                    <a:pt x="8" y="94"/>
                  </a:lnTo>
                  <a:lnTo>
                    <a:pt x="10" y="93"/>
                  </a:lnTo>
                  <a:lnTo>
                    <a:pt x="8" y="90"/>
                  </a:lnTo>
                  <a:lnTo>
                    <a:pt x="5" y="87"/>
                  </a:lnTo>
                  <a:lnTo>
                    <a:pt x="4" y="86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1" y="48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0" y="16"/>
                  </a:lnTo>
                  <a:lnTo>
                    <a:pt x="34" y="15"/>
                  </a:lnTo>
                  <a:lnTo>
                    <a:pt x="46" y="15"/>
                  </a:lnTo>
                  <a:lnTo>
                    <a:pt x="70" y="15"/>
                  </a:lnTo>
                  <a:lnTo>
                    <a:pt x="75" y="14"/>
                  </a:lnTo>
                  <a:lnTo>
                    <a:pt x="104" y="14"/>
                  </a:lnTo>
                  <a:lnTo>
                    <a:pt x="107" y="14"/>
                  </a:lnTo>
                  <a:lnTo>
                    <a:pt x="133" y="12"/>
                  </a:lnTo>
                  <a:lnTo>
                    <a:pt x="145" y="11"/>
                  </a:lnTo>
                  <a:lnTo>
                    <a:pt x="162" y="11"/>
                  </a:lnTo>
                  <a:lnTo>
                    <a:pt x="182" y="9"/>
                  </a:lnTo>
                  <a:lnTo>
                    <a:pt x="191" y="9"/>
                  </a:lnTo>
                  <a:lnTo>
                    <a:pt x="219" y="8"/>
                  </a:lnTo>
                  <a:lnTo>
                    <a:pt x="220" y="8"/>
                  </a:lnTo>
                  <a:lnTo>
                    <a:pt x="249" y="5"/>
                  </a:lnTo>
                  <a:lnTo>
                    <a:pt x="256" y="5"/>
                  </a:lnTo>
                  <a:lnTo>
                    <a:pt x="279" y="4"/>
                  </a:lnTo>
                  <a:lnTo>
                    <a:pt x="300" y="2"/>
                  </a:lnTo>
                  <a:lnTo>
                    <a:pt x="307" y="2"/>
                  </a:lnTo>
                  <a:lnTo>
                    <a:pt x="331" y="0"/>
                  </a:lnTo>
                  <a:lnTo>
                    <a:pt x="331" y="2"/>
                  </a:lnTo>
                  <a:lnTo>
                    <a:pt x="332" y="7"/>
                  </a:lnTo>
                  <a:lnTo>
                    <a:pt x="334" y="11"/>
                  </a:lnTo>
                  <a:lnTo>
                    <a:pt x="335" y="12"/>
                  </a:lnTo>
                  <a:lnTo>
                    <a:pt x="341" y="15"/>
                  </a:lnTo>
                  <a:lnTo>
                    <a:pt x="342" y="18"/>
                  </a:lnTo>
                  <a:lnTo>
                    <a:pt x="342" y="19"/>
                  </a:lnTo>
                  <a:lnTo>
                    <a:pt x="337" y="29"/>
                  </a:lnTo>
                  <a:lnTo>
                    <a:pt x="337" y="35"/>
                  </a:lnTo>
                  <a:lnTo>
                    <a:pt x="338" y="35"/>
                  </a:lnTo>
                  <a:lnTo>
                    <a:pt x="338" y="42"/>
                  </a:lnTo>
                  <a:lnTo>
                    <a:pt x="339" y="48"/>
                  </a:lnTo>
                  <a:lnTo>
                    <a:pt x="344" y="52"/>
                  </a:lnTo>
                  <a:lnTo>
                    <a:pt x="345" y="59"/>
                  </a:lnTo>
                  <a:lnTo>
                    <a:pt x="345" y="63"/>
                  </a:lnTo>
                  <a:lnTo>
                    <a:pt x="351" y="66"/>
                  </a:lnTo>
                  <a:lnTo>
                    <a:pt x="355" y="67"/>
                  </a:lnTo>
                  <a:lnTo>
                    <a:pt x="356" y="67"/>
                  </a:lnTo>
                  <a:lnTo>
                    <a:pt x="366" y="69"/>
                  </a:lnTo>
                  <a:lnTo>
                    <a:pt x="369" y="70"/>
                  </a:lnTo>
                  <a:lnTo>
                    <a:pt x="372" y="75"/>
                  </a:lnTo>
                  <a:lnTo>
                    <a:pt x="373" y="76"/>
                  </a:lnTo>
                  <a:lnTo>
                    <a:pt x="375" y="79"/>
                  </a:lnTo>
                  <a:lnTo>
                    <a:pt x="373" y="80"/>
                  </a:lnTo>
                  <a:lnTo>
                    <a:pt x="373" y="82"/>
                  </a:lnTo>
                  <a:lnTo>
                    <a:pt x="373" y="83"/>
                  </a:lnTo>
                  <a:lnTo>
                    <a:pt x="376" y="84"/>
                  </a:lnTo>
                  <a:lnTo>
                    <a:pt x="379" y="87"/>
                  </a:lnTo>
                  <a:lnTo>
                    <a:pt x="383" y="90"/>
                  </a:lnTo>
                  <a:lnTo>
                    <a:pt x="388" y="92"/>
                  </a:lnTo>
                  <a:lnTo>
                    <a:pt x="388" y="93"/>
                  </a:lnTo>
                  <a:lnTo>
                    <a:pt x="389" y="100"/>
                  </a:lnTo>
                  <a:lnTo>
                    <a:pt x="390" y="101"/>
                  </a:lnTo>
                  <a:lnTo>
                    <a:pt x="393" y="104"/>
                  </a:lnTo>
                  <a:lnTo>
                    <a:pt x="396" y="104"/>
                  </a:lnTo>
                  <a:lnTo>
                    <a:pt x="402" y="107"/>
                  </a:lnTo>
                  <a:lnTo>
                    <a:pt x="405" y="110"/>
                  </a:lnTo>
                  <a:lnTo>
                    <a:pt x="406" y="110"/>
                  </a:lnTo>
                  <a:lnTo>
                    <a:pt x="406" y="111"/>
                  </a:lnTo>
                  <a:lnTo>
                    <a:pt x="406" y="116"/>
                  </a:lnTo>
                  <a:lnTo>
                    <a:pt x="407" y="117"/>
                  </a:lnTo>
                  <a:lnTo>
                    <a:pt x="409" y="121"/>
                  </a:lnTo>
                  <a:lnTo>
                    <a:pt x="409" y="127"/>
                  </a:lnTo>
                  <a:lnTo>
                    <a:pt x="406" y="137"/>
                  </a:lnTo>
                  <a:lnTo>
                    <a:pt x="403" y="140"/>
                  </a:lnTo>
                  <a:lnTo>
                    <a:pt x="400" y="141"/>
                  </a:lnTo>
                  <a:lnTo>
                    <a:pt x="399" y="145"/>
                  </a:lnTo>
                  <a:lnTo>
                    <a:pt x="399" y="151"/>
                  </a:lnTo>
                  <a:lnTo>
                    <a:pt x="399" y="155"/>
                  </a:lnTo>
                  <a:lnTo>
                    <a:pt x="399" y="157"/>
                  </a:lnTo>
                  <a:lnTo>
                    <a:pt x="395" y="158"/>
                  </a:lnTo>
                  <a:lnTo>
                    <a:pt x="393" y="161"/>
                  </a:lnTo>
                  <a:lnTo>
                    <a:pt x="392" y="162"/>
                  </a:lnTo>
                  <a:lnTo>
                    <a:pt x="388" y="162"/>
                  </a:lnTo>
                  <a:lnTo>
                    <a:pt x="383" y="164"/>
                  </a:lnTo>
                  <a:lnTo>
                    <a:pt x="380" y="168"/>
                  </a:lnTo>
                  <a:lnTo>
                    <a:pt x="378" y="169"/>
                  </a:lnTo>
                  <a:lnTo>
                    <a:pt x="372" y="169"/>
                  </a:lnTo>
                  <a:lnTo>
                    <a:pt x="368" y="171"/>
                  </a:lnTo>
                  <a:lnTo>
                    <a:pt x="362" y="174"/>
                  </a:lnTo>
                  <a:lnTo>
                    <a:pt x="359" y="172"/>
                  </a:lnTo>
                  <a:lnTo>
                    <a:pt x="356" y="174"/>
                  </a:lnTo>
                  <a:lnTo>
                    <a:pt x="355" y="175"/>
                  </a:lnTo>
                  <a:lnTo>
                    <a:pt x="355" y="181"/>
                  </a:lnTo>
                  <a:lnTo>
                    <a:pt x="354" y="186"/>
                  </a:lnTo>
                  <a:lnTo>
                    <a:pt x="354" y="191"/>
                  </a:lnTo>
                  <a:lnTo>
                    <a:pt x="356" y="195"/>
                  </a:lnTo>
                  <a:lnTo>
                    <a:pt x="359" y="195"/>
                  </a:lnTo>
                  <a:lnTo>
                    <a:pt x="361" y="196"/>
                  </a:lnTo>
                  <a:lnTo>
                    <a:pt x="363" y="201"/>
                  </a:lnTo>
                  <a:lnTo>
                    <a:pt x="363" y="203"/>
                  </a:lnTo>
                  <a:lnTo>
                    <a:pt x="365" y="213"/>
                  </a:lnTo>
                  <a:lnTo>
                    <a:pt x="363" y="215"/>
                  </a:lnTo>
                  <a:lnTo>
                    <a:pt x="359" y="219"/>
                  </a:lnTo>
                  <a:lnTo>
                    <a:pt x="356" y="223"/>
                  </a:lnTo>
                  <a:lnTo>
                    <a:pt x="358" y="229"/>
                  </a:lnTo>
                  <a:lnTo>
                    <a:pt x="356" y="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470342" y="2948826"/>
              <a:ext cx="861769" cy="631004"/>
            </a:xfrm>
            <a:custGeom>
              <a:avLst/>
              <a:gdLst/>
              <a:ahLst/>
              <a:cxnLst>
                <a:cxn ang="0">
                  <a:pos x="351" y="240"/>
                </a:cxn>
                <a:cxn ang="0">
                  <a:pos x="338" y="249"/>
                </a:cxn>
                <a:cxn ang="0">
                  <a:pos x="342" y="261"/>
                </a:cxn>
                <a:cxn ang="0">
                  <a:pos x="335" y="263"/>
                </a:cxn>
                <a:cxn ang="0">
                  <a:pos x="331" y="259"/>
                </a:cxn>
                <a:cxn ang="0">
                  <a:pos x="328" y="254"/>
                </a:cxn>
                <a:cxn ang="0">
                  <a:pos x="320" y="247"/>
                </a:cxn>
                <a:cxn ang="0">
                  <a:pos x="288" y="249"/>
                </a:cxn>
                <a:cxn ang="0">
                  <a:pos x="230" y="253"/>
                </a:cxn>
                <a:cxn ang="0">
                  <a:pos x="171" y="257"/>
                </a:cxn>
                <a:cxn ang="0">
                  <a:pos x="113" y="259"/>
                </a:cxn>
                <a:cxn ang="0">
                  <a:pos x="59" y="257"/>
                </a:cxn>
                <a:cxn ang="0">
                  <a:pos x="53" y="239"/>
                </a:cxn>
                <a:cxn ang="0">
                  <a:pos x="52" y="226"/>
                </a:cxn>
                <a:cxn ang="0">
                  <a:pos x="51" y="212"/>
                </a:cxn>
                <a:cxn ang="0">
                  <a:pos x="48" y="209"/>
                </a:cxn>
                <a:cxn ang="0">
                  <a:pos x="49" y="202"/>
                </a:cxn>
                <a:cxn ang="0">
                  <a:pos x="46" y="186"/>
                </a:cxn>
                <a:cxn ang="0">
                  <a:pos x="42" y="184"/>
                </a:cxn>
                <a:cxn ang="0">
                  <a:pos x="36" y="181"/>
                </a:cxn>
                <a:cxn ang="0">
                  <a:pos x="35" y="171"/>
                </a:cxn>
                <a:cxn ang="0">
                  <a:pos x="35" y="165"/>
                </a:cxn>
                <a:cxn ang="0">
                  <a:pos x="31" y="150"/>
                </a:cxn>
                <a:cxn ang="0">
                  <a:pos x="28" y="143"/>
                </a:cxn>
                <a:cxn ang="0">
                  <a:pos x="22" y="131"/>
                </a:cxn>
                <a:cxn ang="0">
                  <a:pos x="19" y="120"/>
                </a:cxn>
                <a:cxn ang="0">
                  <a:pos x="14" y="113"/>
                </a:cxn>
                <a:cxn ang="0">
                  <a:pos x="15" y="103"/>
                </a:cxn>
                <a:cxn ang="0">
                  <a:pos x="8" y="94"/>
                </a:cxn>
                <a:cxn ang="0">
                  <a:pos x="4" y="86"/>
                </a:cxn>
                <a:cxn ang="0">
                  <a:pos x="2" y="76"/>
                </a:cxn>
                <a:cxn ang="0">
                  <a:pos x="5" y="67"/>
                </a:cxn>
                <a:cxn ang="0">
                  <a:pos x="8" y="58"/>
                </a:cxn>
                <a:cxn ang="0">
                  <a:pos x="10" y="50"/>
                </a:cxn>
                <a:cxn ang="0">
                  <a:pos x="4" y="39"/>
                </a:cxn>
                <a:cxn ang="0">
                  <a:pos x="2" y="33"/>
                </a:cxn>
                <a:cxn ang="0">
                  <a:pos x="4" y="25"/>
                </a:cxn>
                <a:cxn ang="0">
                  <a:pos x="10" y="16"/>
                </a:cxn>
                <a:cxn ang="0">
                  <a:pos x="75" y="14"/>
                </a:cxn>
                <a:cxn ang="0">
                  <a:pos x="145" y="11"/>
                </a:cxn>
                <a:cxn ang="0">
                  <a:pos x="219" y="8"/>
                </a:cxn>
                <a:cxn ang="0">
                  <a:pos x="279" y="4"/>
                </a:cxn>
                <a:cxn ang="0">
                  <a:pos x="331" y="2"/>
                </a:cxn>
                <a:cxn ang="0">
                  <a:pos x="341" y="15"/>
                </a:cxn>
                <a:cxn ang="0">
                  <a:pos x="337" y="35"/>
                </a:cxn>
                <a:cxn ang="0">
                  <a:pos x="344" y="52"/>
                </a:cxn>
                <a:cxn ang="0">
                  <a:pos x="355" y="67"/>
                </a:cxn>
                <a:cxn ang="0">
                  <a:pos x="372" y="75"/>
                </a:cxn>
                <a:cxn ang="0">
                  <a:pos x="373" y="82"/>
                </a:cxn>
                <a:cxn ang="0">
                  <a:pos x="383" y="90"/>
                </a:cxn>
                <a:cxn ang="0">
                  <a:pos x="390" y="101"/>
                </a:cxn>
                <a:cxn ang="0">
                  <a:pos x="405" y="110"/>
                </a:cxn>
                <a:cxn ang="0">
                  <a:pos x="407" y="117"/>
                </a:cxn>
                <a:cxn ang="0">
                  <a:pos x="403" y="140"/>
                </a:cxn>
                <a:cxn ang="0">
                  <a:pos x="399" y="155"/>
                </a:cxn>
                <a:cxn ang="0">
                  <a:pos x="392" y="162"/>
                </a:cxn>
                <a:cxn ang="0">
                  <a:pos x="378" y="169"/>
                </a:cxn>
                <a:cxn ang="0">
                  <a:pos x="359" y="172"/>
                </a:cxn>
                <a:cxn ang="0">
                  <a:pos x="354" y="186"/>
                </a:cxn>
                <a:cxn ang="0">
                  <a:pos x="361" y="196"/>
                </a:cxn>
                <a:cxn ang="0">
                  <a:pos x="363" y="215"/>
                </a:cxn>
                <a:cxn ang="0">
                  <a:pos x="356" y="235"/>
                </a:cxn>
              </a:cxnLst>
              <a:rect l="0" t="0" r="r" b="b"/>
              <a:pathLst>
                <a:path w="409" h="264">
                  <a:moveTo>
                    <a:pt x="356" y="235"/>
                  </a:moveTo>
                  <a:lnTo>
                    <a:pt x="355" y="236"/>
                  </a:lnTo>
                  <a:lnTo>
                    <a:pt x="354" y="239"/>
                  </a:lnTo>
                  <a:lnTo>
                    <a:pt x="351" y="240"/>
                  </a:lnTo>
                  <a:lnTo>
                    <a:pt x="348" y="240"/>
                  </a:lnTo>
                  <a:lnTo>
                    <a:pt x="341" y="244"/>
                  </a:lnTo>
                  <a:lnTo>
                    <a:pt x="338" y="247"/>
                  </a:lnTo>
                  <a:lnTo>
                    <a:pt x="338" y="249"/>
                  </a:lnTo>
                  <a:lnTo>
                    <a:pt x="341" y="250"/>
                  </a:lnTo>
                  <a:lnTo>
                    <a:pt x="341" y="253"/>
                  </a:lnTo>
                  <a:lnTo>
                    <a:pt x="341" y="257"/>
                  </a:lnTo>
                  <a:lnTo>
                    <a:pt x="342" y="261"/>
                  </a:lnTo>
                  <a:lnTo>
                    <a:pt x="341" y="261"/>
                  </a:lnTo>
                  <a:lnTo>
                    <a:pt x="339" y="263"/>
                  </a:lnTo>
                  <a:lnTo>
                    <a:pt x="337" y="264"/>
                  </a:lnTo>
                  <a:lnTo>
                    <a:pt x="335" y="263"/>
                  </a:lnTo>
                  <a:lnTo>
                    <a:pt x="334" y="263"/>
                  </a:lnTo>
                  <a:lnTo>
                    <a:pt x="334" y="261"/>
                  </a:lnTo>
                  <a:lnTo>
                    <a:pt x="332" y="261"/>
                  </a:lnTo>
                  <a:lnTo>
                    <a:pt x="331" y="259"/>
                  </a:lnTo>
                  <a:lnTo>
                    <a:pt x="331" y="259"/>
                  </a:lnTo>
                  <a:lnTo>
                    <a:pt x="331" y="257"/>
                  </a:lnTo>
                  <a:lnTo>
                    <a:pt x="328" y="257"/>
                  </a:lnTo>
                  <a:lnTo>
                    <a:pt x="328" y="254"/>
                  </a:lnTo>
                  <a:lnTo>
                    <a:pt x="325" y="253"/>
                  </a:lnTo>
                  <a:lnTo>
                    <a:pt x="325" y="252"/>
                  </a:lnTo>
                  <a:lnTo>
                    <a:pt x="321" y="250"/>
                  </a:lnTo>
                  <a:lnTo>
                    <a:pt x="320" y="247"/>
                  </a:lnTo>
                  <a:lnTo>
                    <a:pt x="318" y="246"/>
                  </a:lnTo>
                  <a:lnTo>
                    <a:pt x="317" y="246"/>
                  </a:lnTo>
                  <a:lnTo>
                    <a:pt x="304" y="246"/>
                  </a:lnTo>
                  <a:lnTo>
                    <a:pt x="288" y="249"/>
                  </a:lnTo>
                  <a:lnTo>
                    <a:pt x="277" y="249"/>
                  </a:lnTo>
                  <a:lnTo>
                    <a:pt x="259" y="250"/>
                  </a:lnTo>
                  <a:lnTo>
                    <a:pt x="254" y="252"/>
                  </a:lnTo>
                  <a:lnTo>
                    <a:pt x="230" y="253"/>
                  </a:lnTo>
                  <a:lnTo>
                    <a:pt x="213" y="254"/>
                  </a:lnTo>
                  <a:lnTo>
                    <a:pt x="201" y="254"/>
                  </a:lnTo>
                  <a:lnTo>
                    <a:pt x="187" y="256"/>
                  </a:lnTo>
                  <a:lnTo>
                    <a:pt x="171" y="257"/>
                  </a:lnTo>
                  <a:lnTo>
                    <a:pt x="157" y="259"/>
                  </a:lnTo>
                  <a:lnTo>
                    <a:pt x="141" y="259"/>
                  </a:lnTo>
                  <a:lnTo>
                    <a:pt x="131" y="259"/>
                  </a:lnTo>
                  <a:lnTo>
                    <a:pt x="113" y="259"/>
                  </a:lnTo>
                  <a:lnTo>
                    <a:pt x="94" y="260"/>
                  </a:lnTo>
                  <a:lnTo>
                    <a:pt x="83" y="260"/>
                  </a:lnTo>
                  <a:lnTo>
                    <a:pt x="59" y="260"/>
                  </a:lnTo>
                  <a:lnTo>
                    <a:pt x="59" y="257"/>
                  </a:lnTo>
                  <a:lnTo>
                    <a:pt x="59" y="256"/>
                  </a:lnTo>
                  <a:lnTo>
                    <a:pt x="52" y="249"/>
                  </a:lnTo>
                  <a:lnTo>
                    <a:pt x="53" y="243"/>
                  </a:lnTo>
                  <a:lnTo>
                    <a:pt x="53" y="239"/>
                  </a:lnTo>
                  <a:lnTo>
                    <a:pt x="55" y="236"/>
                  </a:lnTo>
                  <a:lnTo>
                    <a:pt x="53" y="235"/>
                  </a:lnTo>
                  <a:lnTo>
                    <a:pt x="53" y="227"/>
                  </a:lnTo>
                  <a:lnTo>
                    <a:pt x="52" y="226"/>
                  </a:lnTo>
                  <a:lnTo>
                    <a:pt x="52" y="223"/>
                  </a:lnTo>
                  <a:lnTo>
                    <a:pt x="51" y="220"/>
                  </a:lnTo>
                  <a:lnTo>
                    <a:pt x="52" y="216"/>
                  </a:lnTo>
                  <a:lnTo>
                    <a:pt x="51" y="212"/>
                  </a:lnTo>
                  <a:lnTo>
                    <a:pt x="52" y="212"/>
                  </a:lnTo>
                  <a:lnTo>
                    <a:pt x="52" y="210"/>
                  </a:lnTo>
                  <a:lnTo>
                    <a:pt x="48" y="209"/>
                  </a:lnTo>
                  <a:lnTo>
                    <a:pt x="48" y="209"/>
                  </a:lnTo>
                  <a:lnTo>
                    <a:pt x="49" y="206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9" y="202"/>
                  </a:lnTo>
                  <a:lnTo>
                    <a:pt x="49" y="201"/>
                  </a:lnTo>
                  <a:lnTo>
                    <a:pt x="46" y="198"/>
                  </a:lnTo>
                  <a:lnTo>
                    <a:pt x="46" y="192"/>
                  </a:lnTo>
                  <a:lnTo>
                    <a:pt x="46" y="186"/>
                  </a:lnTo>
                  <a:lnTo>
                    <a:pt x="45" y="186"/>
                  </a:lnTo>
                  <a:lnTo>
                    <a:pt x="42" y="185"/>
                  </a:lnTo>
                  <a:lnTo>
                    <a:pt x="41" y="185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39" y="182"/>
                  </a:lnTo>
                  <a:lnTo>
                    <a:pt x="36" y="181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5" y="175"/>
                  </a:lnTo>
                  <a:lnTo>
                    <a:pt x="35" y="171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6" y="167"/>
                  </a:lnTo>
                  <a:lnTo>
                    <a:pt x="35" y="165"/>
                  </a:lnTo>
                  <a:lnTo>
                    <a:pt x="35" y="162"/>
                  </a:lnTo>
                  <a:lnTo>
                    <a:pt x="36" y="160"/>
                  </a:lnTo>
                  <a:lnTo>
                    <a:pt x="32" y="154"/>
                  </a:lnTo>
                  <a:lnTo>
                    <a:pt x="31" y="150"/>
                  </a:lnTo>
                  <a:lnTo>
                    <a:pt x="32" y="148"/>
                  </a:lnTo>
                  <a:lnTo>
                    <a:pt x="32" y="145"/>
                  </a:lnTo>
                  <a:lnTo>
                    <a:pt x="29" y="144"/>
                  </a:lnTo>
                  <a:lnTo>
                    <a:pt x="28" y="143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4" y="138"/>
                  </a:lnTo>
                  <a:lnTo>
                    <a:pt x="22" y="131"/>
                  </a:lnTo>
                  <a:lnTo>
                    <a:pt x="18" y="128"/>
                  </a:lnTo>
                  <a:lnTo>
                    <a:pt x="18" y="124"/>
                  </a:lnTo>
                  <a:lnTo>
                    <a:pt x="19" y="123"/>
                  </a:lnTo>
                  <a:lnTo>
                    <a:pt x="19" y="120"/>
                  </a:lnTo>
                  <a:lnTo>
                    <a:pt x="19" y="118"/>
                  </a:lnTo>
                  <a:lnTo>
                    <a:pt x="18" y="117"/>
                  </a:lnTo>
                  <a:lnTo>
                    <a:pt x="17" y="114"/>
                  </a:lnTo>
                  <a:lnTo>
                    <a:pt x="14" y="113"/>
                  </a:lnTo>
                  <a:lnTo>
                    <a:pt x="15" y="110"/>
                  </a:lnTo>
                  <a:lnTo>
                    <a:pt x="14" y="107"/>
                  </a:lnTo>
                  <a:lnTo>
                    <a:pt x="15" y="106"/>
                  </a:lnTo>
                  <a:lnTo>
                    <a:pt x="15" y="103"/>
                  </a:lnTo>
                  <a:lnTo>
                    <a:pt x="12" y="101"/>
                  </a:lnTo>
                  <a:lnTo>
                    <a:pt x="10" y="99"/>
                  </a:lnTo>
                  <a:lnTo>
                    <a:pt x="10" y="94"/>
                  </a:lnTo>
                  <a:lnTo>
                    <a:pt x="8" y="94"/>
                  </a:lnTo>
                  <a:lnTo>
                    <a:pt x="10" y="93"/>
                  </a:lnTo>
                  <a:lnTo>
                    <a:pt x="8" y="90"/>
                  </a:lnTo>
                  <a:lnTo>
                    <a:pt x="5" y="87"/>
                  </a:lnTo>
                  <a:lnTo>
                    <a:pt x="4" y="86"/>
                  </a:lnTo>
                  <a:lnTo>
                    <a:pt x="1" y="83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6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8" y="58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1" y="48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3"/>
                  </a:lnTo>
                  <a:lnTo>
                    <a:pt x="5" y="32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10" y="16"/>
                  </a:lnTo>
                  <a:lnTo>
                    <a:pt x="34" y="15"/>
                  </a:lnTo>
                  <a:lnTo>
                    <a:pt x="46" y="15"/>
                  </a:lnTo>
                  <a:lnTo>
                    <a:pt x="70" y="15"/>
                  </a:lnTo>
                  <a:lnTo>
                    <a:pt x="75" y="14"/>
                  </a:lnTo>
                  <a:lnTo>
                    <a:pt x="104" y="14"/>
                  </a:lnTo>
                  <a:lnTo>
                    <a:pt x="107" y="14"/>
                  </a:lnTo>
                  <a:lnTo>
                    <a:pt x="133" y="12"/>
                  </a:lnTo>
                  <a:lnTo>
                    <a:pt x="145" y="11"/>
                  </a:lnTo>
                  <a:lnTo>
                    <a:pt x="162" y="11"/>
                  </a:lnTo>
                  <a:lnTo>
                    <a:pt x="182" y="9"/>
                  </a:lnTo>
                  <a:lnTo>
                    <a:pt x="191" y="9"/>
                  </a:lnTo>
                  <a:lnTo>
                    <a:pt x="219" y="8"/>
                  </a:lnTo>
                  <a:lnTo>
                    <a:pt x="220" y="8"/>
                  </a:lnTo>
                  <a:lnTo>
                    <a:pt x="249" y="5"/>
                  </a:lnTo>
                  <a:lnTo>
                    <a:pt x="256" y="5"/>
                  </a:lnTo>
                  <a:lnTo>
                    <a:pt x="279" y="4"/>
                  </a:lnTo>
                  <a:lnTo>
                    <a:pt x="300" y="2"/>
                  </a:lnTo>
                  <a:lnTo>
                    <a:pt x="307" y="2"/>
                  </a:lnTo>
                  <a:lnTo>
                    <a:pt x="331" y="0"/>
                  </a:lnTo>
                  <a:lnTo>
                    <a:pt x="331" y="2"/>
                  </a:lnTo>
                  <a:lnTo>
                    <a:pt x="332" y="7"/>
                  </a:lnTo>
                  <a:lnTo>
                    <a:pt x="334" y="11"/>
                  </a:lnTo>
                  <a:lnTo>
                    <a:pt x="335" y="12"/>
                  </a:lnTo>
                  <a:lnTo>
                    <a:pt x="341" y="15"/>
                  </a:lnTo>
                  <a:lnTo>
                    <a:pt x="342" y="18"/>
                  </a:lnTo>
                  <a:lnTo>
                    <a:pt x="342" y="19"/>
                  </a:lnTo>
                  <a:lnTo>
                    <a:pt x="337" y="29"/>
                  </a:lnTo>
                  <a:lnTo>
                    <a:pt x="337" y="35"/>
                  </a:lnTo>
                  <a:lnTo>
                    <a:pt x="338" y="35"/>
                  </a:lnTo>
                  <a:lnTo>
                    <a:pt x="338" y="42"/>
                  </a:lnTo>
                  <a:lnTo>
                    <a:pt x="339" y="48"/>
                  </a:lnTo>
                  <a:lnTo>
                    <a:pt x="344" y="52"/>
                  </a:lnTo>
                  <a:lnTo>
                    <a:pt x="345" y="59"/>
                  </a:lnTo>
                  <a:lnTo>
                    <a:pt x="345" y="63"/>
                  </a:lnTo>
                  <a:lnTo>
                    <a:pt x="351" y="66"/>
                  </a:lnTo>
                  <a:lnTo>
                    <a:pt x="355" y="67"/>
                  </a:lnTo>
                  <a:lnTo>
                    <a:pt x="356" y="67"/>
                  </a:lnTo>
                  <a:lnTo>
                    <a:pt x="366" y="69"/>
                  </a:lnTo>
                  <a:lnTo>
                    <a:pt x="369" y="70"/>
                  </a:lnTo>
                  <a:lnTo>
                    <a:pt x="372" y="75"/>
                  </a:lnTo>
                  <a:lnTo>
                    <a:pt x="373" y="76"/>
                  </a:lnTo>
                  <a:lnTo>
                    <a:pt x="375" y="79"/>
                  </a:lnTo>
                  <a:lnTo>
                    <a:pt x="373" y="80"/>
                  </a:lnTo>
                  <a:lnTo>
                    <a:pt x="373" y="82"/>
                  </a:lnTo>
                  <a:lnTo>
                    <a:pt x="373" y="83"/>
                  </a:lnTo>
                  <a:lnTo>
                    <a:pt x="376" y="84"/>
                  </a:lnTo>
                  <a:lnTo>
                    <a:pt x="379" y="87"/>
                  </a:lnTo>
                  <a:lnTo>
                    <a:pt x="383" y="90"/>
                  </a:lnTo>
                  <a:lnTo>
                    <a:pt x="388" y="92"/>
                  </a:lnTo>
                  <a:lnTo>
                    <a:pt x="388" y="93"/>
                  </a:lnTo>
                  <a:lnTo>
                    <a:pt x="389" y="100"/>
                  </a:lnTo>
                  <a:lnTo>
                    <a:pt x="390" y="101"/>
                  </a:lnTo>
                  <a:lnTo>
                    <a:pt x="393" y="104"/>
                  </a:lnTo>
                  <a:lnTo>
                    <a:pt x="396" y="104"/>
                  </a:lnTo>
                  <a:lnTo>
                    <a:pt x="402" y="107"/>
                  </a:lnTo>
                  <a:lnTo>
                    <a:pt x="405" y="110"/>
                  </a:lnTo>
                  <a:lnTo>
                    <a:pt x="406" y="110"/>
                  </a:lnTo>
                  <a:lnTo>
                    <a:pt x="406" y="111"/>
                  </a:lnTo>
                  <a:lnTo>
                    <a:pt x="406" y="116"/>
                  </a:lnTo>
                  <a:lnTo>
                    <a:pt x="407" y="117"/>
                  </a:lnTo>
                  <a:lnTo>
                    <a:pt x="409" y="121"/>
                  </a:lnTo>
                  <a:lnTo>
                    <a:pt x="409" y="127"/>
                  </a:lnTo>
                  <a:lnTo>
                    <a:pt x="406" y="137"/>
                  </a:lnTo>
                  <a:lnTo>
                    <a:pt x="403" y="140"/>
                  </a:lnTo>
                  <a:lnTo>
                    <a:pt x="400" y="141"/>
                  </a:lnTo>
                  <a:lnTo>
                    <a:pt x="399" y="145"/>
                  </a:lnTo>
                  <a:lnTo>
                    <a:pt x="399" y="151"/>
                  </a:lnTo>
                  <a:lnTo>
                    <a:pt x="399" y="155"/>
                  </a:lnTo>
                  <a:lnTo>
                    <a:pt x="399" y="157"/>
                  </a:lnTo>
                  <a:lnTo>
                    <a:pt x="395" y="158"/>
                  </a:lnTo>
                  <a:lnTo>
                    <a:pt x="393" y="161"/>
                  </a:lnTo>
                  <a:lnTo>
                    <a:pt x="392" y="162"/>
                  </a:lnTo>
                  <a:lnTo>
                    <a:pt x="388" y="162"/>
                  </a:lnTo>
                  <a:lnTo>
                    <a:pt x="383" y="164"/>
                  </a:lnTo>
                  <a:lnTo>
                    <a:pt x="380" y="168"/>
                  </a:lnTo>
                  <a:lnTo>
                    <a:pt x="378" y="169"/>
                  </a:lnTo>
                  <a:lnTo>
                    <a:pt x="372" y="169"/>
                  </a:lnTo>
                  <a:lnTo>
                    <a:pt x="368" y="171"/>
                  </a:lnTo>
                  <a:lnTo>
                    <a:pt x="362" y="174"/>
                  </a:lnTo>
                  <a:lnTo>
                    <a:pt x="359" y="172"/>
                  </a:lnTo>
                  <a:lnTo>
                    <a:pt x="356" y="174"/>
                  </a:lnTo>
                  <a:lnTo>
                    <a:pt x="355" y="175"/>
                  </a:lnTo>
                  <a:lnTo>
                    <a:pt x="355" y="181"/>
                  </a:lnTo>
                  <a:lnTo>
                    <a:pt x="354" y="186"/>
                  </a:lnTo>
                  <a:lnTo>
                    <a:pt x="354" y="191"/>
                  </a:lnTo>
                  <a:lnTo>
                    <a:pt x="356" y="195"/>
                  </a:lnTo>
                  <a:lnTo>
                    <a:pt x="359" y="195"/>
                  </a:lnTo>
                  <a:lnTo>
                    <a:pt x="361" y="196"/>
                  </a:lnTo>
                  <a:lnTo>
                    <a:pt x="363" y="201"/>
                  </a:lnTo>
                  <a:lnTo>
                    <a:pt x="363" y="203"/>
                  </a:lnTo>
                  <a:lnTo>
                    <a:pt x="365" y="213"/>
                  </a:lnTo>
                  <a:lnTo>
                    <a:pt x="363" y="215"/>
                  </a:lnTo>
                  <a:lnTo>
                    <a:pt x="359" y="219"/>
                  </a:lnTo>
                  <a:lnTo>
                    <a:pt x="356" y="223"/>
                  </a:lnTo>
                  <a:lnTo>
                    <a:pt x="358" y="229"/>
                  </a:lnTo>
                  <a:lnTo>
                    <a:pt x="356" y="23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7491798" y="2511426"/>
              <a:ext cx="495149" cy="301161"/>
            </a:xfrm>
            <a:custGeom>
              <a:avLst/>
              <a:gdLst/>
              <a:ahLst/>
              <a:cxnLst>
                <a:cxn ang="0">
                  <a:pos x="138" y="98"/>
                </a:cxn>
                <a:cxn ang="0">
                  <a:pos x="137" y="92"/>
                </a:cxn>
                <a:cxn ang="0">
                  <a:pos x="136" y="88"/>
                </a:cxn>
                <a:cxn ang="0">
                  <a:pos x="130" y="82"/>
                </a:cxn>
                <a:cxn ang="0">
                  <a:pos x="123" y="82"/>
                </a:cxn>
                <a:cxn ang="0">
                  <a:pos x="104" y="86"/>
                </a:cxn>
                <a:cxn ang="0">
                  <a:pos x="85" y="92"/>
                </a:cxn>
                <a:cxn ang="0">
                  <a:pos x="58" y="99"/>
                </a:cxn>
                <a:cxn ang="0">
                  <a:pos x="56" y="100"/>
                </a:cxn>
                <a:cxn ang="0">
                  <a:pos x="46" y="102"/>
                </a:cxn>
                <a:cxn ang="0">
                  <a:pos x="44" y="106"/>
                </a:cxn>
                <a:cxn ang="0">
                  <a:pos x="31" y="106"/>
                </a:cxn>
                <a:cxn ang="0">
                  <a:pos x="3" y="113"/>
                </a:cxn>
                <a:cxn ang="0">
                  <a:pos x="0" y="73"/>
                </a:cxn>
                <a:cxn ang="0">
                  <a:pos x="14" y="49"/>
                </a:cxn>
                <a:cxn ang="0">
                  <a:pos x="48" y="41"/>
                </a:cxn>
                <a:cxn ang="0">
                  <a:pos x="80" y="34"/>
                </a:cxn>
                <a:cxn ang="0">
                  <a:pos x="119" y="22"/>
                </a:cxn>
                <a:cxn ang="0">
                  <a:pos x="120" y="18"/>
                </a:cxn>
                <a:cxn ang="0">
                  <a:pos x="123" y="13"/>
                </a:cxn>
                <a:cxn ang="0">
                  <a:pos x="130" y="10"/>
                </a:cxn>
                <a:cxn ang="0">
                  <a:pos x="136" y="1"/>
                </a:cxn>
                <a:cxn ang="0">
                  <a:pos x="141" y="1"/>
                </a:cxn>
                <a:cxn ang="0">
                  <a:pos x="153" y="15"/>
                </a:cxn>
                <a:cxn ang="0">
                  <a:pos x="161" y="20"/>
                </a:cxn>
                <a:cxn ang="0">
                  <a:pos x="148" y="35"/>
                </a:cxn>
                <a:cxn ang="0">
                  <a:pos x="144" y="51"/>
                </a:cxn>
                <a:cxn ang="0">
                  <a:pos x="153" y="51"/>
                </a:cxn>
                <a:cxn ang="0">
                  <a:pos x="161" y="49"/>
                </a:cxn>
                <a:cxn ang="0">
                  <a:pos x="177" y="69"/>
                </a:cxn>
                <a:cxn ang="0">
                  <a:pos x="185" y="81"/>
                </a:cxn>
                <a:cxn ang="0">
                  <a:pos x="204" y="83"/>
                </a:cxn>
                <a:cxn ang="0">
                  <a:pos x="208" y="82"/>
                </a:cxn>
                <a:cxn ang="0">
                  <a:pos x="216" y="66"/>
                </a:cxn>
                <a:cxn ang="0">
                  <a:pos x="196" y="55"/>
                </a:cxn>
                <a:cxn ang="0">
                  <a:pos x="209" y="54"/>
                </a:cxn>
                <a:cxn ang="0">
                  <a:pos x="223" y="72"/>
                </a:cxn>
                <a:cxn ang="0">
                  <a:pos x="199" y="93"/>
                </a:cxn>
                <a:cxn ang="0">
                  <a:pos x="187" y="105"/>
                </a:cxn>
                <a:cxn ang="0">
                  <a:pos x="182" y="88"/>
                </a:cxn>
                <a:cxn ang="0">
                  <a:pos x="168" y="102"/>
                </a:cxn>
                <a:cxn ang="0">
                  <a:pos x="158" y="117"/>
                </a:cxn>
                <a:cxn ang="0">
                  <a:pos x="148" y="103"/>
                </a:cxn>
                <a:cxn ang="0">
                  <a:pos x="143" y="99"/>
                </a:cxn>
                <a:cxn ang="0">
                  <a:pos x="191" y="113"/>
                </a:cxn>
                <a:cxn ang="0">
                  <a:pos x="195" y="113"/>
                </a:cxn>
                <a:cxn ang="0">
                  <a:pos x="198" y="113"/>
                </a:cxn>
                <a:cxn ang="0">
                  <a:pos x="185" y="123"/>
                </a:cxn>
                <a:cxn ang="0">
                  <a:pos x="178" y="123"/>
                </a:cxn>
                <a:cxn ang="0">
                  <a:pos x="184" y="124"/>
                </a:cxn>
                <a:cxn ang="0">
                  <a:pos x="187" y="112"/>
                </a:cxn>
                <a:cxn ang="0">
                  <a:pos x="191" y="113"/>
                </a:cxn>
                <a:cxn ang="0">
                  <a:pos x="230" y="110"/>
                </a:cxn>
                <a:cxn ang="0">
                  <a:pos x="226" y="113"/>
                </a:cxn>
                <a:cxn ang="0">
                  <a:pos x="226" y="105"/>
                </a:cxn>
                <a:cxn ang="0">
                  <a:pos x="235" y="115"/>
                </a:cxn>
                <a:cxn ang="0">
                  <a:pos x="219" y="117"/>
                </a:cxn>
                <a:cxn ang="0">
                  <a:pos x="226" y="115"/>
                </a:cxn>
              </a:cxnLst>
              <a:rect l="0" t="0" r="r" b="b"/>
              <a:pathLst>
                <a:path w="235" h="126">
                  <a:moveTo>
                    <a:pt x="140" y="98"/>
                  </a:moveTo>
                  <a:lnTo>
                    <a:pt x="138" y="98"/>
                  </a:lnTo>
                  <a:lnTo>
                    <a:pt x="137" y="95"/>
                  </a:lnTo>
                  <a:lnTo>
                    <a:pt x="137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3" y="90"/>
                  </a:lnTo>
                  <a:lnTo>
                    <a:pt x="130" y="82"/>
                  </a:lnTo>
                  <a:lnTo>
                    <a:pt x="130" y="79"/>
                  </a:lnTo>
                  <a:lnTo>
                    <a:pt x="123" y="82"/>
                  </a:lnTo>
                  <a:lnTo>
                    <a:pt x="104" y="88"/>
                  </a:lnTo>
                  <a:lnTo>
                    <a:pt x="104" y="86"/>
                  </a:lnTo>
                  <a:lnTo>
                    <a:pt x="86" y="92"/>
                  </a:lnTo>
                  <a:lnTo>
                    <a:pt x="85" y="92"/>
                  </a:lnTo>
                  <a:lnTo>
                    <a:pt x="62" y="98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4" y="106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9" y="107"/>
                  </a:lnTo>
                  <a:lnTo>
                    <a:pt x="3" y="113"/>
                  </a:lnTo>
                  <a:lnTo>
                    <a:pt x="1" y="112"/>
                  </a:lnTo>
                  <a:lnTo>
                    <a:pt x="0" y="73"/>
                  </a:lnTo>
                  <a:lnTo>
                    <a:pt x="0" y="52"/>
                  </a:lnTo>
                  <a:lnTo>
                    <a:pt x="14" y="49"/>
                  </a:lnTo>
                  <a:lnTo>
                    <a:pt x="21" y="48"/>
                  </a:lnTo>
                  <a:lnTo>
                    <a:pt x="48" y="41"/>
                  </a:lnTo>
                  <a:lnTo>
                    <a:pt x="59" y="38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119" y="22"/>
                  </a:lnTo>
                  <a:lnTo>
                    <a:pt x="120" y="20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3" y="13"/>
                  </a:lnTo>
                  <a:lnTo>
                    <a:pt x="126" y="10"/>
                  </a:lnTo>
                  <a:lnTo>
                    <a:pt x="130" y="10"/>
                  </a:lnTo>
                  <a:lnTo>
                    <a:pt x="131" y="6"/>
                  </a:lnTo>
                  <a:lnTo>
                    <a:pt x="136" y="1"/>
                  </a:lnTo>
                  <a:lnTo>
                    <a:pt x="137" y="0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53" y="15"/>
                  </a:lnTo>
                  <a:lnTo>
                    <a:pt x="161" y="14"/>
                  </a:lnTo>
                  <a:lnTo>
                    <a:pt x="161" y="20"/>
                  </a:lnTo>
                  <a:lnTo>
                    <a:pt x="151" y="27"/>
                  </a:lnTo>
                  <a:lnTo>
                    <a:pt x="148" y="35"/>
                  </a:lnTo>
                  <a:lnTo>
                    <a:pt x="146" y="38"/>
                  </a:lnTo>
                  <a:lnTo>
                    <a:pt x="144" y="51"/>
                  </a:lnTo>
                  <a:lnTo>
                    <a:pt x="153" y="54"/>
                  </a:lnTo>
                  <a:lnTo>
                    <a:pt x="153" y="51"/>
                  </a:lnTo>
                  <a:lnTo>
                    <a:pt x="157" y="49"/>
                  </a:lnTo>
                  <a:lnTo>
                    <a:pt x="161" y="49"/>
                  </a:lnTo>
                  <a:lnTo>
                    <a:pt x="168" y="55"/>
                  </a:lnTo>
                  <a:lnTo>
                    <a:pt x="177" y="69"/>
                  </a:lnTo>
                  <a:lnTo>
                    <a:pt x="182" y="71"/>
                  </a:lnTo>
                  <a:lnTo>
                    <a:pt x="185" y="81"/>
                  </a:lnTo>
                  <a:lnTo>
                    <a:pt x="194" y="83"/>
                  </a:lnTo>
                  <a:lnTo>
                    <a:pt x="204" y="83"/>
                  </a:lnTo>
                  <a:lnTo>
                    <a:pt x="199" y="85"/>
                  </a:lnTo>
                  <a:lnTo>
                    <a:pt x="208" y="82"/>
                  </a:lnTo>
                  <a:lnTo>
                    <a:pt x="218" y="73"/>
                  </a:lnTo>
                  <a:lnTo>
                    <a:pt x="216" y="66"/>
                  </a:lnTo>
                  <a:lnTo>
                    <a:pt x="206" y="56"/>
                  </a:lnTo>
                  <a:lnTo>
                    <a:pt x="196" y="55"/>
                  </a:lnTo>
                  <a:lnTo>
                    <a:pt x="204" y="52"/>
                  </a:lnTo>
                  <a:lnTo>
                    <a:pt x="209" y="54"/>
                  </a:lnTo>
                  <a:lnTo>
                    <a:pt x="218" y="62"/>
                  </a:lnTo>
                  <a:lnTo>
                    <a:pt x="223" y="72"/>
                  </a:lnTo>
                  <a:lnTo>
                    <a:pt x="225" y="81"/>
                  </a:lnTo>
                  <a:lnTo>
                    <a:pt x="199" y="93"/>
                  </a:lnTo>
                  <a:lnTo>
                    <a:pt x="198" y="98"/>
                  </a:lnTo>
                  <a:lnTo>
                    <a:pt x="187" y="105"/>
                  </a:lnTo>
                  <a:lnTo>
                    <a:pt x="184" y="103"/>
                  </a:lnTo>
                  <a:lnTo>
                    <a:pt x="182" y="88"/>
                  </a:lnTo>
                  <a:lnTo>
                    <a:pt x="172" y="100"/>
                  </a:lnTo>
                  <a:lnTo>
                    <a:pt x="168" y="102"/>
                  </a:lnTo>
                  <a:lnTo>
                    <a:pt x="165" y="113"/>
                  </a:lnTo>
                  <a:lnTo>
                    <a:pt x="158" y="117"/>
                  </a:lnTo>
                  <a:lnTo>
                    <a:pt x="153" y="105"/>
                  </a:lnTo>
                  <a:lnTo>
                    <a:pt x="148" y="103"/>
                  </a:lnTo>
                  <a:lnTo>
                    <a:pt x="147" y="102"/>
                  </a:lnTo>
                  <a:lnTo>
                    <a:pt x="143" y="99"/>
                  </a:lnTo>
                  <a:lnTo>
                    <a:pt x="140" y="98"/>
                  </a:lnTo>
                  <a:close/>
                  <a:moveTo>
                    <a:pt x="191" y="113"/>
                  </a:moveTo>
                  <a:lnTo>
                    <a:pt x="192" y="109"/>
                  </a:lnTo>
                  <a:lnTo>
                    <a:pt x="195" y="113"/>
                  </a:lnTo>
                  <a:lnTo>
                    <a:pt x="194" y="113"/>
                  </a:lnTo>
                  <a:lnTo>
                    <a:pt x="198" y="113"/>
                  </a:lnTo>
                  <a:lnTo>
                    <a:pt x="201" y="117"/>
                  </a:lnTo>
                  <a:lnTo>
                    <a:pt x="185" y="123"/>
                  </a:lnTo>
                  <a:lnTo>
                    <a:pt x="184" y="126"/>
                  </a:lnTo>
                  <a:lnTo>
                    <a:pt x="178" y="123"/>
                  </a:lnTo>
                  <a:lnTo>
                    <a:pt x="182" y="122"/>
                  </a:lnTo>
                  <a:lnTo>
                    <a:pt x="184" y="124"/>
                  </a:lnTo>
                  <a:lnTo>
                    <a:pt x="184" y="119"/>
                  </a:lnTo>
                  <a:lnTo>
                    <a:pt x="187" y="112"/>
                  </a:lnTo>
                  <a:lnTo>
                    <a:pt x="189" y="109"/>
                  </a:lnTo>
                  <a:lnTo>
                    <a:pt x="191" y="113"/>
                  </a:lnTo>
                  <a:close/>
                  <a:moveTo>
                    <a:pt x="229" y="112"/>
                  </a:moveTo>
                  <a:lnTo>
                    <a:pt x="230" y="110"/>
                  </a:lnTo>
                  <a:lnTo>
                    <a:pt x="228" y="109"/>
                  </a:lnTo>
                  <a:lnTo>
                    <a:pt x="226" y="113"/>
                  </a:lnTo>
                  <a:lnTo>
                    <a:pt x="228" y="109"/>
                  </a:lnTo>
                  <a:lnTo>
                    <a:pt x="226" y="105"/>
                  </a:lnTo>
                  <a:lnTo>
                    <a:pt x="233" y="112"/>
                  </a:lnTo>
                  <a:lnTo>
                    <a:pt x="235" y="115"/>
                  </a:lnTo>
                  <a:lnTo>
                    <a:pt x="226" y="119"/>
                  </a:lnTo>
                  <a:lnTo>
                    <a:pt x="219" y="117"/>
                  </a:lnTo>
                  <a:lnTo>
                    <a:pt x="219" y="116"/>
                  </a:lnTo>
                  <a:lnTo>
                    <a:pt x="226" y="115"/>
                  </a:lnTo>
                  <a:lnTo>
                    <a:pt x="22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7491798" y="2511426"/>
              <a:ext cx="495149" cy="301161"/>
            </a:xfrm>
            <a:custGeom>
              <a:avLst/>
              <a:gdLst/>
              <a:ahLst/>
              <a:cxnLst>
                <a:cxn ang="0">
                  <a:pos x="138" y="98"/>
                </a:cxn>
                <a:cxn ang="0">
                  <a:pos x="137" y="92"/>
                </a:cxn>
                <a:cxn ang="0">
                  <a:pos x="136" y="88"/>
                </a:cxn>
                <a:cxn ang="0">
                  <a:pos x="130" y="82"/>
                </a:cxn>
                <a:cxn ang="0">
                  <a:pos x="123" y="82"/>
                </a:cxn>
                <a:cxn ang="0">
                  <a:pos x="104" y="86"/>
                </a:cxn>
                <a:cxn ang="0">
                  <a:pos x="85" y="92"/>
                </a:cxn>
                <a:cxn ang="0">
                  <a:pos x="58" y="99"/>
                </a:cxn>
                <a:cxn ang="0">
                  <a:pos x="56" y="100"/>
                </a:cxn>
                <a:cxn ang="0">
                  <a:pos x="46" y="102"/>
                </a:cxn>
                <a:cxn ang="0">
                  <a:pos x="44" y="106"/>
                </a:cxn>
                <a:cxn ang="0">
                  <a:pos x="31" y="106"/>
                </a:cxn>
                <a:cxn ang="0">
                  <a:pos x="3" y="113"/>
                </a:cxn>
                <a:cxn ang="0">
                  <a:pos x="0" y="73"/>
                </a:cxn>
                <a:cxn ang="0">
                  <a:pos x="14" y="49"/>
                </a:cxn>
                <a:cxn ang="0">
                  <a:pos x="48" y="41"/>
                </a:cxn>
                <a:cxn ang="0">
                  <a:pos x="80" y="34"/>
                </a:cxn>
                <a:cxn ang="0">
                  <a:pos x="119" y="22"/>
                </a:cxn>
                <a:cxn ang="0">
                  <a:pos x="120" y="18"/>
                </a:cxn>
                <a:cxn ang="0">
                  <a:pos x="123" y="13"/>
                </a:cxn>
                <a:cxn ang="0">
                  <a:pos x="130" y="10"/>
                </a:cxn>
                <a:cxn ang="0">
                  <a:pos x="136" y="1"/>
                </a:cxn>
                <a:cxn ang="0">
                  <a:pos x="141" y="1"/>
                </a:cxn>
                <a:cxn ang="0">
                  <a:pos x="153" y="15"/>
                </a:cxn>
                <a:cxn ang="0">
                  <a:pos x="161" y="20"/>
                </a:cxn>
                <a:cxn ang="0">
                  <a:pos x="148" y="35"/>
                </a:cxn>
                <a:cxn ang="0">
                  <a:pos x="144" y="51"/>
                </a:cxn>
                <a:cxn ang="0">
                  <a:pos x="153" y="51"/>
                </a:cxn>
                <a:cxn ang="0">
                  <a:pos x="161" y="49"/>
                </a:cxn>
                <a:cxn ang="0">
                  <a:pos x="177" y="69"/>
                </a:cxn>
                <a:cxn ang="0">
                  <a:pos x="185" y="81"/>
                </a:cxn>
                <a:cxn ang="0">
                  <a:pos x="204" y="83"/>
                </a:cxn>
                <a:cxn ang="0">
                  <a:pos x="208" y="82"/>
                </a:cxn>
                <a:cxn ang="0">
                  <a:pos x="216" y="66"/>
                </a:cxn>
                <a:cxn ang="0">
                  <a:pos x="196" y="55"/>
                </a:cxn>
                <a:cxn ang="0">
                  <a:pos x="209" y="54"/>
                </a:cxn>
                <a:cxn ang="0">
                  <a:pos x="223" y="72"/>
                </a:cxn>
                <a:cxn ang="0">
                  <a:pos x="199" y="93"/>
                </a:cxn>
                <a:cxn ang="0">
                  <a:pos x="187" y="105"/>
                </a:cxn>
                <a:cxn ang="0">
                  <a:pos x="182" y="88"/>
                </a:cxn>
                <a:cxn ang="0">
                  <a:pos x="168" y="102"/>
                </a:cxn>
                <a:cxn ang="0">
                  <a:pos x="158" y="117"/>
                </a:cxn>
                <a:cxn ang="0">
                  <a:pos x="148" y="103"/>
                </a:cxn>
                <a:cxn ang="0">
                  <a:pos x="143" y="99"/>
                </a:cxn>
                <a:cxn ang="0">
                  <a:pos x="192" y="110"/>
                </a:cxn>
                <a:cxn ang="0">
                  <a:pos x="195" y="113"/>
                </a:cxn>
                <a:cxn ang="0">
                  <a:pos x="198" y="113"/>
                </a:cxn>
                <a:cxn ang="0">
                  <a:pos x="185" y="123"/>
                </a:cxn>
                <a:cxn ang="0">
                  <a:pos x="178" y="123"/>
                </a:cxn>
                <a:cxn ang="0">
                  <a:pos x="184" y="124"/>
                </a:cxn>
                <a:cxn ang="0">
                  <a:pos x="187" y="112"/>
                </a:cxn>
                <a:cxn ang="0">
                  <a:pos x="191" y="113"/>
                </a:cxn>
                <a:cxn ang="0">
                  <a:pos x="229" y="112"/>
                </a:cxn>
                <a:cxn ang="0">
                  <a:pos x="228" y="109"/>
                </a:cxn>
                <a:cxn ang="0">
                  <a:pos x="228" y="109"/>
                </a:cxn>
                <a:cxn ang="0">
                  <a:pos x="233" y="112"/>
                </a:cxn>
                <a:cxn ang="0">
                  <a:pos x="226" y="119"/>
                </a:cxn>
                <a:cxn ang="0">
                  <a:pos x="219" y="116"/>
                </a:cxn>
                <a:cxn ang="0">
                  <a:pos x="229" y="112"/>
                </a:cxn>
              </a:cxnLst>
              <a:rect l="0" t="0" r="r" b="b"/>
              <a:pathLst>
                <a:path w="235" h="126">
                  <a:moveTo>
                    <a:pt x="140" y="98"/>
                  </a:moveTo>
                  <a:lnTo>
                    <a:pt x="138" y="98"/>
                  </a:lnTo>
                  <a:lnTo>
                    <a:pt x="137" y="95"/>
                  </a:lnTo>
                  <a:lnTo>
                    <a:pt x="137" y="92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33" y="90"/>
                  </a:lnTo>
                  <a:lnTo>
                    <a:pt x="130" y="82"/>
                  </a:lnTo>
                  <a:lnTo>
                    <a:pt x="130" y="79"/>
                  </a:lnTo>
                  <a:lnTo>
                    <a:pt x="123" y="82"/>
                  </a:lnTo>
                  <a:lnTo>
                    <a:pt x="104" y="88"/>
                  </a:lnTo>
                  <a:lnTo>
                    <a:pt x="104" y="86"/>
                  </a:lnTo>
                  <a:lnTo>
                    <a:pt x="86" y="92"/>
                  </a:lnTo>
                  <a:lnTo>
                    <a:pt x="85" y="92"/>
                  </a:lnTo>
                  <a:lnTo>
                    <a:pt x="62" y="98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4" y="106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9" y="107"/>
                  </a:lnTo>
                  <a:lnTo>
                    <a:pt x="3" y="113"/>
                  </a:lnTo>
                  <a:lnTo>
                    <a:pt x="1" y="112"/>
                  </a:lnTo>
                  <a:lnTo>
                    <a:pt x="0" y="73"/>
                  </a:lnTo>
                  <a:lnTo>
                    <a:pt x="0" y="52"/>
                  </a:lnTo>
                  <a:lnTo>
                    <a:pt x="14" y="49"/>
                  </a:lnTo>
                  <a:lnTo>
                    <a:pt x="21" y="48"/>
                  </a:lnTo>
                  <a:lnTo>
                    <a:pt x="48" y="41"/>
                  </a:lnTo>
                  <a:lnTo>
                    <a:pt x="59" y="38"/>
                  </a:lnTo>
                  <a:lnTo>
                    <a:pt x="80" y="34"/>
                  </a:lnTo>
                  <a:lnTo>
                    <a:pt x="82" y="32"/>
                  </a:lnTo>
                  <a:lnTo>
                    <a:pt x="119" y="22"/>
                  </a:lnTo>
                  <a:lnTo>
                    <a:pt x="120" y="20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3" y="13"/>
                  </a:lnTo>
                  <a:lnTo>
                    <a:pt x="126" y="10"/>
                  </a:lnTo>
                  <a:lnTo>
                    <a:pt x="130" y="10"/>
                  </a:lnTo>
                  <a:lnTo>
                    <a:pt x="131" y="6"/>
                  </a:lnTo>
                  <a:lnTo>
                    <a:pt x="136" y="1"/>
                  </a:lnTo>
                  <a:lnTo>
                    <a:pt x="137" y="0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53" y="15"/>
                  </a:lnTo>
                  <a:lnTo>
                    <a:pt x="161" y="14"/>
                  </a:lnTo>
                  <a:lnTo>
                    <a:pt x="161" y="20"/>
                  </a:lnTo>
                  <a:lnTo>
                    <a:pt x="151" y="27"/>
                  </a:lnTo>
                  <a:lnTo>
                    <a:pt x="148" y="35"/>
                  </a:lnTo>
                  <a:lnTo>
                    <a:pt x="146" y="38"/>
                  </a:lnTo>
                  <a:lnTo>
                    <a:pt x="144" y="51"/>
                  </a:lnTo>
                  <a:lnTo>
                    <a:pt x="153" y="54"/>
                  </a:lnTo>
                  <a:lnTo>
                    <a:pt x="153" y="51"/>
                  </a:lnTo>
                  <a:lnTo>
                    <a:pt x="157" y="49"/>
                  </a:lnTo>
                  <a:lnTo>
                    <a:pt x="161" y="49"/>
                  </a:lnTo>
                  <a:lnTo>
                    <a:pt x="168" y="55"/>
                  </a:lnTo>
                  <a:lnTo>
                    <a:pt x="177" y="69"/>
                  </a:lnTo>
                  <a:lnTo>
                    <a:pt x="182" y="71"/>
                  </a:lnTo>
                  <a:lnTo>
                    <a:pt x="185" y="81"/>
                  </a:lnTo>
                  <a:lnTo>
                    <a:pt x="194" y="83"/>
                  </a:lnTo>
                  <a:lnTo>
                    <a:pt x="204" y="83"/>
                  </a:lnTo>
                  <a:lnTo>
                    <a:pt x="199" y="85"/>
                  </a:lnTo>
                  <a:lnTo>
                    <a:pt x="208" y="82"/>
                  </a:lnTo>
                  <a:lnTo>
                    <a:pt x="218" y="73"/>
                  </a:lnTo>
                  <a:lnTo>
                    <a:pt x="216" y="66"/>
                  </a:lnTo>
                  <a:lnTo>
                    <a:pt x="206" y="56"/>
                  </a:lnTo>
                  <a:lnTo>
                    <a:pt x="196" y="55"/>
                  </a:lnTo>
                  <a:lnTo>
                    <a:pt x="204" y="52"/>
                  </a:lnTo>
                  <a:lnTo>
                    <a:pt x="209" y="54"/>
                  </a:lnTo>
                  <a:lnTo>
                    <a:pt x="218" y="62"/>
                  </a:lnTo>
                  <a:lnTo>
                    <a:pt x="223" y="72"/>
                  </a:lnTo>
                  <a:lnTo>
                    <a:pt x="225" y="81"/>
                  </a:lnTo>
                  <a:lnTo>
                    <a:pt x="199" y="93"/>
                  </a:lnTo>
                  <a:lnTo>
                    <a:pt x="198" y="98"/>
                  </a:lnTo>
                  <a:lnTo>
                    <a:pt x="187" y="105"/>
                  </a:lnTo>
                  <a:lnTo>
                    <a:pt x="184" y="103"/>
                  </a:lnTo>
                  <a:lnTo>
                    <a:pt x="182" y="88"/>
                  </a:lnTo>
                  <a:lnTo>
                    <a:pt x="172" y="100"/>
                  </a:lnTo>
                  <a:lnTo>
                    <a:pt x="168" y="102"/>
                  </a:lnTo>
                  <a:lnTo>
                    <a:pt x="165" y="113"/>
                  </a:lnTo>
                  <a:lnTo>
                    <a:pt x="158" y="117"/>
                  </a:lnTo>
                  <a:lnTo>
                    <a:pt x="153" y="105"/>
                  </a:lnTo>
                  <a:lnTo>
                    <a:pt x="148" y="103"/>
                  </a:lnTo>
                  <a:lnTo>
                    <a:pt x="147" y="102"/>
                  </a:lnTo>
                  <a:lnTo>
                    <a:pt x="143" y="99"/>
                  </a:lnTo>
                  <a:lnTo>
                    <a:pt x="140" y="98"/>
                  </a:lnTo>
                  <a:moveTo>
                    <a:pt x="192" y="110"/>
                  </a:moveTo>
                  <a:lnTo>
                    <a:pt x="192" y="109"/>
                  </a:lnTo>
                  <a:lnTo>
                    <a:pt x="195" y="113"/>
                  </a:lnTo>
                  <a:lnTo>
                    <a:pt x="194" y="113"/>
                  </a:lnTo>
                  <a:lnTo>
                    <a:pt x="198" y="113"/>
                  </a:lnTo>
                  <a:lnTo>
                    <a:pt x="201" y="117"/>
                  </a:lnTo>
                  <a:lnTo>
                    <a:pt x="185" y="123"/>
                  </a:lnTo>
                  <a:lnTo>
                    <a:pt x="184" y="126"/>
                  </a:lnTo>
                  <a:lnTo>
                    <a:pt x="178" y="123"/>
                  </a:lnTo>
                  <a:lnTo>
                    <a:pt x="182" y="122"/>
                  </a:lnTo>
                  <a:lnTo>
                    <a:pt x="184" y="124"/>
                  </a:lnTo>
                  <a:lnTo>
                    <a:pt x="184" y="119"/>
                  </a:lnTo>
                  <a:lnTo>
                    <a:pt x="187" y="112"/>
                  </a:lnTo>
                  <a:lnTo>
                    <a:pt x="189" y="109"/>
                  </a:lnTo>
                  <a:lnTo>
                    <a:pt x="191" y="113"/>
                  </a:lnTo>
                  <a:lnTo>
                    <a:pt x="192" y="110"/>
                  </a:lnTo>
                  <a:moveTo>
                    <a:pt x="229" y="112"/>
                  </a:moveTo>
                  <a:lnTo>
                    <a:pt x="230" y="110"/>
                  </a:lnTo>
                  <a:lnTo>
                    <a:pt x="228" y="109"/>
                  </a:lnTo>
                  <a:lnTo>
                    <a:pt x="226" y="113"/>
                  </a:lnTo>
                  <a:lnTo>
                    <a:pt x="228" y="109"/>
                  </a:lnTo>
                  <a:lnTo>
                    <a:pt x="226" y="105"/>
                  </a:lnTo>
                  <a:lnTo>
                    <a:pt x="233" y="112"/>
                  </a:lnTo>
                  <a:lnTo>
                    <a:pt x="235" y="115"/>
                  </a:lnTo>
                  <a:lnTo>
                    <a:pt x="226" y="119"/>
                  </a:lnTo>
                  <a:lnTo>
                    <a:pt x="219" y="117"/>
                  </a:lnTo>
                  <a:lnTo>
                    <a:pt x="219" y="116"/>
                  </a:lnTo>
                  <a:lnTo>
                    <a:pt x="226" y="115"/>
                  </a:lnTo>
                  <a:lnTo>
                    <a:pt x="229" y="11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482154" y="3065945"/>
              <a:ext cx="1177821" cy="628615"/>
            </a:xfrm>
            <a:custGeom>
              <a:avLst/>
              <a:gdLst/>
              <a:ahLst/>
              <a:cxnLst>
                <a:cxn ang="0">
                  <a:pos x="125" y="222"/>
                </a:cxn>
                <a:cxn ang="0">
                  <a:pos x="91" y="173"/>
                </a:cxn>
                <a:cxn ang="0">
                  <a:pos x="0" y="169"/>
                </a:cxn>
                <a:cxn ang="0">
                  <a:pos x="4" y="85"/>
                </a:cxn>
                <a:cxn ang="0">
                  <a:pos x="74" y="4"/>
                </a:cxn>
                <a:cxn ang="0">
                  <a:pos x="248" y="10"/>
                </a:cxn>
                <a:cxn ang="0">
                  <a:pos x="355" y="16"/>
                </a:cxn>
                <a:cxn ang="0">
                  <a:pos x="375" y="24"/>
                </a:cxn>
                <a:cxn ang="0">
                  <a:pos x="384" y="30"/>
                </a:cxn>
                <a:cxn ang="0">
                  <a:pos x="391" y="23"/>
                </a:cxn>
                <a:cxn ang="0">
                  <a:pos x="401" y="23"/>
                </a:cxn>
                <a:cxn ang="0">
                  <a:pos x="415" y="23"/>
                </a:cxn>
                <a:cxn ang="0">
                  <a:pos x="426" y="21"/>
                </a:cxn>
                <a:cxn ang="0">
                  <a:pos x="433" y="26"/>
                </a:cxn>
                <a:cxn ang="0">
                  <a:pos x="447" y="30"/>
                </a:cxn>
                <a:cxn ang="0">
                  <a:pos x="452" y="33"/>
                </a:cxn>
                <a:cxn ang="0">
                  <a:pos x="463" y="37"/>
                </a:cxn>
                <a:cxn ang="0">
                  <a:pos x="464" y="43"/>
                </a:cxn>
                <a:cxn ang="0">
                  <a:pos x="473" y="50"/>
                </a:cxn>
                <a:cxn ang="0">
                  <a:pos x="484" y="54"/>
                </a:cxn>
                <a:cxn ang="0">
                  <a:pos x="483" y="64"/>
                </a:cxn>
                <a:cxn ang="0">
                  <a:pos x="488" y="71"/>
                </a:cxn>
                <a:cxn ang="0">
                  <a:pos x="491" y="82"/>
                </a:cxn>
                <a:cxn ang="0">
                  <a:pos x="497" y="94"/>
                </a:cxn>
                <a:cxn ang="0">
                  <a:pos x="500" y="101"/>
                </a:cxn>
                <a:cxn ang="0">
                  <a:pos x="504" y="116"/>
                </a:cxn>
                <a:cxn ang="0">
                  <a:pos x="504" y="122"/>
                </a:cxn>
                <a:cxn ang="0">
                  <a:pos x="505" y="132"/>
                </a:cxn>
                <a:cxn ang="0">
                  <a:pos x="511" y="135"/>
                </a:cxn>
                <a:cxn ang="0">
                  <a:pos x="515" y="137"/>
                </a:cxn>
                <a:cxn ang="0">
                  <a:pos x="518" y="153"/>
                </a:cxn>
                <a:cxn ang="0">
                  <a:pos x="517" y="160"/>
                </a:cxn>
                <a:cxn ang="0">
                  <a:pos x="520" y="163"/>
                </a:cxn>
                <a:cxn ang="0">
                  <a:pos x="521" y="177"/>
                </a:cxn>
                <a:cxn ang="0">
                  <a:pos x="522" y="190"/>
                </a:cxn>
                <a:cxn ang="0">
                  <a:pos x="528" y="208"/>
                </a:cxn>
                <a:cxn ang="0">
                  <a:pos x="534" y="217"/>
                </a:cxn>
                <a:cxn ang="0">
                  <a:pos x="535" y="215"/>
                </a:cxn>
                <a:cxn ang="0">
                  <a:pos x="538" y="231"/>
                </a:cxn>
                <a:cxn ang="0">
                  <a:pos x="537" y="235"/>
                </a:cxn>
                <a:cxn ang="0">
                  <a:pos x="548" y="242"/>
                </a:cxn>
                <a:cxn ang="0">
                  <a:pos x="554" y="252"/>
                </a:cxn>
                <a:cxn ang="0">
                  <a:pos x="555" y="258"/>
                </a:cxn>
                <a:cxn ang="0">
                  <a:pos x="528" y="261"/>
                </a:cxn>
                <a:cxn ang="0">
                  <a:pos x="463" y="262"/>
                </a:cxn>
                <a:cxn ang="0">
                  <a:pos x="389" y="263"/>
                </a:cxn>
                <a:cxn ang="0">
                  <a:pos x="317" y="263"/>
                </a:cxn>
                <a:cxn ang="0">
                  <a:pos x="244" y="262"/>
                </a:cxn>
                <a:cxn ang="0">
                  <a:pos x="166" y="261"/>
                </a:cxn>
              </a:cxnLst>
              <a:rect l="0" t="0" r="r" b="b"/>
              <a:pathLst>
                <a:path w="559" h="263">
                  <a:moveTo>
                    <a:pt x="166" y="261"/>
                  </a:moveTo>
                  <a:lnTo>
                    <a:pt x="123" y="259"/>
                  </a:lnTo>
                  <a:lnTo>
                    <a:pt x="125" y="229"/>
                  </a:lnTo>
                  <a:lnTo>
                    <a:pt x="125" y="222"/>
                  </a:lnTo>
                  <a:lnTo>
                    <a:pt x="126" y="200"/>
                  </a:lnTo>
                  <a:lnTo>
                    <a:pt x="126" y="197"/>
                  </a:lnTo>
                  <a:lnTo>
                    <a:pt x="127" y="176"/>
                  </a:lnTo>
                  <a:lnTo>
                    <a:pt x="91" y="173"/>
                  </a:lnTo>
                  <a:lnTo>
                    <a:pt x="88" y="173"/>
                  </a:lnTo>
                  <a:lnTo>
                    <a:pt x="43" y="171"/>
                  </a:lnTo>
                  <a:lnTo>
                    <a:pt x="30" y="170"/>
                  </a:lnTo>
                  <a:lnTo>
                    <a:pt x="0" y="169"/>
                  </a:lnTo>
                  <a:lnTo>
                    <a:pt x="1" y="136"/>
                  </a:lnTo>
                  <a:lnTo>
                    <a:pt x="1" y="122"/>
                  </a:lnTo>
                  <a:lnTo>
                    <a:pt x="3" y="111"/>
                  </a:lnTo>
                  <a:lnTo>
                    <a:pt x="4" y="85"/>
                  </a:lnTo>
                  <a:lnTo>
                    <a:pt x="7" y="33"/>
                  </a:lnTo>
                  <a:lnTo>
                    <a:pt x="9" y="0"/>
                  </a:lnTo>
                  <a:lnTo>
                    <a:pt x="44" y="3"/>
                  </a:lnTo>
                  <a:lnTo>
                    <a:pt x="74" y="4"/>
                  </a:lnTo>
                  <a:lnTo>
                    <a:pt x="88" y="4"/>
                  </a:lnTo>
                  <a:lnTo>
                    <a:pt x="130" y="7"/>
                  </a:lnTo>
                  <a:lnTo>
                    <a:pt x="184" y="9"/>
                  </a:lnTo>
                  <a:lnTo>
                    <a:pt x="248" y="10"/>
                  </a:lnTo>
                  <a:lnTo>
                    <a:pt x="289" y="11"/>
                  </a:lnTo>
                  <a:lnTo>
                    <a:pt x="306" y="11"/>
                  </a:lnTo>
                  <a:lnTo>
                    <a:pt x="353" y="11"/>
                  </a:lnTo>
                  <a:lnTo>
                    <a:pt x="355" y="16"/>
                  </a:lnTo>
                  <a:lnTo>
                    <a:pt x="360" y="17"/>
                  </a:lnTo>
                  <a:lnTo>
                    <a:pt x="365" y="20"/>
                  </a:lnTo>
                  <a:lnTo>
                    <a:pt x="374" y="24"/>
                  </a:lnTo>
                  <a:lnTo>
                    <a:pt x="375" y="24"/>
                  </a:lnTo>
                  <a:lnTo>
                    <a:pt x="377" y="26"/>
                  </a:lnTo>
                  <a:lnTo>
                    <a:pt x="377" y="27"/>
                  </a:lnTo>
                  <a:lnTo>
                    <a:pt x="382" y="30"/>
                  </a:lnTo>
                  <a:lnTo>
                    <a:pt x="384" y="30"/>
                  </a:lnTo>
                  <a:lnTo>
                    <a:pt x="387" y="30"/>
                  </a:lnTo>
                  <a:lnTo>
                    <a:pt x="388" y="28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5" y="21"/>
                  </a:lnTo>
                  <a:lnTo>
                    <a:pt x="396" y="23"/>
                  </a:lnTo>
                  <a:lnTo>
                    <a:pt x="398" y="23"/>
                  </a:lnTo>
                  <a:lnTo>
                    <a:pt x="401" y="23"/>
                  </a:lnTo>
                  <a:lnTo>
                    <a:pt x="404" y="24"/>
                  </a:lnTo>
                  <a:lnTo>
                    <a:pt x="406" y="23"/>
                  </a:lnTo>
                  <a:lnTo>
                    <a:pt x="411" y="23"/>
                  </a:lnTo>
                  <a:lnTo>
                    <a:pt x="415" y="23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29" y="23"/>
                  </a:lnTo>
                  <a:lnTo>
                    <a:pt x="430" y="23"/>
                  </a:lnTo>
                  <a:lnTo>
                    <a:pt x="432" y="24"/>
                  </a:lnTo>
                  <a:lnTo>
                    <a:pt x="433" y="26"/>
                  </a:lnTo>
                  <a:lnTo>
                    <a:pt x="436" y="27"/>
                  </a:lnTo>
                  <a:lnTo>
                    <a:pt x="437" y="28"/>
                  </a:lnTo>
                  <a:lnTo>
                    <a:pt x="446" y="30"/>
                  </a:lnTo>
                  <a:lnTo>
                    <a:pt x="447" y="30"/>
                  </a:lnTo>
                  <a:lnTo>
                    <a:pt x="449" y="31"/>
                  </a:lnTo>
                  <a:lnTo>
                    <a:pt x="447" y="33"/>
                  </a:lnTo>
                  <a:lnTo>
                    <a:pt x="449" y="34"/>
                  </a:lnTo>
                  <a:lnTo>
                    <a:pt x="452" y="33"/>
                  </a:lnTo>
                  <a:lnTo>
                    <a:pt x="459" y="34"/>
                  </a:lnTo>
                  <a:lnTo>
                    <a:pt x="459" y="37"/>
                  </a:lnTo>
                  <a:lnTo>
                    <a:pt x="459" y="37"/>
                  </a:lnTo>
                  <a:lnTo>
                    <a:pt x="463" y="37"/>
                  </a:lnTo>
                  <a:lnTo>
                    <a:pt x="466" y="38"/>
                  </a:lnTo>
                  <a:lnTo>
                    <a:pt x="466" y="40"/>
                  </a:lnTo>
                  <a:lnTo>
                    <a:pt x="464" y="41"/>
                  </a:lnTo>
                  <a:lnTo>
                    <a:pt x="464" y="43"/>
                  </a:lnTo>
                  <a:lnTo>
                    <a:pt x="469" y="47"/>
                  </a:lnTo>
                  <a:lnTo>
                    <a:pt x="470" y="50"/>
                  </a:lnTo>
                  <a:lnTo>
                    <a:pt x="471" y="51"/>
                  </a:lnTo>
                  <a:lnTo>
                    <a:pt x="473" y="50"/>
                  </a:lnTo>
                  <a:lnTo>
                    <a:pt x="474" y="50"/>
                  </a:lnTo>
                  <a:lnTo>
                    <a:pt x="479" y="52"/>
                  </a:lnTo>
                  <a:lnTo>
                    <a:pt x="481" y="52"/>
                  </a:lnTo>
                  <a:lnTo>
                    <a:pt x="484" y="54"/>
                  </a:lnTo>
                  <a:lnTo>
                    <a:pt x="484" y="57"/>
                  </a:lnTo>
                  <a:lnTo>
                    <a:pt x="483" y="58"/>
                  </a:lnTo>
                  <a:lnTo>
                    <a:pt x="484" y="61"/>
                  </a:lnTo>
                  <a:lnTo>
                    <a:pt x="483" y="64"/>
                  </a:lnTo>
                  <a:lnTo>
                    <a:pt x="486" y="65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88" y="71"/>
                  </a:lnTo>
                  <a:lnTo>
                    <a:pt x="488" y="74"/>
                  </a:lnTo>
                  <a:lnTo>
                    <a:pt x="487" y="75"/>
                  </a:lnTo>
                  <a:lnTo>
                    <a:pt x="487" y="79"/>
                  </a:lnTo>
                  <a:lnTo>
                    <a:pt x="491" y="82"/>
                  </a:lnTo>
                  <a:lnTo>
                    <a:pt x="493" y="89"/>
                  </a:lnTo>
                  <a:lnTo>
                    <a:pt x="496" y="91"/>
                  </a:lnTo>
                  <a:lnTo>
                    <a:pt x="496" y="94"/>
                  </a:lnTo>
                  <a:lnTo>
                    <a:pt x="497" y="94"/>
                  </a:lnTo>
                  <a:lnTo>
                    <a:pt x="498" y="95"/>
                  </a:lnTo>
                  <a:lnTo>
                    <a:pt x="501" y="96"/>
                  </a:lnTo>
                  <a:lnTo>
                    <a:pt x="501" y="99"/>
                  </a:lnTo>
                  <a:lnTo>
                    <a:pt x="500" y="101"/>
                  </a:lnTo>
                  <a:lnTo>
                    <a:pt x="501" y="105"/>
                  </a:lnTo>
                  <a:lnTo>
                    <a:pt x="505" y="111"/>
                  </a:lnTo>
                  <a:lnTo>
                    <a:pt x="504" y="113"/>
                  </a:lnTo>
                  <a:lnTo>
                    <a:pt x="504" y="116"/>
                  </a:lnTo>
                  <a:lnTo>
                    <a:pt x="505" y="118"/>
                  </a:lnTo>
                  <a:lnTo>
                    <a:pt x="503" y="119"/>
                  </a:lnTo>
                  <a:lnTo>
                    <a:pt x="503" y="119"/>
                  </a:lnTo>
                  <a:lnTo>
                    <a:pt x="504" y="122"/>
                  </a:lnTo>
                  <a:lnTo>
                    <a:pt x="504" y="126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2"/>
                  </a:lnTo>
                  <a:lnTo>
                    <a:pt x="508" y="133"/>
                  </a:lnTo>
                  <a:lnTo>
                    <a:pt x="511" y="132"/>
                  </a:lnTo>
                  <a:lnTo>
                    <a:pt x="511" y="133"/>
                  </a:lnTo>
                  <a:lnTo>
                    <a:pt x="511" y="135"/>
                  </a:lnTo>
                  <a:lnTo>
                    <a:pt x="510" y="136"/>
                  </a:lnTo>
                  <a:lnTo>
                    <a:pt x="511" y="136"/>
                  </a:lnTo>
                  <a:lnTo>
                    <a:pt x="514" y="137"/>
                  </a:lnTo>
                  <a:lnTo>
                    <a:pt x="515" y="137"/>
                  </a:lnTo>
                  <a:lnTo>
                    <a:pt x="515" y="143"/>
                  </a:lnTo>
                  <a:lnTo>
                    <a:pt x="515" y="149"/>
                  </a:lnTo>
                  <a:lnTo>
                    <a:pt x="518" y="152"/>
                  </a:lnTo>
                  <a:lnTo>
                    <a:pt x="518" y="153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8" y="157"/>
                  </a:lnTo>
                  <a:lnTo>
                    <a:pt x="517" y="160"/>
                  </a:lnTo>
                  <a:lnTo>
                    <a:pt x="517" y="160"/>
                  </a:lnTo>
                  <a:lnTo>
                    <a:pt x="521" y="161"/>
                  </a:lnTo>
                  <a:lnTo>
                    <a:pt x="521" y="163"/>
                  </a:lnTo>
                  <a:lnTo>
                    <a:pt x="520" y="163"/>
                  </a:lnTo>
                  <a:lnTo>
                    <a:pt x="521" y="167"/>
                  </a:lnTo>
                  <a:lnTo>
                    <a:pt x="520" y="171"/>
                  </a:lnTo>
                  <a:lnTo>
                    <a:pt x="521" y="174"/>
                  </a:lnTo>
                  <a:lnTo>
                    <a:pt x="521" y="177"/>
                  </a:lnTo>
                  <a:lnTo>
                    <a:pt x="522" y="178"/>
                  </a:lnTo>
                  <a:lnTo>
                    <a:pt x="522" y="186"/>
                  </a:lnTo>
                  <a:lnTo>
                    <a:pt x="524" y="187"/>
                  </a:lnTo>
                  <a:lnTo>
                    <a:pt x="522" y="190"/>
                  </a:lnTo>
                  <a:lnTo>
                    <a:pt x="522" y="194"/>
                  </a:lnTo>
                  <a:lnTo>
                    <a:pt x="521" y="200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11"/>
                  </a:lnTo>
                  <a:lnTo>
                    <a:pt x="528" y="214"/>
                  </a:lnTo>
                  <a:lnTo>
                    <a:pt x="531" y="215"/>
                  </a:lnTo>
                  <a:lnTo>
                    <a:pt x="534" y="217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5" y="214"/>
                  </a:lnTo>
                  <a:lnTo>
                    <a:pt x="535" y="215"/>
                  </a:lnTo>
                  <a:lnTo>
                    <a:pt x="534" y="218"/>
                  </a:lnTo>
                  <a:lnTo>
                    <a:pt x="534" y="220"/>
                  </a:lnTo>
                  <a:lnTo>
                    <a:pt x="537" y="227"/>
                  </a:lnTo>
                  <a:lnTo>
                    <a:pt x="538" y="231"/>
                  </a:lnTo>
                  <a:lnTo>
                    <a:pt x="538" y="231"/>
                  </a:lnTo>
                  <a:lnTo>
                    <a:pt x="538" y="232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9" y="234"/>
                  </a:lnTo>
                  <a:lnTo>
                    <a:pt x="544" y="238"/>
                  </a:lnTo>
                  <a:lnTo>
                    <a:pt x="548" y="241"/>
                  </a:lnTo>
                  <a:lnTo>
                    <a:pt x="548" y="242"/>
                  </a:lnTo>
                  <a:lnTo>
                    <a:pt x="549" y="245"/>
                  </a:lnTo>
                  <a:lnTo>
                    <a:pt x="552" y="249"/>
                  </a:lnTo>
                  <a:lnTo>
                    <a:pt x="554" y="251"/>
                  </a:lnTo>
                  <a:lnTo>
                    <a:pt x="554" y="252"/>
                  </a:lnTo>
                  <a:lnTo>
                    <a:pt x="554" y="254"/>
                  </a:lnTo>
                  <a:lnTo>
                    <a:pt x="552" y="256"/>
                  </a:lnTo>
                  <a:lnTo>
                    <a:pt x="554" y="256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9" y="259"/>
                  </a:lnTo>
                  <a:lnTo>
                    <a:pt x="558" y="261"/>
                  </a:lnTo>
                  <a:lnTo>
                    <a:pt x="528" y="261"/>
                  </a:lnTo>
                  <a:lnTo>
                    <a:pt x="514" y="262"/>
                  </a:lnTo>
                  <a:lnTo>
                    <a:pt x="498" y="262"/>
                  </a:lnTo>
                  <a:lnTo>
                    <a:pt x="486" y="262"/>
                  </a:lnTo>
                  <a:lnTo>
                    <a:pt x="463" y="262"/>
                  </a:lnTo>
                  <a:lnTo>
                    <a:pt x="456" y="262"/>
                  </a:lnTo>
                  <a:lnTo>
                    <a:pt x="426" y="263"/>
                  </a:lnTo>
                  <a:lnTo>
                    <a:pt x="398" y="263"/>
                  </a:lnTo>
                  <a:lnTo>
                    <a:pt x="389" y="263"/>
                  </a:lnTo>
                  <a:lnTo>
                    <a:pt x="368" y="263"/>
                  </a:lnTo>
                  <a:lnTo>
                    <a:pt x="353" y="263"/>
                  </a:lnTo>
                  <a:lnTo>
                    <a:pt x="338" y="263"/>
                  </a:lnTo>
                  <a:lnTo>
                    <a:pt x="317" y="263"/>
                  </a:lnTo>
                  <a:lnTo>
                    <a:pt x="309" y="263"/>
                  </a:lnTo>
                  <a:lnTo>
                    <a:pt x="280" y="262"/>
                  </a:lnTo>
                  <a:lnTo>
                    <a:pt x="245" y="262"/>
                  </a:lnTo>
                  <a:lnTo>
                    <a:pt x="244" y="262"/>
                  </a:lnTo>
                  <a:lnTo>
                    <a:pt x="208" y="262"/>
                  </a:lnTo>
                  <a:lnTo>
                    <a:pt x="207" y="262"/>
                  </a:lnTo>
                  <a:lnTo>
                    <a:pt x="170" y="261"/>
                  </a:lnTo>
                  <a:lnTo>
                    <a:pt x="166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482154" y="3065945"/>
              <a:ext cx="1177821" cy="628615"/>
            </a:xfrm>
            <a:custGeom>
              <a:avLst/>
              <a:gdLst/>
              <a:ahLst/>
              <a:cxnLst>
                <a:cxn ang="0">
                  <a:pos x="125" y="222"/>
                </a:cxn>
                <a:cxn ang="0">
                  <a:pos x="91" y="173"/>
                </a:cxn>
                <a:cxn ang="0">
                  <a:pos x="0" y="169"/>
                </a:cxn>
                <a:cxn ang="0">
                  <a:pos x="4" y="85"/>
                </a:cxn>
                <a:cxn ang="0">
                  <a:pos x="74" y="4"/>
                </a:cxn>
                <a:cxn ang="0">
                  <a:pos x="248" y="10"/>
                </a:cxn>
                <a:cxn ang="0">
                  <a:pos x="355" y="16"/>
                </a:cxn>
                <a:cxn ang="0">
                  <a:pos x="375" y="24"/>
                </a:cxn>
                <a:cxn ang="0">
                  <a:pos x="384" y="30"/>
                </a:cxn>
                <a:cxn ang="0">
                  <a:pos x="391" y="23"/>
                </a:cxn>
                <a:cxn ang="0">
                  <a:pos x="401" y="23"/>
                </a:cxn>
                <a:cxn ang="0">
                  <a:pos x="415" y="23"/>
                </a:cxn>
                <a:cxn ang="0">
                  <a:pos x="426" y="21"/>
                </a:cxn>
                <a:cxn ang="0">
                  <a:pos x="433" y="26"/>
                </a:cxn>
                <a:cxn ang="0">
                  <a:pos x="447" y="30"/>
                </a:cxn>
                <a:cxn ang="0">
                  <a:pos x="452" y="33"/>
                </a:cxn>
                <a:cxn ang="0">
                  <a:pos x="463" y="37"/>
                </a:cxn>
                <a:cxn ang="0">
                  <a:pos x="464" y="43"/>
                </a:cxn>
                <a:cxn ang="0">
                  <a:pos x="473" y="50"/>
                </a:cxn>
                <a:cxn ang="0">
                  <a:pos x="484" y="54"/>
                </a:cxn>
                <a:cxn ang="0">
                  <a:pos x="483" y="64"/>
                </a:cxn>
                <a:cxn ang="0">
                  <a:pos x="488" y="71"/>
                </a:cxn>
                <a:cxn ang="0">
                  <a:pos x="491" y="82"/>
                </a:cxn>
                <a:cxn ang="0">
                  <a:pos x="497" y="94"/>
                </a:cxn>
                <a:cxn ang="0">
                  <a:pos x="500" y="101"/>
                </a:cxn>
                <a:cxn ang="0">
                  <a:pos x="504" y="116"/>
                </a:cxn>
                <a:cxn ang="0">
                  <a:pos x="504" y="122"/>
                </a:cxn>
                <a:cxn ang="0">
                  <a:pos x="505" y="132"/>
                </a:cxn>
                <a:cxn ang="0">
                  <a:pos x="511" y="135"/>
                </a:cxn>
                <a:cxn ang="0">
                  <a:pos x="515" y="137"/>
                </a:cxn>
                <a:cxn ang="0">
                  <a:pos x="518" y="153"/>
                </a:cxn>
                <a:cxn ang="0">
                  <a:pos x="517" y="160"/>
                </a:cxn>
                <a:cxn ang="0">
                  <a:pos x="520" y="163"/>
                </a:cxn>
                <a:cxn ang="0">
                  <a:pos x="521" y="177"/>
                </a:cxn>
                <a:cxn ang="0">
                  <a:pos x="522" y="190"/>
                </a:cxn>
                <a:cxn ang="0">
                  <a:pos x="528" y="208"/>
                </a:cxn>
                <a:cxn ang="0">
                  <a:pos x="534" y="217"/>
                </a:cxn>
                <a:cxn ang="0">
                  <a:pos x="535" y="215"/>
                </a:cxn>
                <a:cxn ang="0">
                  <a:pos x="538" y="231"/>
                </a:cxn>
                <a:cxn ang="0">
                  <a:pos x="537" y="235"/>
                </a:cxn>
                <a:cxn ang="0">
                  <a:pos x="548" y="242"/>
                </a:cxn>
                <a:cxn ang="0">
                  <a:pos x="554" y="252"/>
                </a:cxn>
                <a:cxn ang="0">
                  <a:pos x="555" y="258"/>
                </a:cxn>
                <a:cxn ang="0">
                  <a:pos x="528" y="261"/>
                </a:cxn>
                <a:cxn ang="0">
                  <a:pos x="463" y="262"/>
                </a:cxn>
                <a:cxn ang="0">
                  <a:pos x="389" y="263"/>
                </a:cxn>
                <a:cxn ang="0">
                  <a:pos x="317" y="263"/>
                </a:cxn>
                <a:cxn ang="0">
                  <a:pos x="244" y="262"/>
                </a:cxn>
                <a:cxn ang="0">
                  <a:pos x="166" y="261"/>
                </a:cxn>
              </a:cxnLst>
              <a:rect l="0" t="0" r="r" b="b"/>
              <a:pathLst>
                <a:path w="559" h="263">
                  <a:moveTo>
                    <a:pt x="166" y="261"/>
                  </a:moveTo>
                  <a:lnTo>
                    <a:pt x="123" y="259"/>
                  </a:lnTo>
                  <a:lnTo>
                    <a:pt x="125" y="229"/>
                  </a:lnTo>
                  <a:lnTo>
                    <a:pt x="125" y="222"/>
                  </a:lnTo>
                  <a:lnTo>
                    <a:pt x="126" y="200"/>
                  </a:lnTo>
                  <a:lnTo>
                    <a:pt x="126" y="197"/>
                  </a:lnTo>
                  <a:lnTo>
                    <a:pt x="127" y="176"/>
                  </a:lnTo>
                  <a:lnTo>
                    <a:pt x="91" y="173"/>
                  </a:lnTo>
                  <a:lnTo>
                    <a:pt x="88" y="173"/>
                  </a:lnTo>
                  <a:lnTo>
                    <a:pt x="43" y="171"/>
                  </a:lnTo>
                  <a:lnTo>
                    <a:pt x="30" y="170"/>
                  </a:lnTo>
                  <a:lnTo>
                    <a:pt x="0" y="169"/>
                  </a:lnTo>
                  <a:lnTo>
                    <a:pt x="1" y="136"/>
                  </a:lnTo>
                  <a:lnTo>
                    <a:pt x="1" y="122"/>
                  </a:lnTo>
                  <a:lnTo>
                    <a:pt x="3" y="111"/>
                  </a:lnTo>
                  <a:lnTo>
                    <a:pt x="4" y="85"/>
                  </a:lnTo>
                  <a:lnTo>
                    <a:pt x="7" y="33"/>
                  </a:lnTo>
                  <a:lnTo>
                    <a:pt x="9" y="0"/>
                  </a:lnTo>
                  <a:lnTo>
                    <a:pt x="44" y="3"/>
                  </a:lnTo>
                  <a:lnTo>
                    <a:pt x="74" y="4"/>
                  </a:lnTo>
                  <a:lnTo>
                    <a:pt x="88" y="4"/>
                  </a:lnTo>
                  <a:lnTo>
                    <a:pt x="130" y="7"/>
                  </a:lnTo>
                  <a:lnTo>
                    <a:pt x="184" y="9"/>
                  </a:lnTo>
                  <a:lnTo>
                    <a:pt x="248" y="10"/>
                  </a:lnTo>
                  <a:lnTo>
                    <a:pt x="289" y="11"/>
                  </a:lnTo>
                  <a:lnTo>
                    <a:pt x="306" y="11"/>
                  </a:lnTo>
                  <a:lnTo>
                    <a:pt x="353" y="11"/>
                  </a:lnTo>
                  <a:lnTo>
                    <a:pt x="355" y="16"/>
                  </a:lnTo>
                  <a:lnTo>
                    <a:pt x="360" y="17"/>
                  </a:lnTo>
                  <a:lnTo>
                    <a:pt x="365" y="20"/>
                  </a:lnTo>
                  <a:lnTo>
                    <a:pt x="374" y="24"/>
                  </a:lnTo>
                  <a:lnTo>
                    <a:pt x="375" y="24"/>
                  </a:lnTo>
                  <a:lnTo>
                    <a:pt x="377" y="26"/>
                  </a:lnTo>
                  <a:lnTo>
                    <a:pt x="377" y="27"/>
                  </a:lnTo>
                  <a:lnTo>
                    <a:pt x="382" y="30"/>
                  </a:lnTo>
                  <a:lnTo>
                    <a:pt x="384" y="30"/>
                  </a:lnTo>
                  <a:lnTo>
                    <a:pt x="387" y="30"/>
                  </a:lnTo>
                  <a:lnTo>
                    <a:pt x="388" y="28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5" y="21"/>
                  </a:lnTo>
                  <a:lnTo>
                    <a:pt x="396" y="23"/>
                  </a:lnTo>
                  <a:lnTo>
                    <a:pt x="398" y="23"/>
                  </a:lnTo>
                  <a:lnTo>
                    <a:pt x="401" y="23"/>
                  </a:lnTo>
                  <a:lnTo>
                    <a:pt x="404" y="24"/>
                  </a:lnTo>
                  <a:lnTo>
                    <a:pt x="406" y="23"/>
                  </a:lnTo>
                  <a:lnTo>
                    <a:pt x="411" y="23"/>
                  </a:lnTo>
                  <a:lnTo>
                    <a:pt x="415" y="23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22" y="21"/>
                  </a:lnTo>
                  <a:lnTo>
                    <a:pt x="426" y="21"/>
                  </a:lnTo>
                  <a:lnTo>
                    <a:pt x="429" y="23"/>
                  </a:lnTo>
                  <a:lnTo>
                    <a:pt x="430" y="23"/>
                  </a:lnTo>
                  <a:lnTo>
                    <a:pt x="432" y="24"/>
                  </a:lnTo>
                  <a:lnTo>
                    <a:pt x="433" y="26"/>
                  </a:lnTo>
                  <a:lnTo>
                    <a:pt x="436" y="27"/>
                  </a:lnTo>
                  <a:lnTo>
                    <a:pt x="437" y="28"/>
                  </a:lnTo>
                  <a:lnTo>
                    <a:pt x="446" y="30"/>
                  </a:lnTo>
                  <a:lnTo>
                    <a:pt x="447" y="30"/>
                  </a:lnTo>
                  <a:lnTo>
                    <a:pt x="449" y="31"/>
                  </a:lnTo>
                  <a:lnTo>
                    <a:pt x="447" y="33"/>
                  </a:lnTo>
                  <a:lnTo>
                    <a:pt x="449" y="34"/>
                  </a:lnTo>
                  <a:lnTo>
                    <a:pt x="452" y="33"/>
                  </a:lnTo>
                  <a:lnTo>
                    <a:pt x="459" y="34"/>
                  </a:lnTo>
                  <a:lnTo>
                    <a:pt x="459" y="37"/>
                  </a:lnTo>
                  <a:lnTo>
                    <a:pt x="459" y="37"/>
                  </a:lnTo>
                  <a:lnTo>
                    <a:pt x="463" y="37"/>
                  </a:lnTo>
                  <a:lnTo>
                    <a:pt x="466" y="38"/>
                  </a:lnTo>
                  <a:lnTo>
                    <a:pt x="466" y="40"/>
                  </a:lnTo>
                  <a:lnTo>
                    <a:pt x="464" y="41"/>
                  </a:lnTo>
                  <a:lnTo>
                    <a:pt x="464" y="43"/>
                  </a:lnTo>
                  <a:lnTo>
                    <a:pt x="469" y="47"/>
                  </a:lnTo>
                  <a:lnTo>
                    <a:pt x="470" y="50"/>
                  </a:lnTo>
                  <a:lnTo>
                    <a:pt x="471" y="51"/>
                  </a:lnTo>
                  <a:lnTo>
                    <a:pt x="473" y="50"/>
                  </a:lnTo>
                  <a:lnTo>
                    <a:pt x="474" y="50"/>
                  </a:lnTo>
                  <a:lnTo>
                    <a:pt x="479" y="52"/>
                  </a:lnTo>
                  <a:lnTo>
                    <a:pt x="481" y="52"/>
                  </a:lnTo>
                  <a:lnTo>
                    <a:pt x="484" y="54"/>
                  </a:lnTo>
                  <a:lnTo>
                    <a:pt x="484" y="57"/>
                  </a:lnTo>
                  <a:lnTo>
                    <a:pt x="483" y="58"/>
                  </a:lnTo>
                  <a:lnTo>
                    <a:pt x="484" y="61"/>
                  </a:lnTo>
                  <a:lnTo>
                    <a:pt x="483" y="64"/>
                  </a:lnTo>
                  <a:lnTo>
                    <a:pt x="486" y="65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88" y="71"/>
                  </a:lnTo>
                  <a:lnTo>
                    <a:pt x="488" y="74"/>
                  </a:lnTo>
                  <a:lnTo>
                    <a:pt x="487" y="75"/>
                  </a:lnTo>
                  <a:lnTo>
                    <a:pt x="487" y="79"/>
                  </a:lnTo>
                  <a:lnTo>
                    <a:pt x="491" y="82"/>
                  </a:lnTo>
                  <a:lnTo>
                    <a:pt x="493" y="89"/>
                  </a:lnTo>
                  <a:lnTo>
                    <a:pt x="496" y="91"/>
                  </a:lnTo>
                  <a:lnTo>
                    <a:pt x="496" y="94"/>
                  </a:lnTo>
                  <a:lnTo>
                    <a:pt x="497" y="94"/>
                  </a:lnTo>
                  <a:lnTo>
                    <a:pt x="498" y="95"/>
                  </a:lnTo>
                  <a:lnTo>
                    <a:pt x="501" y="96"/>
                  </a:lnTo>
                  <a:lnTo>
                    <a:pt x="501" y="99"/>
                  </a:lnTo>
                  <a:lnTo>
                    <a:pt x="500" y="101"/>
                  </a:lnTo>
                  <a:lnTo>
                    <a:pt x="501" y="105"/>
                  </a:lnTo>
                  <a:lnTo>
                    <a:pt x="505" y="111"/>
                  </a:lnTo>
                  <a:lnTo>
                    <a:pt x="504" y="113"/>
                  </a:lnTo>
                  <a:lnTo>
                    <a:pt x="504" y="116"/>
                  </a:lnTo>
                  <a:lnTo>
                    <a:pt x="505" y="118"/>
                  </a:lnTo>
                  <a:lnTo>
                    <a:pt x="503" y="119"/>
                  </a:lnTo>
                  <a:lnTo>
                    <a:pt x="503" y="119"/>
                  </a:lnTo>
                  <a:lnTo>
                    <a:pt x="504" y="122"/>
                  </a:lnTo>
                  <a:lnTo>
                    <a:pt x="504" y="126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2"/>
                  </a:lnTo>
                  <a:lnTo>
                    <a:pt x="508" y="133"/>
                  </a:lnTo>
                  <a:lnTo>
                    <a:pt x="511" y="132"/>
                  </a:lnTo>
                  <a:lnTo>
                    <a:pt x="511" y="133"/>
                  </a:lnTo>
                  <a:lnTo>
                    <a:pt x="511" y="135"/>
                  </a:lnTo>
                  <a:lnTo>
                    <a:pt x="510" y="136"/>
                  </a:lnTo>
                  <a:lnTo>
                    <a:pt x="511" y="136"/>
                  </a:lnTo>
                  <a:lnTo>
                    <a:pt x="514" y="137"/>
                  </a:lnTo>
                  <a:lnTo>
                    <a:pt x="515" y="137"/>
                  </a:lnTo>
                  <a:lnTo>
                    <a:pt x="515" y="143"/>
                  </a:lnTo>
                  <a:lnTo>
                    <a:pt x="515" y="149"/>
                  </a:lnTo>
                  <a:lnTo>
                    <a:pt x="518" y="152"/>
                  </a:lnTo>
                  <a:lnTo>
                    <a:pt x="518" y="153"/>
                  </a:lnTo>
                  <a:lnTo>
                    <a:pt x="517" y="152"/>
                  </a:lnTo>
                  <a:lnTo>
                    <a:pt x="517" y="152"/>
                  </a:lnTo>
                  <a:lnTo>
                    <a:pt x="518" y="157"/>
                  </a:lnTo>
                  <a:lnTo>
                    <a:pt x="517" y="160"/>
                  </a:lnTo>
                  <a:lnTo>
                    <a:pt x="517" y="160"/>
                  </a:lnTo>
                  <a:lnTo>
                    <a:pt x="521" y="161"/>
                  </a:lnTo>
                  <a:lnTo>
                    <a:pt x="521" y="163"/>
                  </a:lnTo>
                  <a:lnTo>
                    <a:pt x="520" y="163"/>
                  </a:lnTo>
                  <a:lnTo>
                    <a:pt x="521" y="167"/>
                  </a:lnTo>
                  <a:lnTo>
                    <a:pt x="520" y="171"/>
                  </a:lnTo>
                  <a:lnTo>
                    <a:pt x="521" y="174"/>
                  </a:lnTo>
                  <a:lnTo>
                    <a:pt x="521" y="177"/>
                  </a:lnTo>
                  <a:lnTo>
                    <a:pt x="522" y="178"/>
                  </a:lnTo>
                  <a:lnTo>
                    <a:pt x="522" y="186"/>
                  </a:lnTo>
                  <a:lnTo>
                    <a:pt x="524" y="187"/>
                  </a:lnTo>
                  <a:lnTo>
                    <a:pt x="522" y="190"/>
                  </a:lnTo>
                  <a:lnTo>
                    <a:pt x="522" y="194"/>
                  </a:lnTo>
                  <a:lnTo>
                    <a:pt x="521" y="200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11"/>
                  </a:lnTo>
                  <a:lnTo>
                    <a:pt x="528" y="214"/>
                  </a:lnTo>
                  <a:lnTo>
                    <a:pt x="531" y="215"/>
                  </a:lnTo>
                  <a:lnTo>
                    <a:pt x="534" y="217"/>
                  </a:lnTo>
                  <a:lnTo>
                    <a:pt x="534" y="214"/>
                  </a:lnTo>
                  <a:lnTo>
                    <a:pt x="534" y="212"/>
                  </a:lnTo>
                  <a:lnTo>
                    <a:pt x="535" y="214"/>
                  </a:lnTo>
                  <a:lnTo>
                    <a:pt x="535" y="215"/>
                  </a:lnTo>
                  <a:lnTo>
                    <a:pt x="534" y="218"/>
                  </a:lnTo>
                  <a:lnTo>
                    <a:pt x="534" y="220"/>
                  </a:lnTo>
                  <a:lnTo>
                    <a:pt x="537" y="227"/>
                  </a:lnTo>
                  <a:lnTo>
                    <a:pt x="538" y="231"/>
                  </a:lnTo>
                  <a:lnTo>
                    <a:pt x="538" y="231"/>
                  </a:lnTo>
                  <a:lnTo>
                    <a:pt x="538" y="232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9" y="234"/>
                  </a:lnTo>
                  <a:lnTo>
                    <a:pt x="544" y="238"/>
                  </a:lnTo>
                  <a:lnTo>
                    <a:pt x="548" y="241"/>
                  </a:lnTo>
                  <a:lnTo>
                    <a:pt x="548" y="242"/>
                  </a:lnTo>
                  <a:lnTo>
                    <a:pt x="549" y="245"/>
                  </a:lnTo>
                  <a:lnTo>
                    <a:pt x="552" y="249"/>
                  </a:lnTo>
                  <a:lnTo>
                    <a:pt x="554" y="251"/>
                  </a:lnTo>
                  <a:lnTo>
                    <a:pt x="554" y="252"/>
                  </a:lnTo>
                  <a:lnTo>
                    <a:pt x="554" y="254"/>
                  </a:lnTo>
                  <a:lnTo>
                    <a:pt x="552" y="256"/>
                  </a:lnTo>
                  <a:lnTo>
                    <a:pt x="554" y="256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9" y="259"/>
                  </a:lnTo>
                  <a:lnTo>
                    <a:pt x="558" y="261"/>
                  </a:lnTo>
                  <a:lnTo>
                    <a:pt x="528" y="261"/>
                  </a:lnTo>
                  <a:lnTo>
                    <a:pt x="514" y="262"/>
                  </a:lnTo>
                  <a:lnTo>
                    <a:pt x="498" y="262"/>
                  </a:lnTo>
                  <a:lnTo>
                    <a:pt x="486" y="262"/>
                  </a:lnTo>
                  <a:lnTo>
                    <a:pt x="463" y="262"/>
                  </a:lnTo>
                  <a:lnTo>
                    <a:pt x="456" y="262"/>
                  </a:lnTo>
                  <a:lnTo>
                    <a:pt x="426" y="263"/>
                  </a:lnTo>
                  <a:lnTo>
                    <a:pt x="398" y="263"/>
                  </a:lnTo>
                  <a:lnTo>
                    <a:pt x="389" y="263"/>
                  </a:lnTo>
                  <a:lnTo>
                    <a:pt x="368" y="263"/>
                  </a:lnTo>
                  <a:lnTo>
                    <a:pt x="353" y="263"/>
                  </a:lnTo>
                  <a:lnTo>
                    <a:pt x="338" y="263"/>
                  </a:lnTo>
                  <a:lnTo>
                    <a:pt x="317" y="263"/>
                  </a:lnTo>
                  <a:lnTo>
                    <a:pt x="309" y="263"/>
                  </a:lnTo>
                  <a:lnTo>
                    <a:pt x="280" y="262"/>
                  </a:lnTo>
                  <a:lnTo>
                    <a:pt x="245" y="262"/>
                  </a:lnTo>
                  <a:lnTo>
                    <a:pt x="244" y="262"/>
                  </a:lnTo>
                  <a:lnTo>
                    <a:pt x="208" y="262"/>
                  </a:lnTo>
                  <a:lnTo>
                    <a:pt x="207" y="262"/>
                  </a:lnTo>
                  <a:lnTo>
                    <a:pt x="170" y="261"/>
                  </a:lnTo>
                  <a:lnTo>
                    <a:pt x="166" y="26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6680599" y="2200704"/>
              <a:ext cx="1070362" cy="908264"/>
            </a:xfrm>
            <a:custGeom>
              <a:avLst/>
              <a:gdLst/>
              <a:ahLst/>
              <a:cxnLst>
                <a:cxn ang="0">
                  <a:pos x="32" y="284"/>
                </a:cxn>
                <a:cxn ang="0">
                  <a:pos x="41" y="243"/>
                </a:cxn>
                <a:cxn ang="0">
                  <a:pos x="25" y="225"/>
                </a:cxn>
                <a:cxn ang="0">
                  <a:pos x="116" y="208"/>
                </a:cxn>
                <a:cxn ang="0">
                  <a:pos x="165" y="189"/>
                </a:cxn>
                <a:cxn ang="0">
                  <a:pos x="191" y="155"/>
                </a:cxn>
                <a:cxn ang="0">
                  <a:pos x="188" y="131"/>
                </a:cxn>
                <a:cxn ang="0">
                  <a:pos x="171" y="120"/>
                </a:cxn>
                <a:cxn ang="0">
                  <a:pos x="236" y="31"/>
                </a:cxn>
                <a:cxn ang="0">
                  <a:pos x="329" y="2"/>
                </a:cxn>
                <a:cxn ang="0">
                  <a:pos x="335" y="17"/>
                </a:cxn>
                <a:cxn ang="0">
                  <a:pos x="335" y="31"/>
                </a:cxn>
                <a:cxn ang="0">
                  <a:pos x="339" y="38"/>
                </a:cxn>
                <a:cxn ang="0">
                  <a:pos x="348" y="60"/>
                </a:cxn>
                <a:cxn ang="0">
                  <a:pos x="345" y="75"/>
                </a:cxn>
                <a:cxn ang="0">
                  <a:pos x="348" y="85"/>
                </a:cxn>
                <a:cxn ang="0">
                  <a:pos x="356" y="100"/>
                </a:cxn>
                <a:cxn ang="0">
                  <a:pos x="356" y="117"/>
                </a:cxn>
                <a:cxn ang="0">
                  <a:pos x="363" y="113"/>
                </a:cxn>
                <a:cxn ang="0">
                  <a:pos x="369" y="120"/>
                </a:cxn>
                <a:cxn ang="0">
                  <a:pos x="382" y="179"/>
                </a:cxn>
                <a:cxn ang="0">
                  <a:pos x="386" y="242"/>
                </a:cxn>
                <a:cxn ang="0">
                  <a:pos x="399" y="300"/>
                </a:cxn>
                <a:cxn ang="0">
                  <a:pos x="400" y="331"/>
                </a:cxn>
                <a:cxn ang="0">
                  <a:pos x="388" y="352"/>
                </a:cxn>
                <a:cxn ang="0">
                  <a:pos x="386" y="345"/>
                </a:cxn>
                <a:cxn ang="0">
                  <a:pos x="363" y="331"/>
                </a:cxn>
                <a:cxn ang="0">
                  <a:pos x="327" y="318"/>
                </a:cxn>
                <a:cxn ang="0">
                  <a:pos x="321" y="315"/>
                </a:cxn>
                <a:cxn ang="0">
                  <a:pos x="311" y="313"/>
                </a:cxn>
                <a:cxn ang="0">
                  <a:pos x="300" y="305"/>
                </a:cxn>
                <a:cxn ang="0">
                  <a:pos x="298" y="296"/>
                </a:cxn>
                <a:cxn ang="0">
                  <a:pos x="296" y="288"/>
                </a:cxn>
                <a:cxn ang="0">
                  <a:pos x="288" y="286"/>
                </a:cxn>
                <a:cxn ang="0">
                  <a:pos x="276" y="277"/>
                </a:cxn>
                <a:cxn ang="0">
                  <a:pos x="226" y="290"/>
                </a:cxn>
                <a:cxn ang="0">
                  <a:pos x="137" y="311"/>
                </a:cxn>
                <a:cxn ang="0">
                  <a:pos x="56" y="328"/>
                </a:cxn>
                <a:cxn ang="0">
                  <a:pos x="0" y="317"/>
                </a:cxn>
                <a:cxn ang="0">
                  <a:pos x="402" y="362"/>
                </a:cxn>
                <a:cxn ang="0">
                  <a:pos x="388" y="371"/>
                </a:cxn>
                <a:cxn ang="0">
                  <a:pos x="399" y="351"/>
                </a:cxn>
                <a:cxn ang="0">
                  <a:pos x="416" y="334"/>
                </a:cxn>
                <a:cxn ang="0">
                  <a:pos x="463" y="315"/>
                </a:cxn>
                <a:cxn ang="0">
                  <a:pos x="475" y="308"/>
                </a:cxn>
                <a:cxn ang="0">
                  <a:pos x="482" y="305"/>
                </a:cxn>
                <a:cxn ang="0">
                  <a:pos x="508" y="294"/>
                </a:cxn>
                <a:cxn ang="0">
                  <a:pos x="403" y="366"/>
                </a:cxn>
                <a:cxn ang="0">
                  <a:pos x="444" y="348"/>
                </a:cxn>
                <a:cxn ang="0">
                  <a:pos x="460" y="335"/>
                </a:cxn>
                <a:cxn ang="0">
                  <a:pos x="430" y="355"/>
                </a:cxn>
                <a:cxn ang="0">
                  <a:pos x="382" y="366"/>
                </a:cxn>
                <a:cxn ang="0">
                  <a:pos x="375" y="380"/>
                </a:cxn>
              </a:cxnLst>
              <a:rect l="0" t="0" r="r" b="b"/>
              <a:pathLst>
                <a:path w="508" h="380">
                  <a:moveTo>
                    <a:pt x="0" y="317"/>
                  </a:moveTo>
                  <a:lnTo>
                    <a:pt x="17" y="300"/>
                  </a:lnTo>
                  <a:lnTo>
                    <a:pt x="21" y="293"/>
                  </a:lnTo>
                  <a:lnTo>
                    <a:pt x="32" y="284"/>
                  </a:lnTo>
                  <a:lnTo>
                    <a:pt x="36" y="271"/>
                  </a:lnTo>
                  <a:lnTo>
                    <a:pt x="46" y="262"/>
                  </a:lnTo>
                  <a:lnTo>
                    <a:pt x="38" y="247"/>
                  </a:lnTo>
                  <a:lnTo>
                    <a:pt x="41" y="243"/>
                  </a:lnTo>
                  <a:lnTo>
                    <a:pt x="38" y="240"/>
                  </a:lnTo>
                  <a:lnTo>
                    <a:pt x="28" y="240"/>
                  </a:lnTo>
                  <a:lnTo>
                    <a:pt x="29" y="235"/>
                  </a:lnTo>
                  <a:lnTo>
                    <a:pt x="25" y="225"/>
                  </a:lnTo>
                  <a:lnTo>
                    <a:pt x="59" y="209"/>
                  </a:lnTo>
                  <a:lnTo>
                    <a:pt x="89" y="203"/>
                  </a:lnTo>
                  <a:lnTo>
                    <a:pt x="103" y="202"/>
                  </a:lnTo>
                  <a:lnTo>
                    <a:pt x="116" y="208"/>
                  </a:lnTo>
                  <a:lnTo>
                    <a:pt x="127" y="202"/>
                  </a:lnTo>
                  <a:lnTo>
                    <a:pt x="154" y="195"/>
                  </a:lnTo>
                  <a:lnTo>
                    <a:pt x="164" y="188"/>
                  </a:lnTo>
                  <a:lnTo>
                    <a:pt x="165" y="189"/>
                  </a:lnTo>
                  <a:lnTo>
                    <a:pt x="170" y="181"/>
                  </a:lnTo>
                  <a:lnTo>
                    <a:pt x="178" y="171"/>
                  </a:lnTo>
                  <a:lnTo>
                    <a:pt x="191" y="162"/>
                  </a:lnTo>
                  <a:lnTo>
                    <a:pt x="191" y="155"/>
                  </a:lnTo>
                  <a:lnTo>
                    <a:pt x="189" y="152"/>
                  </a:lnTo>
                  <a:lnTo>
                    <a:pt x="184" y="140"/>
                  </a:lnTo>
                  <a:lnTo>
                    <a:pt x="185" y="133"/>
                  </a:lnTo>
                  <a:lnTo>
                    <a:pt x="188" y="131"/>
                  </a:lnTo>
                  <a:lnTo>
                    <a:pt x="187" y="124"/>
                  </a:lnTo>
                  <a:lnTo>
                    <a:pt x="182" y="121"/>
                  </a:lnTo>
                  <a:lnTo>
                    <a:pt x="177" y="124"/>
                  </a:lnTo>
                  <a:lnTo>
                    <a:pt x="171" y="120"/>
                  </a:lnTo>
                  <a:lnTo>
                    <a:pt x="196" y="89"/>
                  </a:lnTo>
                  <a:lnTo>
                    <a:pt x="199" y="77"/>
                  </a:lnTo>
                  <a:lnTo>
                    <a:pt x="218" y="46"/>
                  </a:lnTo>
                  <a:lnTo>
                    <a:pt x="236" y="31"/>
                  </a:lnTo>
                  <a:lnTo>
                    <a:pt x="249" y="22"/>
                  </a:lnTo>
                  <a:lnTo>
                    <a:pt x="290" y="12"/>
                  </a:lnTo>
                  <a:lnTo>
                    <a:pt x="329" y="0"/>
                  </a:lnTo>
                  <a:lnTo>
                    <a:pt x="329" y="2"/>
                  </a:lnTo>
                  <a:lnTo>
                    <a:pt x="331" y="7"/>
                  </a:lnTo>
                  <a:lnTo>
                    <a:pt x="331" y="14"/>
                  </a:lnTo>
                  <a:lnTo>
                    <a:pt x="332" y="15"/>
                  </a:lnTo>
                  <a:lnTo>
                    <a:pt x="335" y="17"/>
                  </a:lnTo>
                  <a:lnTo>
                    <a:pt x="334" y="24"/>
                  </a:lnTo>
                  <a:lnTo>
                    <a:pt x="335" y="26"/>
                  </a:lnTo>
                  <a:lnTo>
                    <a:pt x="335" y="29"/>
                  </a:lnTo>
                  <a:lnTo>
                    <a:pt x="335" y="31"/>
                  </a:lnTo>
                  <a:lnTo>
                    <a:pt x="335" y="32"/>
                  </a:lnTo>
                  <a:lnTo>
                    <a:pt x="337" y="35"/>
                  </a:lnTo>
                  <a:lnTo>
                    <a:pt x="339" y="38"/>
                  </a:lnTo>
                  <a:lnTo>
                    <a:pt x="339" y="38"/>
                  </a:lnTo>
                  <a:lnTo>
                    <a:pt x="345" y="46"/>
                  </a:lnTo>
                  <a:lnTo>
                    <a:pt x="345" y="49"/>
                  </a:lnTo>
                  <a:lnTo>
                    <a:pt x="344" y="52"/>
                  </a:lnTo>
                  <a:lnTo>
                    <a:pt x="348" y="60"/>
                  </a:lnTo>
                  <a:lnTo>
                    <a:pt x="345" y="66"/>
                  </a:lnTo>
                  <a:lnTo>
                    <a:pt x="345" y="69"/>
                  </a:lnTo>
                  <a:lnTo>
                    <a:pt x="345" y="72"/>
                  </a:lnTo>
                  <a:lnTo>
                    <a:pt x="345" y="75"/>
                  </a:lnTo>
                  <a:lnTo>
                    <a:pt x="345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48" y="85"/>
                  </a:lnTo>
                  <a:lnTo>
                    <a:pt x="349" y="90"/>
                  </a:lnTo>
                  <a:lnTo>
                    <a:pt x="352" y="92"/>
                  </a:lnTo>
                  <a:lnTo>
                    <a:pt x="354" y="99"/>
                  </a:lnTo>
                  <a:lnTo>
                    <a:pt x="356" y="100"/>
                  </a:lnTo>
                  <a:lnTo>
                    <a:pt x="356" y="103"/>
                  </a:lnTo>
                  <a:lnTo>
                    <a:pt x="356" y="106"/>
                  </a:lnTo>
                  <a:lnTo>
                    <a:pt x="355" y="113"/>
                  </a:lnTo>
                  <a:lnTo>
                    <a:pt x="356" y="117"/>
                  </a:lnTo>
                  <a:lnTo>
                    <a:pt x="359" y="119"/>
                  </a:lnTo>
                  <a:lnTo>
                    <a:pt x="359" y="114"/>
                  </a:lnTo>
                  <a:lnTo>
                    <a:pt x="362" y="111"/>
                  </a:lnTo>
                  <a:lnTo>
                    <a:pt x="363" y="113"/>
                  </a:lnTo>
                  <a:lnTo>
                    <a:pt x="365" y="114"/>
                  </a:lnTo>
                  <a:lnTo>
                    <a:pt x="365" y="116"/>
                  </a:lnTo>
                  <a:lnTo>
                    <a:pt x="366" y="117"/>
                  </a:lnTo>
                  <a:lnTo>
                    <a:pt x="369" y="120"/>
                  </a:lnTo>
                  <a:lnTo>
                    <a:pt x="373" y="137"/>
                  </a:lnTo>
                  <a:lnTo>
                    <a:pt x="379" y="168"/>
                  </a:lnTo>
                  <a:lnTo>
                    <a:pt x="382" y="175"/>
                  </a:lnTo>
                  <a:lnTo>
                    <a:pt x="382" y="179"/>
                  </a:lnTo>
                  <a:lnTo>
                    <a:pt x="385" y="184"/>
                  </a:lnTo>
                  <a:lnTo>
                    <a:pt x="385" y="182"/>
                  </a:lnTo>
                  <a:lnTo>
                    <a:pt x="385" y="203"/>
                  </a:lnTo>
                  <a:lnTo>
                    <a:pt x="386" y="242"/>
                  </a:lnTo>
                  <a:lnTo>
                    <a:pt x="388" y="243"/>
                  </a:lnTo>
                  <a:lnTo>
                    <a:pt x="393" y="274"/>
                  </a:lnTo>
                  <a:lnTo>
                    <a:pt x="396" y="287"/>
                  </a:lnTo>
                  <a:lnTo>
                    <a:pt x="399" y="300"/>
                  </a:lnTo>
                  <a:lnTo>
                    <a:pt x="400" y="305"/>
                  </a:lnTo>
                  <a:lnTo>
                    <a:pt x="406" y="311"/>
                  </a:lnTo>
                  <a:lnTo>
                    <a:pt x="393" y="324"/>
                  </a:lnTo>
                  <a:lnTo>
                    <a:pt x="400" y="331"/>
                  </a:lnTo>
                  <a:lnTo>
                    <a:pt x="400" y="331"/>
                  </a:lnTo>
                  <a:lnTo>
                    <a:pt x="395" y="342"/>
                  </a:lnTo>
                  <a:lnTo>
                    <a:pt x="395" y="348"/>
                  </a:lnTo>
                  <a:lnTo>
                    <a:pt x="388" y="352"/>
                  </a:lnTo>
                  <a:lnTo>
                    <a:pt x="385" y="361"/>
                  </a:lnTo>
                  <a:lnTo>
                    <a:pt x="385" y="358"/>
                  </a:lnTo>
                  <a:lnTo>
                    <a:pt x="385" y="354"/>
                  </a:lnTo>
                  <a:lnTo>
                    <a:pt x="386" y="345"/>
                  </a:lnTo>
                  <a:lnTo>
                    <a:pt x="386" y="341"/>
                  </a:lnTo>
                  <a:lnTo>
                    <a:pt x="386" y="338"/>
                  </a:lnTo>
                  <a:lnTo>
                    <a:pt x="385" y="335"/>
                  </a:lnTo>
                  <a:lnTo>
                    <a:pt x="363" y="331"/>
                  </a:lnTo>
                  <a:lnTo>
                    <a:pt x="361" y="329"/>
                  </a:lnTo>
                  <a:lnTo>
                    <a:pt x="352" y="327"/>
                  </a:lnTo>
                  <a:lnTo>
                    <a:pt x="328" y="320"/>
                  </a:lnTo>
                  <a:lnTo>
                    <a:pt x="327" y="318"/>
                  </a:lnTo>
                  <a:lnTo>
                    <a:pt x="325" y="317"/>
                  </a:lnTo>
                  <a:lnTo>
                    <a:pt x="324" y="315"/>
                  </a:lnTo>
                  <a:lnTo>
                    <a:pt x="322" y="314"/>
                  </a:lnTo>
                  <a:lnTo>
                    <a:pt x="321" y="315"/>
                  </a:lnTo>
                  <a:lnTo>
                    <a:pt x="317" y="315"/>
                  </a:lnTo>
                  <a:lnTo>
                    <a:pt x="314" y="315"/>
                  </a:lnTo>
                  <a:lnTo>
                    <a:pt x="314" y="314"/>
                  </a:lnTo>
                  <a:lnTo>
                    <a:pt x="311" y="313"/>
                  </a:lnTo>
                  <a:lnTo>
                    <a:pt x="308" y="314"/>
                  </a:lnTo>
                  <a:lnTo>
                    <a:pt x="305" y="310"/>
                  </a:lnTo>
                  <a:lnTo>
                    <a:pt x="304" y="308"/>
                  </a:lnTo>
                  <a:lnTo>
                    <a:pt x="300" y="305"/>
                  </a:lnTo>
                  <a:lnTo>
                    <a:pt x="300" y="304"/>
                  </a:lnTo>
                  <a:lnTo>
                    <a:pt x="301" y="303"/>
                  </a:lnTo>
                  <a:lnTo>
                    <a:pt x="298" y="296"/>
                  </a:lnTo>
                  <a:lnTo>
                    <a:pt x="298" y="296"/>
                  </a:lnTo>
                  <a:lnTo>
                    <a:pt x="297" y="291"/>
                  </a:lnTo>
                  <a:lnTo>
                    <a:pt x="296" y="291"/>
                  </a:lnTo>
                  <a:lnTo>
                    <a:pt x="294" y="290"/>
                  </a:lnTo>
                  <a:lnTo>
                    <a:pt x="296" y="288"/>
                  </a:lnTo>
                  <a:lnTo>
                    <a:pt x="293" y="287"/>
                  </a:lnTo>
                  <a:lnTo>
                    <a:pt x="291" y="286"/>
                  </a:lnTo>
                  <a:lnTo>
                    <a:pt x="290" y="286"/>
                  </a:lnTo>
                  <a:lnTo>
                    <a:pt x="288" y="286"/>
                  </a:lnTo>
                  <a:lnTo>
                    <a:pt x="283" y="287"/>
                  </a:lnTo>
                  <a:lnTo>
                    <a:pt x="280" y="280"/>
                  </a:lnTo>
                  <a:lnTo>
                    <a:pt x="277" y="280"/>
                  </a:lnTo>
                  <a:lnTo>
                    <a:pt x="276" y="277"/>
                  </a:lnTo>
                  <a:lnTo>
                    <a:pt x="273" y="279"/>
                  </a:lnTo>
                  <a:lnTo>
                    <a:pt x="267" y="280"/>
                  </a:lnTo>
                  <a:lnTo>
                    <a:pt x="229" y="288"/>
                  </a:lnTo>
                  <a:lnTo>
                    <a:pt x="226" y="290"/>
                  </a:lnTo>
                  <a:lnTo>
                    <a:pt x="201" y="296"/>
                  </a:lnTo>
                  <a:lnTo>
                    <a:pt x="178" y="301"/>
                  </a:lnTo>
                  <a:lnTo>
                    <a:pt x="177" y="301"/>
                  </a:lnTo>
                  <a:lnTo>
                    <a:pt x="137" y="311"/>
                  </a:lnTo>
                  <a:lnTo>
                    <a:pt x="128" y="313"/>
                  </a:lnTo>
                  <a:lnTo>
                    <a:pt x="100" y="318"/>
                  </a:lnTo>
                  <a:lnTo>
                    <a:pt x="94" y="320"/>
                  </a:lnTo>
                  <a:lnTo>
                    <a:pt x="56" y="328"/>
                  </a:lnTo>
                  <a:lnTo>
                    <a:pt x="48" y="329"/>
                  </a:lnTo>
                  <a:lnTo>
                    <a:pt x="14" y="337"/>
                  </a:lnTo>
                  <a:lnTo>
                    <a:pt x="4" y="339"/>
                  </a:lnTo>
                  <a:lnTo>
                    <a:pt x="0" y="317"/>
                  </a:lnTo>
                  <a:close/>
                  <a:moveTo>
                    <a:pt x="403" y="366"/>
                  </a:moveTo>
                  <a:lnTo>
                    <a:pt x="393" y="372"/>
                  </a:lnTo>
                  <a:lnTo>
                    <a:pt x="402" y="363"/>
                  </a:lnTo>
                  <a:lnTo>
                    <a:pt x="402" y="362"/>
                  </a:lnTo>
                  <a:lnTo>
                    <a:pt x="396" y="362"/>
                  </a:lnTo>
                  <a:lnTo>
                    <a:pt x="392" y="366"/>
                  </a:lnTo>
                  <a:lnTo>
                    <a:pt x="395" y="368"/>
                  </a:lnTo>
                  <a:lnTo>
                    <a:pt x="388" y="371"/>
                  </a:lnTo>
                  <a:lnTo>
                    <a:pt x="385" y="366"/>
                  </a:lnTo>
                  <a:lnTo>
                    <a:pt x="388" y="358"/>
                  </a:lnTo>
                  <a:lnTo>
                    <a:pt x="389" y="352"/>
                  </a:lnTo>
                  <a:lnTo>
                    <a:pt x="399" y="351"/>
                  </a:lnTo>
                  <a:lnTo>
                    <a:pt x="397" y="345"/>
                  </a:lnTo>
                  <a:lnTo>
                    <a:pt x="406" y="338"/>
                  </a:lnTo>
                  <a:lnTo>
                    <a:pt x="413" y="338"/>
                  </a:lnTo>
                  <a:lnTo>
                    <a:pt x="416" y="334"/>
                  </a:lnTo>
                  <a:lnTo>
                    <a:pt x="429" y="332"/>
                  </a:lnTo>
                  <a:lnTo>
                    <a:pt x="433" y="327"/>
                  </a:lnTo>
                  <a:lnTo>
                    <a:pt x="440" y="324"/>
                  </a:lnTo>
                  <a:lnTo>
                    <a:pt x="463" y="315"/>
                  </a:lnTo>
                  <a:lnTo>
                    <a:pt x="478" y="296"/>
                  </a:lnTo>
                  <a:lnTo>
                    <a:pt x="481" y="296"/>
                  </a:lnTo>
                  <a:lnTo>
                    <a:pt x="477" y="300"/>
                  </a:lnTo>
                  <a:lnTo>
                    <a:pt x="475" y="308"/>
                  </a:lnTo>
                  <a:lnTo>
                    <a:pt x="468" y="315"/>
                  </a:lnTo>
                  <a:lnTo>
                    <a:pt x="467" y="321"/>
                  </a:lnTo>
                  <a:lnTo>
                    <a:pt x="474" y="318"/>
                  </a:lnTo>
                  <a:lnTo>
                    <a:pt x="482" y="305"/>
                  </a:lnTo>
                  <a:lnTo>
                    <a:pt x="488" y="304"/>
                  </a:lnTo>
                  <a:lnTo>
                    <a:pt x="497" y="304"/>
                  </a:lnTo>
                  <a:lnTo>
                    <a:pt x="504" y="294"/>
                  </a:lnTo>
                  <a:lnTo>
                    <a:pt x="508" y="294"/>
                  </a:lnTo>
                  <a:lnTo>
                    <a:pt x="505" y="298"/>
                  </a:lnTo>
                  <a:lnTo>
                    <a:pt x="474" y="327"/>
                  </a:lnTo>
                  <a:lnTo>
                    <a:pt x="422" y="355"/>
                  </a:lnTo>
                  <a:lnTo>
                    <a:pt x="403" y="366"/>
                  </a:lnTo>
                  <a:close/>
                  <a:moveTo>
                    <a:pt x="430" y="355"/>
                  </a:moveTo>
                  <a:lnTo>
                    <a:pt x="430" y="355"/>
                  </a:lnTo>
                  <a:lnTo>
                    <a:pt x="434" y="354"/>
                  </a:lnTo>
                  <a:lnTo>
                    <a:pt x="444" y="348"/>
                  </a:lnTo>
                  <a:lnTo>
                    <a:pt x="454" y="339"/>
                  </a:lnTo>
                  <a:lnTo>
                    <a:pt x="458" y="335"/>
                  </a:lnTo>
                  <a:lnTo>
                    <a:pt x="460" y="335"/>
                  </a:lnTo>
                  <a:lnTo>
                    <a:pt x="460" y="335"/>
                  </a:lnTo>
                  <a:lnTo>
                    <a:pt x="450" y="344"/>
                  </a:lnTo>
                  <a:lnTo>
                    <a:pt x="446" y="348"/>
                  </a:lnTo>
                  <a:lnTo>
                    <a:pt x="433" y="355"/>
                  </a:lnTo>
                  <a:lnTo>
                    <a:pt x="430" y="355"/>
                  </a:lnTo>
                  <a:close/>
                  <a:moveTo>
                    <a:pt x="375" y="380"/>
                  </a:moveTo>
                  <a:lnTo>
                    <a:pt x="375" y="379"/>
                  </a:lnTo>
                  <a:lnTo>
                    <a:pt x="376" y="371"/>
                  </a:lnTo>
                  <a:lnTo>
                    <a:pt x="382" y="366"/>
                  </a:lnTo>
                  <a:lnTo>
                    <a:pt x="383" y="371"/>
                  </a:lnTo>
                  <a:lnTo>
                    <a:pt x="380" y="376"/>
                  </a:lnTo>
                  <a:lnTo>
                    <a:pt x="378" y="380"/>
                  </a:lnTo>
                  <a:lnTo>
                    <a:pt x="375" y="3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6680599" y="2200704"/>
              <a:ext cx="1070362" cy="908264"/>
            </a:xfrm>
            <a:custGeom>
              <a:avLst/>
              <a:gdLst/>
              <a:ahLst/>
              <a:cxnLst>
                <a:cxn ang="0">
                  <a:pos x="32" y="284"/>
                </a:cxn>
                <a:cxn ang="0">
                  <a:pos x="41" y="243"/>
                </a:cxn>
                <a:cxn ang="0">
                  <a:pos x="25" y="225"/>
                </a:cxn>
                <a:cxn ang="0">
                  <a:pos x="116" y="208"/>
                </a:cxn>
                <a:cxn ang="0">
                  <a:pos x="165" y="189"/>
                </a:cxn>
                <a:cxn ang="0">
                  <a:pos x="191" y="155"/>
                </a:cxn>
                <a:cxn ang="0">
                  <a:pos x="188" y="131"/>
                </a:cxn>
                <a:cxn ang="0">
                  <a:pos x="171" y="120"/>
                </a:cxn>
                <a:cxn ang="0">
                  <a:pos x="236" y="31"/>
                </a:cxn>
                <a:cxn ang="0">
                  <a:pos x="329" y="2"/>
                </a:cxn>
                <a:cxn ang="0">
                  <a:pos x="335" y="17"/>
                </a:cxn>
                <a:cxn ang="0">
                  <a:pos x="335" y="31"/>
                </a:cxn>
                <a:cxn ang="0">
                  <a:pos x="339" y="38"/>
                </a:cxn>
                <a:cxn ang="0">
                  <a:pos x="348" y="60"/>
                </a:cxn>
                <a:cxn ang="0">
                  <a:pos x="345" y="75"/>
                </a:cxn>
                <a:cxn ang="0">
                  <a:pos x="348" y="85"/>
                </a:cxn>
                <a:cxn ang="0">
                  <a:pos x="356" y="100"/>
                </a:cxn>
                <a:cxn ang="0">
                  <a:pos x="356" y="117"/>
                </a:cxn>
                <a:cxn ang="0">
                  <a:pos x="363" y="113"/>
                </a:cxn>
                <a:cxn ang="0">
                  <a:pos x="369" y="120"/>
                </a:cxn>
                <a:cxn ang="0">
                  <a:pos x="382" y="179"/>
                </a:cxn>
                <a:cxn ang="0">
                  <a:pos x="386" y="242"/>
                </a:cxn>
                <a:cxn ang="0">
                  <a:pos x="399" y="300"/>
                </a:cxn>
                <a:cxn ang="0">
                  <a:pos x="400" y="331"/>
                </a:cxn>
                <a:cxn ang="0">
                  <a:pos x="388" y="352"/>
                </a:cxn>
                <a:cxn ang="0">
                  <a:pos x="386" y="345"/>
                </a:cxn>
                <a:cxn ang="0">
                  <a:pos x="363" y="331"/>
                </a:cxn>
                <a:cxn ang="0">
                  <a:pos x="327" y="318"/>
                </a:cxn>
                <a:cxn ang="0">
                  <a:pos x="321" y="315"/>
                </a:cxn>
                <a:cxn ang="0">
                  <a:pos x="311" y="313"/>
                </a:cxn>
                <a:cxn ang="0">
                  <a:pos x="300" y="305"/>
                </a:cxn>
                <a:cxn ang="0">
                  <a:pos x="298" y="296"/>
                </a:cxn>
                <a:cxn ang="0">
                  <a:pos x="296" y="288"/>
                </a:cxn>
                <a:cxn ang="0">
                  <a:pos x="288" y="286"/>
                </a:cxn>
                <a:cxn ang="0">
                  <a:pos x="276" y="277"/>
                </a:cxn>
                <a:cxn ang="0">
                  <a:pos x="226" y="290"/>
                </a:cxn>
                <a:cxn ang="0">
                  <a:pos x="137" y="311"/>
                </a:cxn>
                <a:cxn ang="0">
                  <a:pos x="56" y="328"/>
                </a:cxn>
                <a:cxn ang="0">
                  <a:pos x="0" y="317"/>
                </a:cxn>
                <a:cxn ang="0">
                  <a:pos x="402" y="363"/>
                </a:cxn>
                <a:cxn ang="0">
                  <a:pos x="395" y="368"/>
                </a:cxn>
                <a:cxn ang="0">
                  <a:pos x="389" y="352"/>
                </a:cxn>
                <a:cxn ang="0">
                  <a:pos x="413" y="338"/>
                </a:cxn>
                <a:cxn ang="0">
                  <a:pos x="440" y="324"/>
                </a:cxn>
                <a:cxn ang="0">
                  <a:pos x="477" y="300"/>
                </a:cxn>
                <a:cxn ang="0">
                  <a:pos x="474" y="318"/>
                </a:cxn>
                <a:cxn ang="0">
                  <a:pos x="504" y="294"/>
                </a:cxn>
                <a:cxn ang="0">
                  <a:pos x="422" y="355"/>
                </a:cxn>
                <a:cxn ang="0">
                  <a:pos x="434" y="354"/>
                </a:cxn>
                <a:cxn ang="0">
                  <a:pos x="460" y="335"/>
                </a:cxn>
                <a:cxn ang="0">
                  <a:pos x="433" y="355"/>
                </a:cxn>
                <a:cxn ang="0">
                  <a:pos x="375" y="379"/>
                </a:cxn>
                <a:cxn ang="0">
                  <a:pos x="380" y="376"/>
                </a:cxn>
              </a:cxnLst>
              <a:rect l="0" t="0" r="r" b="b"/>
              <a:pathLst>
                <a:path w="508" h="380">
                  <a:moveTo>
                    <a:pt x="8" y="308"/>
                  </a:moveTo>
                  <a:lnTo>
                    <a:pt x="17" y="300"/>
                  </a:lnTo>
                  <a:lnTo>
                    <a:pt x="21" y="293"/>
                  </a:lnTo>
                  <a:lnTo>
                    <a:pt x="32" y="284"/>
                  </a:lnTo>
                  <a:lnTo>
                    <a:pt x="36" y="271"/>
                  </a:lnTo>
                  <a:lnTo>
                    <a:pt x="46" y="262"/>
                  </a:lnTo>
                  <a:lnTo>
                    <a:pt x="38" y="247"/>
                  </a:lnTo>
                  <a:lnTo>
                    <a:pt x="41" y="243"/>
                  </a:lnTo>
                  <a:lnTo>
                    <a:pt x="38" y="240"/>
                  </a:lnTo>
                  <a:lnTo>
                    <a:pt x="28" y="240"/>
                  </a:lnTo>
                  <a:lnTo>
                    <a:pt x="29" y="235"/>
                  </a:lnTo>
                  <a:lnTo>
                    <a:pt x="25" y="225"/>
                  </a:lnTo>
                  <a:lnTo>
                    <a:pt x="59" y="209"/>
                  </a:lnTo>
                  <a:lnTo>
                    <a:pt x="89" y="203"/>
                  </a:lnTo>
                  <a:lnTo>
                    <a:pt x="103" y="202"/>
                  </a:lnTo>
                  <a:lnTo>
                    <a:pt x="116" y="208"/>
                  </a:lnTo>
                  <a:lnTo>
                    <a:pt x="127" y="202"/>
                  </a:lnTo>
                  <a:lnTo>
                    <a:pt x="154" y="195"/>
                  </a:lnTo>
                  <a:lnTo>
                    <a:pt x="164" y="188"/>
                  </a:lnTo>
                  <a:lnTo>
                    <a:pt x="165" y="189"/>
                  </a:lnTo>
                  <a:lnTo>
                    <a:pt x="170" y="181"/>
                  </a:lnTo>
                  <a:lnTo>
                    <a:pt x="178" y="171"/>
                  </a:lnTo>
                  <a:lnTo>
                    <a:pt x="191" y="162"/>
                  </a:lnTo>
                  <a:lnTo>
                    <a:pt x="191" y="155"/>
                  </a:lnTo>
                  <a:lnTo>
                    <a:pt x="189" y="152"/>
                  </a:lnTo>
                  <a:lnTo>
                    <a:pt x="184" y="140"/>
                  </a:lnTo>
                  <a:lnTo>
                    <a:pt x="185" y="133"/>
                  </a:lnTo>
                  <a:lnTo>
                    <a:pt x="188" y="131"/>
                  </a:lnTo>
                  <a:lnTo>
                    <a:pt x="187" y="124"/>
                  </a:lnTo>
                  <a:lnTo>
                    <a:pt x="182" y="121"/>
                  </a:lnTo>
                  <a:lnTo>
                    <a:pt x="177" y="124"/>
                  </a:lnTo>
                  <a:lnTo>
                    <a:pt x="171" y="120"/>
                  </a:lnTo>
                  <a:lnTo>
                    <a:pt x="196" y="89"/>
                  </a:lnTo>
                  <a:lnTo>
                    <a:pt x="199" y="77"/>
                  </a:lnTo>
                  <a:lnTo>
                    <a:pt x="218" y="46"/>
                  </a:lnTo>
                  <a:lnTo>
                    <a:pt x="236" y="31"/>
                  </a:lnTo>
                  <a:lnTo>
                    <a:pt x="249" y="22"/>
                  </a:lnTo>
                  <a:lnTo>
                    <a:pt x="290" y="12"/>
                  </a:lnTo>
                  <a:lnTo>
                    <a:pt x="329" y="0"/>
                  </a:lnTo>
                  <a:lnTo>
                    <a:pt x="329" y="2"/>
                  </a:lnTo>
                  <a:lnTo>
                    <a:pt x="331" y="7"/>
                  </a:lnTo>
                  <a:lnTo>
                    <a:pt x="331" y="14"/>
                  </a:lnTo>
                  <a:lnTo>
                    <a:pt x="332" y="15"/>
                  </a:lnTo>
                  <a:lnTo>
                    <a:pt x="335" y="17"/>
                  </a:lnTo>
                  <a:lnTo>
                    <a:pt x="334" y="24"/>
                  </a:lnTo>
                  <a:lnTo>
                    <a:pt x="335" y="26"/>
                  </a:lnTo>
                  <a:lnTo>
                    <a:pt x="335" y="29"/>
                  </a:lnTo>
                  <a:lnTo>
                    <a:pt x="335" y="31"/>
                  </a:lnTo>
                  <a:lnTo>
                    <a:pt x="335" y="32"/>
                  </a:lnTo>
                  <a:lnTo>
                    <a:pt x="337" y="35"/>
                  </a:lnTo>
                  <a:lnTo>
                    <a:pt x="339" y="38"/>
                  </a:lnTo>
                  <a:lnTo>
                    <a:pt x="339" y="38"/>
                  </a:lnTo>
                  <a:lnTo>
                    <a:pt x="345" y="46"/>
                  </a:lnTo>
                  <a:lnTo>
                    <a:pt x="345" y="49"/>
                  </a:lnTo>
                  <a:lnTo>
                    <a:pt x="344" y="52"/>
                  </a:lnTo>
                  <a:lnTo>
                    <a:pt x="348" y="60"/>
                  </a:lnTo>
                  <a:lnTo>
                    <a:pt x="345" y="66"/>
                  </a:lnTo>
                  <a:lnTo>
                    <a:pt x="345" y="69"/>
                  </a:lnTo>
                  <a:lnTo>
                    <a:pt x="345" y="72"/>
                  </a:lnTo>
                  <a:lnTo>
                    <a:pt x="345" y="75"/>
                  </a:lnTo>
                  <a:lnTo>
                    <a:pt x="345" y="79"/>
                  </a:lnTo>
                  <a:lnTo>
                    <a:pt x="345" y="80"/>
                  </a:lnTo>
                  <a:lnTo>
                    <a:pt x="348" y="82"/>
                  </a:lnTo>
                  <a:lnTo>
                    <a:pt x="348" y="85"/>
                  </a:lnTo>
                  <a:lnTo>
                    <a:pt x="349" y="90"/>
                  </a:lnTo>
                  <a:lnTo>
                    <a:pt x="352" y="92"/>
                  </a:lnTo>
                  <a:lnTo>
                    <a:pt x="354" y="99"/>
                  </a:lnTo>
                  <a:lnTo>
                    <a:pt x="356" y="100"/>
                  </a:lnTo>
                  <a:lnTo>
                    <a:pt x="356" y="103"/>
                  </a:lnTo>
                  <a:lnTo>
                    <a:pt x="356" y="106"/>
                  </a:lnTo>
                  <a:lnTo>
                    <a:pt x="355" y="113"/>
                  </a:lnTo>
                  <a:lnTo>
                    <a:pt x="356" y="117"/>
                  </a:lnTo>
                  <a:lnTo>
                    <a:pt x="359" y="119"/>
                  </a:lnTo>
                  <a:lnTo>
                    <a:pt x="359" y="114"/>
                  </a:lnTo>
                  <a:lnTo>
                    <a:pt x="362" y="111"/>
                  </a:lnTo>
                  <a:lnTo>
                    <a:pt x="363" y="113"/>
                  </a:lnTo>
                  <a:lnTo>
                    <a:pt x="365" y="114"/>
                  </a:lnTo>
                  <a:lnTo>
                    <a:pt x="365" y="116"/>
                  </a:lnTo>
                  <a:lnTo>
                    <a:pt x="366" y="117"/>
                  </a:lnTo>
                  <a:lnTo>
                    <a:pt x="369" y="120"/>
                  </a:lnTo>
                  <a:lnTo>
                    <a:pt x="373" y="137"/>
                  </a:lnTo>
                  <a:lnTo>
                    <a:pt x="379" y="168"/>
                  </a:lnTo>
                  <a:lnTo>
                    <a:pt x="382" y="175"/>
                  </a:lnTo>
                  <a:lnTo>
                    <a:pt x="382" y="179"/>
                  </a:lnTo>
                  <a:lnTo>
                    <a:pt x="385" y="184"/>
                  </a:lnTo>
                  <a:lnTo>
                    <a:pt x="385" y="182"/>
                  </a:lnTo>
                  <a:lnTo>
                    <a:pt x="385" y="203"/>
                  </a:lnTo>
                  <a:lnTo>
                    <a:pt x="386" y="242"/>
                  </a:lnTo>
                  <a:lnTo>
                    <a:pt x="388" y="243"/>
                  </a:lnTo>
                  <a:lnTo>
                    <a:pt x="393" y="274"/>
                  </a:lnTo>
                  <a:lnTo>
                    <a:pt x="396" y="287"/>
                  </a:lnTo>
                  <a:lnTo>
                    <a:pt x="399" y="300"/>
                  </a:lnTo>
                  <a:lnTo>
                    <a:pt x="400" y="305"/>
                  </a:lnTo>
                  <a:lnTo>
                    <a:pt x="406" y="311"/>
                  </a:lnTo>
                  <a:lnTo>
                    <a:pt x="393" y="324"/>
                  </a:lnTo>
                  <a:lnTo>
                    <a:pt x="400" y="331"/>
                  </a:lnTo>
                  <a:lnTo>
                    <a:pt x="400" y="331"/>
                  </a:lnTo>
                  <a:lnTo>
                    <a:pt x="395" y="342"/>
                  </a:lnTo>
                  <a:lnTo>
                    <a:pt x="395" y="348"/>
                  </a:lnTo>
                  <a:lnTo>
                    <a:pt x="388" y="352"/>
                  </a:lnTo>
                  <a:lnTo>
                    <a:pt x="385" y="361"/>
                  </a:lnTo>
                  <a:lnTo>
                    <a:pt x="385" y="358"/>
                  </a:lnTo>
                  <a:lnTo>
                    <a:pt x="385" y="354"/>
                  </a:lnTo>
                  <a:lnTo>
                    <a:pt x="386" y="345"/>
                  </a:lnTo>
                  <a:lnTo>
                    <a:pt x="386" y="341"/>
                  </a:lnTo>
                  <a:lnTo>
                    <a:pt x="386" y="338"/>
                  </a:lnTo>
                  <a:lnTo>
                    <a:pt x="385" y="335"/>
                  </a:lnTo>
                  <a:lnTo>
                    <a:pt x="363" y="331"/>
                  </a:lnTo>
                  <a:lnTo>
                    <a:pt x="361" y="329"/>
                  </a:lnTo>
                  <a:lnTo>
                    <a:pt x="352" y="327"/>
                  </a:lnTo>
                  <a:lnTo>
                    <a:pt x="328" y="320"/>
                  </a:lnTo>
                  <a:lnTo>
                    <a:pt x="327" y="318"/>
                  </a:lnTo>
                  <a:lnTo>
                    <a:pt x="325" y="317"/>
                  </a:lnTo>
                  <a:lnTo>
                    <a:pt x="324" y="315"/>
                  </a:lnTo>
                  <a:lnTo>
                    <a:pt x="322" y="314"/>
                  </a:lnTo>
                  <a:lnTo>
                    <a:pt x="321" y="315"/>
                  </a:lnTo>
                  <a:lnTo>
                    <a:pt x="317" y="315"/>
                  </a:lnTo>
                  <a:lnTo>
                    <a:pt x="314" y="315"/>
                  </a:lnTo>
                  <a:lnTo>
                    <a:pt x="314" y="314"/>
                  </a:lnTo>
                  <a:lnTo>
                    <a:pt x="311" y="313"/>
                  </a:lnTo>
                  <a:lnTo>
                    <a:pt x="308" y="314"/>
                  </a:lnTo>
                  <a:lnTo>
                    <a:pt x="305" y="310"/>
                  </a:lnTo>
                  <a:lnTo>
                    <a:pt x="304" y="308"/>
                  </a:lnTo>
                  <a:lnTo>
                    <a:pt x="300" y="305"/>
                  </a:lnTo>
                  <a:lnTo>
                    <a:pt x="300" y="304"/>
                  </a:lnTo>
                  <a:lnTo>
                    <a:pt x="301" y="303"/>
                  </a:lnTo>
                  <a:lnTo>
                    <a:pt x="298" y="296"/>
                  </a:lnTo>
                  <a:lnTo>
                    <a:pt x="298" y="296"/>
                  </a:lnTo>
                  <a:lnTo>
                    <a:pt x="297" y="291"/>
                  </a:lnTo>
                  <a:lnTo>
                    <a:pt x="296" y="291"/>
                  </a:lnTo>
                  <a:lnTo>
                    <a:pt x="294" y="290"/>
                  </a:lnTo>
                  <a:lnTo>
                    <a:pt x="296" y="288"/>
                  </a:lnTo>
                  <a:lnTo>
                    <a:pt x="293" y="287"/>
                  </a:lnTo>
                  <a:lnTo>
                    <a:pt x="291" y="286"/>
                  </a:lnTo>
                  <a:lnTo>
                    <a:pt x="290" y="286"/>
                  </a:lnTo>
                  <a:lnTo>
                    <a:pt x="288" y="286"/>
                  </a:lnTo>
                  <a:lnTo>
                    <a:pt x="283" y="287"/>
                  </a:lnTo>
                  <a:lnTo>
                    <a:pt x="280" y="280"/>
                  </a:lnTo>
                  <a:lnTo>
                    <a:pt x="277" y="280"/>
                  </a:lnTo>
                  <a:lnTo>
                    <a:pt x="276" y="277"/>
                  </a:lnTo>
                  <a:lnTo>
                    <a:pt x="273" y="279"/>
                  </a:lnTo>
                  <a:lnTo>
                    <a:pt x="267" y="280"/>
                  </a:lnTo>
                  <a:lnTo>
                    <a:pt x="229" y="288"/>
                  </a:lnTo>
                  <a:lnTo>
                    <a:pt x="226" y="290"/>
                  </a:lnTo>
                  <a:lnTo>
                    <a:pt x="201" y="296"/>
                  </a:lnTo>
                  <a:lnTo>
                    <a:pt x="178" y="301"/>
                  </a:lnTo>
                  <a:lnTo>
                    <a:pt x="177" y="301"/>
                  </a:lnTo>
                  <a:lnTo>
                    <a:pt x="137" y="311"/>
                  </a:lnTo>
                  <a:lnTo>
                    <a:pt x="128" y="313"/>
                  </a:lnTo>
                  <a:lnTo>
                    <a:pt x="100" y="318"/>
                  </a:lnTo>
                  <a:lnTo>
                    <a:pt x="94" y="320"/>
                  </a:lnTo>
                  <a:lnTo>
                    <a:pt x="56" y="328"/>
                  </a:lnTo>
                  <a:lnTo>
                    <a:pt x="48" y="329"/>
                  </a:lnTo>
                  <a:lnTo>
                    <a:pt x="14" y="337"/>
                  </a:lnTo>
                  <a:lnTo>
                    <a:pt x="4" y="339"/>
                  </a:lnTo>
                  <a:lnTo>
                    <a:pt x="0" y="317"/>
                  </a:lnTo>
                  <a:lnTo>
                    <a:pt x="8" y="308"/>
                  </a:lnTo>
                  <a:moveTo>
                    <a:pt x="403" y="366"/>
                  </a:moveTo>
                  <a:lnTo>
                    <a:pt x="393" y="372"/>
                  </a:lnTo>
                  <a:lnTo>
                    <a:pt x="402" y="363"/>
                  </a:lnTo>
                  <a:lnTo>
                    <a:pt x="402" y="362"/>
                  </a:lnTo>
                  <a:lnTo>
                    <a:pt x="396" y="362"/>
                  </a:lnTo>
                  <a:lnTo>
                    <a:pt x="392" y="366"/>
                  </a:lnTo>
                  <a:lnTo>
                    <a:pt x="395" y="368"/>
                  </a:lnTo>
                  <a:lnTo>
                    <a:pt x="388" y="371"/>
                  </a:lnTo>
                  <a:lnTo>
                    <a:pt x="385" y="366"/>
                  </a:lnTo>
                  <a:lnTo>
                    <a:pt x="388" y="358"/>
                  </a:lnTo>
                  <a:lnTo>
                    <a:pt x="389" y="352"/>
                  </a:lnTo>
                  <a:lnTo>
                    <a:pt x="399" y="351"/>
                  </a:lnTo>
                  <a:lnTo>
                    <a:pt x="397" y="345"/>
                  </a:lnTo>
                  <a:lnTo>
                    <a:pt x="406" y="338"/>
                  </a:lnTo>
                  <a:lnTo>
                    <a:pt x="413" y="338"/>
                  </a:lnTo>
                  <a:lnTo>
                    <a:pt x="416" y="334"/>
                  </a:lnTo>
                  <a:lnTo>
                    <a:pt x="429" y="332"/>
                  </a:lnTo>
                  <a:lnTo>
                    <a:pt x="433" y="327"/>
                  </a:lnTo>
                  <a:lnTo>
                    <a:pt x="440" y="324"/>
                  </a:lnTo>
                  <a:lnTo>
                    <a:pt x="463" y="315"/>
                  </a:lnTo>
                  <a:lnTo>
                    <a:pt x="478" y="296"/>
                  </a:lnTo>
                  <a:lnTo>
                    <a:pt x="481" y="296"/>
                  </a:lnTo>
                  <a:lnTo>
                    <a:pt x="477" y="300"/>
                  </a:lnTo>
                  <a:lnTo>
                    <a:pt x="475" y="308"/>
                  </a:lnTo>
                  <a:lnTo>
                    <a:pt x="468" y="315"/>
                  </a:lnTo>
                  <a:lnTo>
                    <a:pt x="467" y="321"/>
                  </a:lnTo>
                  <a:lnTo>
                    <a:pt x="474" y="318"/>
                  </a:lnTo>
                  <a:lnTo>
                    <a:pt x="482" y="305"/>
                  </a:lnTo>
                  <a:lnTo>
                    <a:pt x="488" y="304"/>
                  </a:lnTo>
                  <a:lnTo>
                    <a:pt x="497" y="304"/>
                  </a:lnTo>
                  <a:lnTo>
                    <a:pt x="504" y="294"/>
                  </a:lnTo>
                  <a:lnTo>
                    <a:pt x="508" y="294"/>
                  </a:lnTo>
                  <a:lnTo>
                    <a:pt x="505" y="298"/>
                  </a:lnTo>
                  <a:lnTo>
                    <a:pt x="474" y="327"/>
                  </a:lnTo>
                  <a:lnTo>
                    <a:pt x="422" y="355"/>
                  </a:lnTo>
                  <a:lnTo>
                    <a:pt x="403" y="366"/>
                  </a:lnTo>
                  <a:moveTo>
                    <a:pt x="430" y="355"/>
                  </a:moveTo>
                  <a:lnTo>
                    <a:pt x="430" y="355"/>
                  </a:lnTo>
                  <a:lnTo>
                    <a:pt x="434" y="354"/>
                  </a:lnTo>
                  <a:lnTo>
                    <a:pt x="444" y="348"/>
                  </a:lnTo>
                  <a:lnTo>
                    <a:pt x="454" y="339"/>
                  </a:lnTo>
                  <a:lnTo>
                    <a:pt x="458" y="335"/>
                  </a:lnTo>
                  <a:lnTo>
                    <a:pt x="460" y="335"/>
                  </a:lnTo>
                  <a:lnTo>
                    <a:pt x="460" y="335"/>
                  </a:lnTo>
                  <a:lnTo>
                    <a:pt x="450" y="344"/>
                  </a:lnTo>
                  <a:lnTo>
                    <a:pt x="446" y="348"/>
                  </a:lnTo>
                  <a:lnTo>
                    <a:pt x="433" y="355"/>
                  </a:lnTo>
                  <a:lnTo>
                    <a:pt x="430" y="355"/>
                  </a:lnTo>
                  <a:lnTo>
                    <a:pt x="430" y="355"/>
                  </a:lnTo>
                  <a:moveTo>
                    <a:pt x="375" y="380"/>
                  </a:moveTo>
                  <a:lnTo>
                    <a:pt x="375" y="379"/>
                  </a:lnTo>
                  <a:lnTo>
                    <a:pt x="376" y="371"/>
                  </a:lnTo>
                  <a:lnTo>
                    <a:pt x="382" y="366"/>
                  </a:lnTo>
                  <a:lnTo>
                    <a:pt x="383" y="371"/>
                  </a:lnTo>
                  <a:lnTo>
                    <a:pt x="380" y="376"/>
                  </a:lnTo>
                  <a:lnTo>
                    <a:pt x="378" y="380"/>
                  </a:lnTo>
                  <a:lnTo>
                    <a:pt x="375" y="380"/>
                  </a:lnTo>
                  <a:lnTo>
                    <a:pt x="375" y="380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594211" y="2862780"/>
              <a:ext cx="828057" cy="619054"/>
            </a:xfrm>
            <a:custGeom>
              <a:avLst/>
              <a:gdLst/>
              <a:ahLst/>
              <a:cxnLst>
                <a:cxn ang="0">
                  <a:pos x="174" y="231"/>
                </a:cxn>
                <a:cxn ang="0">
                  <a:pos x="137" y="239"/>
                </a:cxn>
                <a:cxn ang="0">
                  <a:pos x="83" y="249"/>
                </a:cxn>
                <a:cxn ang="0">
                  <a:pos x="35" y="259"/>
                </a:cxn>
                <a:cxn ang="0">
                  <a:pos x="28" y="224"/>
                </a:cxn>
                <a:cxn ang="0">
                  <a:pos x="21" y="184"/>
                </a:cxn>
                <a:cxn ang="0">
                  <a:pos x="12" y="143"/>
                </a:cxn>
                <a:cxn ang="0">
                  <a:pos x="1" y="84"/>
                </a:cxn>
                <a:cxn ang="0">
                  <a:pos x="45" y="62"/>
                </a:cxn>
                <a:cxn ang="0">
                  <a:pos x="97" y="51"/>
                </a:cxn>
                <a:cxn ang="0">
                  <a:pos x="169" y="36"/>
                </a:cxn>
                <a:cxn ang="0">
                  <a:pos x="219" y="24"/>
                </a:cxn>
                <a:cxn ang="0">
                  <a:pos x="270" y="11"/>
                </a:cxn>
                <a:cxn ang="0">
                  <a:pos x="317" y="0"/>
                </a:cxn>
                <a:cxn ang="0">
                  <a:pos x="324" y="10"/>
                </a:cxn>
                <a:cxn ang="0">
                  <a:pos x="332" y="9"/>
                </a:cxn>
                <a:cxn ang="0">
                  <a:pos x="335" y="13"/>
                </a:cxn>
                <a:cxn ang="0">
                  <a:pos x="339" y="19"/>
                </a:cxn>
                <a:cxn ang="0">
                  <a:pos x="341" y="27"/>
                </a:cxn>
                <a:cxn ang="0">
                  <a:pos x="346" y="33"/>
                </a:cxn>
                <a:cxn ang="0">
                  <a:pos x="355" y="37"/>
                </a:cxn>
                <a:cxn ang="0">
                  <a:pos x="362" y="38"/>
                </a:cxn>
                <a:cxn ang="0">
                  <a:pos x="366" y="40"/>
                </a:cxn>
                <a:cxn ang="0">
                  <a:pos x="365" y="48"/>
                </a:cxn>
                <a:cxn ang="0">
                  <a:pos x="362" y="55"/>
                </a:cxn>
                <a:cxn ang="0">
                  <a:pos x="359" y="67"/>
                </a:cxn>
                <a:cxn ang="0">
                  <a:pos x="358" y="69"/>
                </a:cxn>
                <a:cxn ang="0">
                  <a:pos x="353" y="77"/>
                </a:cxn>
                <a:cxn ang="0">
                  <a:pos x="351" y="81"/>
                </a:cxn>
                <a:cxn ang="0">
                  <a:pos x="358" y="88"/>
                </a:cxn>
                <a:cxn ang="0">
                  <a:pos x="356" y="92"/>
                </a:cxn>
                <a:cxn ang="0">
                  <a:pos x="352" y="98"/>
                </a:cxn>
                <a:cxn ang="0">
                  <a:pos x="352" y="105"/>
                </a:cxn>
                <a:cxn ang="0">
                  <a:pos x="353" y="109"/>
                </a:cxn>
                <a:cxn ang="0">
                  <a:pos x="355" y="115"/>
                </a:cxn>
                <a:cxn ang="0">
                  <a:pos x="362" y="115"/>
                </a:cxn>
                <a:cxn ang="0">
                  <a:pos x="366" y="125"/>
                </a:cxn>
                <a:cxn ang="0">
                  <a:pos x="372" y="125"/>
                </a:cxn>
                <a:cxn ang="0">
                  <a:pos x="378" y="130"/>
                </a:cxn>
                <a:cxn ang="0">
                  <a:pos x="392" y="139"/>
                </a:cxn>
                <a:cxn ang="0">
                  <a:pos x="387" y="146"/>
                </a:cxn>
                <a:cxn ang="0">
                  <a:pos x="379" y="154"/>
                </a:cxn>
                <a:cxn ang="0">
                  <a:pos x="375" y="162"/>
                </a:cxn>
                <a:cxn ang="0">
                  <a:pos x="372" y="166"/>
                </a:cxn>
                <a:cxn ang="0">
                  <a:pos x="370" y="171"/>
                </a:cxn>
                <a:cxn ang="0">
                  <a:pos x="361" y="176"/>
                </a:cxn>
                <a:cxn ang="0">
                  <a:pos x="346" y="180"/>
                </a:cxn>
                <a:cxn ang="0">
                  <a:pos x="337" y="188"/>
                </a:cxn>
                <a:cxn ang="0">
                  <a:pos x="314" y="198"/>
                </a:cxn>
                <a:cxn ang="0">
                  <a:pos x="273" y="208"/>
                </a:cxn>
                <a:cxn ang="0">
                  <a:pos x="229" y="218"/>
                </a:cxn>
              </a:cxnLst>
              <a:rect l="0" t="0" r="r" b="b"/>
              <a:pathLst>
                <a:path w="393" h="259">
                  <a:moveTo>
                    <a:pt x="229" y="218"/>
                  </a:moveTo>
                  <a:lnTo>
                    <a:pt x="189" y="227"/>
                  </a:lnTo>
                  <a:lnTo>
                    <a:pt x="174" y="231"/>
                  </a:lnTo>
                  <a:lnTo>
                    <a:pt x="171" y="231"/>
                  </a:lnTo>
                  <a:lnTo>
                    <a:pt x="144" y="237"/>
                  </a:lnTo>
                  <a:lnTo>
                    <a:pt x="137" y="239"/>
                  </a:lnTo>
                  <a:lnTo>
                    <a:pt x="107" y="245"/>
                  </a:lnTo>
                  <a:lnTo>
                    <a:pt x="102" y="246"/>
                  </a:lnTo>
                  <a:lnTo>
                    <a:pt x="83" y="249"/>
                  </a:lnTo>
                  <a:lnTo>
                    <a:pt x="73" y="252"/>
                  </a:lnTo>
                  <a:lnTo>
                    <a:pt x="42" y="258"/>
                  </a:lnTo>
                  <a:lnTo>
                    <a:pt x="35" y="259"/>
                  </a:lnTo>
                  <a:lnTo>
                    <a:pt x="32" y="239"/>
                  </a:lnTo>
                  <a:lnTo>
                    <a:pt x="31" y="235"/>
                  </a:lnTo>
                  <a:lnTo>
                    <a:pt x="28" y="224"/>
                  </a:lnTo>
                  <a:lnTo>
                    <a:pt x="25" y="203"/>
                  </a:lnTo>
                  <a:lnTo>
                    <a:pt x="24" y="197"/>
                  </a:lnTo>
                  <a:lnTo>
                    <a:pt x="21" y="184"/>
                  </a:lnTo>
                  <a:lnTo>
                    <a:pt x="18" y="166"/>
                  </a:lnTo>
                  <a:lnTo>
                    <a:pt x="17" y="163"/>
                  </a:lnTo>
                  <a:lnTo>
                    <a:pt x="12" y="14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1" y="84"/>
                  </a:lnTo>
                  <a:lnTo>
                    <a:pt x="0" y="72"/>
                  </a:lnTo>
                  <a:lnTo>
                    <a:pt x="41" y="40"/>
                  </a:lnTo>
                  <a:lnTo>
                    <a:pt x="45" y="62"/>
                  </a:lnTo>
                  <a:lnTo>
                    <a:pt x="55" y="60"/>
                  </a:lnTo>
                  <a:lnTo>
                    <a:pt x="89" y="52"/>
                  </a:lnTo>
                  <a:lnTo>
                    <a:pt x="97" y="51"/>
                  </a:lnTo>
                  <a:lnTo>
                    <a:pt x="135" y="43"/>
                  </a:lnTo>
                  <a:lnTo>
                    <a:pt x="141" y="41"/>
                  </a:lnTo>
                  <a:lnTo>
                    <a:pt x="169" y="36"/>
                  </a:lnTo>
                  <a:lnTo>
                    <a:pt x="178" y="34"/>
                  </a:lnTo>
                  <a:lnTo>
                    <a:pt x="218" y="24"/>
                  </a:lnTo>
                  <a:lnTo>
                    <a:pt x="219" y="24"/>
                  </a:lnTo>
                  <a:lnTo>
                    <a:pt x="242" y="19"/>
                  </a:lnTo>
                  <a:lnTo>
                    <a:pt x="267" y="13"/>
                  </a:lnTo>
                  <a:lnTo>
                    <a:pt x="270" y="11"/>
                  </a:lnTo>
                  <a:lnTo>
                    <a:pt x="308" y="3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10"/>
                  </a:lnTo>
                  <a:lnTo>
                    <a:pt x="329" y="9"/>
                  </a:lnTo>
                  <a:lnTo>
                    <a:pt x="331" y="9"/>
                  </a:lnTo>
                  <a:lnTo>
                    <a:pt x="332" y="9"/>
                  </a:lnTo>
                  <a:lnTo>
                    <a:pt x="334" y="10"/>
                  </a:lnTo>
                  <a:lnTo>
                    <a:pt x="337" y="11"/>
                  </a:lnTo>
                  <a:lnTo>
                    <a:pt x="335" y="13"/>
                  </a:lnTo>
                  <a:lnTo>
                    <a:pt x="337" y="14"/>
                  </a:lnTo>
                  <a:lnTo>
                    <a:pt x="338" y="14"/>
                  </a:lnTo>
                  <a:lnTo>
                    <a:pt x="339" y="19"/>
                  </a:lnTo>
                  <a:lnTo>
                    <a:pt x="339" y="19"/>
                  </a:lnTo>
                  <a:lnTo>
                    <a:pt x="342" y="26"/>
                  </a:lnTo>
                  <a:lnTo>
                    <a:pt x="341" y="27"/>
                  </a:lnTo>
                  <a:lnTo>
                    <a:pt x="341" y="28"/>
                  </a:lnTo>
                  <a:lnTo>
                    <a:pt x="345" y="31"/>
                  </a:lnTo>
                  <a:lnTo>
                    <a:pt x="346" y="33"/>
                  </a:lnTo>
                  <a:lnTo>
                    <a:pt x="349" y="37"/>
                  </a:lnTo>
                  <a:lnTo>
                    <a:pt x="352" y="36"/>
                  </a:lnTo>
                  <a:lnTo>
                    <a:pt x="355" y="37"/>
                  </a:lnTo>
                  <a:lnTo>
                    <a:pt x="355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63" y="37"/>
                  </a:lnTo>
                  <a:lnTo>
                    <a:pt x="365" y="38"/>
                  </a:lnTo>
                  <a:lnTo>
                    <a:pt x="366" y="40"/>
                  </a:lnTo>
                  <a:lnTo>
                    <a:pt x="368" y="41"/>
                  </a:lnTo>
                  <a:lnTo>
                    <a:pt x="369" y="43"/>
                  </a:lnTo>
                  <a:lnTo>
                    <a:pt x="365" y="48"/>
                  </a:lnTo>
                  <a:lnTo>
                    <a:pt x="365" y="50"/>
                  </a:lnTo>
                  <a:lnTo>
                    <a:pt x="363" y="51"/>
                  </a:lnTo>
                  <a:lnTo>
                    <a:pt x="362" y="55"/>
                  </a:lnTo>
                  <a:lnTo>
                    <a:pt x="362" y="57"/>
                  </a:lnTo>
                  <a:lnTo>
                    <a:pt x="361" y="64"/>
                  </a:lnTo>
                  <a:lnTo>
                    <a:pt x="359" y="67"/>
                  </a:lnTo>
                  <a:lnTo>
                    <a:pt x="356" y="68"/>
                  </a:lnTo>
                  <a:lnTo>
                    <a:pt x="358" y="69"/>
                  </a:lnTo>
                  <a:lnTo>
                    <a:pt x="358" y="69"/>
                  </a:lnTo>
                  <a:lnTo>
                    <a:pt x="356" y="71"/>
                  </a:lnTo>
                  <a:lnTo>
                    <a:pt x="355" y="75"/>
                  </a:lnTo>
                  <a:lnTo>
                    <a:pt x="353" y="77"/>
                  </a:lnTo>
                  <a:lnTo>
                    <a:pt x="351" y="78"/>
                  </a:lnTo>
                  <a:lnTo>
                    <a:pt x="351" y="81"/>
                  </a:lnTo>
                  <a:lnTo>
                    <a:pt x="351" y="81"/>
                  </a:lnTo>
                  <a:lnTo>
                    <a:pt x="355" y="85"/>
                  </a:lnTo>
                  <a:lnTo>
                    <a:pt x="356" y="86"/>
                  </a:lnTo>
                  <a:lnTo>
                    <a:pt x="358" y="88"/>
                  </a:lnTo>
                  <a:lnTo>
                    <a:pt x="358" y="89"/>
                  </a:lnTo>
                  <a:lnTo>
                    <a:pt x="355" y="91"/>
                  </a:lnTo>
                  <a:lnTo>
                    <a:pt x="356" y="92"/>
                  </a:lnTo>
                  <a:lnTo>
                    <a:pt x="356" y="95"/>
                  </a:lnTo>
                  <a:lnTo>
                    <a:pt x="355" y="96"/>
                  </a:lnTo>
                  <a:lnTo>
                    <a:pt x="352" y="98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2" y="105"/>
                  </a:lnTo>
                  <a:lnTo>
                    <a:pt x="353" y="106"/>
                  </a:lnTo>
                  <a:lnTo>
                    <a:pt x="352" y="108"/>
                  </a:lnTo>
                  <a:lnTo>
                    <a:pt x="353" y="109"/>
                  </a:lnTo>
                  <a:lnTo>
                    <a:pt x="353" y="111"/>
                  </a:lnTo>
                  <a:lnTo>
                    <a:pt x="355" y="113"/>
                  </a:lnTo>
                  <a:lnTo>
                    <a:pt x="355" y="115"/>
                  </a:lnTo>
                  <a:lnTo>
                    <a:pt x="356" y="115"/>
                  </a:lnTo>
                  <a:lnTo>
                    <a:pt x="359" y="113"/>
                  </a:lnTo>
                  <a:lnTo>
                    <a:pt x="362" y="115"/>
                  </a:lnTo>
                  <a:lnTo>
                    <a:pt x="365" y="116"/>
                  </a:lnTo>
                  <a:lnTo>
                    <a:pt x="365" y="122"/>
                  </a:lnTo>
                  <a:lnTo>
                    <a:pt x="366" y="125"/>
                  </a:lnTo>
                  <a:lnTo>
                    <a:pt x="369" y="126"/>
                  </a:lnTo>
                  <a:lnTo>
                    <a:pt x="370" y="125"/>
                  </a:lnTo>
                  <a:lnTo>
                    <a:pt x="372" y="125"/>
                  </a:lnTo>
                  <a:lnTo>
                    <a:pt x="375" y="129"/>
                  </a:lnTo>
                  <a:lnTo>
                    <a:pt x="376" y="129"/>
                  </a:lnTo>
                  <a:lnTo>
                    <a:pt x="378" y="130"/>
                  </a:lnTo>
                  <a:lnTo>
                    <a:pt x="380" y="132"/>
                  </a:lnTo>
                  <a:lnTo>
                    <a:pt x="383" y="135"/>
                  </a:lnTo>
                  <a:lnTo>
                    <a:pt x="392" y="139"/>
                  </a:lnTo>
                  <a:lnTo>
                    <a:pt x="393" y="142"/>
                  </a:lnTo>
                  <a:lnTo>
                    <a:pt x="392" y="143"/>
                  </a:lnTo>
                  <a:lnTo>
                    <a:pt x="387" y="146"/>
                  </a:lnTo>
                  <a:lnTo>
                    <a:pt x="386" y="149"/>
                  </a:lnTo>
                  <a:lnTo>
                    <a:pt x="380" y="153"/>
                  </a:lnTo>
                  <a:lnTo>
                    <a:pt x="379" y="154"/>
                  </a:lnTo>
                  <a:lnTo>
                    <a:pt x="376" y="157"/>
                  </a:lnTo>
                  <a:lnTo>
                    <a:pt x="375" y="160"/>
                  </a:lnTo>
                  <a:lnTo>
                    <a:pt x="375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2" y="166"/>
                  </a:lnTo>
                  <a:lnTo>
                    <a:pt x="373" y="169"/>
                  </a:lnTo>
                  <a:lnTo>
                    <a:pt x="372" y="170"/>
                  </a:lnTo>
                  <a:lnTo>
                    <a:pt x="370" y="171"/>
                  </a:lnTo>
                  <a:lnTo>
                    <a:pt x="366" y="174"/>
                  </a:lnTo>
                  <a:lnTo>
                    <a:pt x="366" y="174"/>
                  </a:lnTo>
                  <a:lnTo>
                    <a:pt x="361" y="176"/>
                  </a:lnTo>
                  <a:lnTo>
                    <a:pt x="356" y="181"/>
                  </a:lnTo>
                  <a:lnTo>
                    <a:pt x="353" y="180"/>
                  </a:lnTo>
                  <a:lnTo>
                    <a:pt x="346" y="180"/>
                  </a:lnTo>
                  <a:lnTo>
                    <a:pt x="342" y="181"/>
                  </a:lnTo>
                  <a:lnTo>
                    <a:pt x="339" y="183"/>
                  </a:lnTo>
                  <a:lnTo>
                    <a:pt x="337" y="188"/>
                  </a:lnTo>
                  <a:lnTo>
                    <a:pt x="337" y="193"/>
                  </a:lnTo>
                  <a:lnTo>
                    <a:pt x="335" y="193"/>
                  </a:lnTo>
                  <a:lnTo>
                    <a:pt x="314" y="198"/>
                  </a:lnTo>
                  <a:lnTo>
                    <a:pt x="307" y="200"/>
                  </a:lnTo>
                  <a:lnTo>
                    <a:pt x="286" y="205"/>
                  </a:lnTo>
                  <a:lnTo>
                    <a:pt x="273" y="208"/>
                  </a:lnTo>
                  <a:lnTo>
                    <a:pt x="259" y="211"/>
                  </a:lnTo>
                  <a:lnTo>
                    <a:pt x="244" y="215"/>
                  </a:lnTo>
                  <a:lnTo>
                    <a:pt x="229" y="218"/>
                  </a:lnTo>
                  <a:lnTo>
                    <a:pt x="229" y="2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594211" y="2862780"/>
              <a:ext cx="828057" cy="619054"/>
            </a:xfrm>
            <a:custGeom>
              <a:avLst/>
              <a:gdLst/>
              <a:ahLst/>
              <a:cxnLst>
                <a:cxn ang="0">
                  <a:pos x="174" y="231"/>
                </a:cxn>
                <a:cxn ang="0">
                  <a:pos x="137" y="239"/>
                </a:cxn>
                <a:cxn ang="0">
                  <a:pos x="83" y="249"/>
                </a:cxn>
                <a:cxn ang="0">
                  <a:pos x="35" y="259"/>
                </a:cxn>
                <a:cxn ang="0">
                  <a:pos x="28" y="224"/>
                </a:cxn>
                <a:cxn ang="0">
                  <a:pos x="21" y="184"/>
                </a:cxn>
                <a:cxn ang="0">
                  <a:pos x="12" y="143"/>
                </a:cxn>
                <a:cxn ang="0">
                  <a:pos x="1" y="84"/>
                </a:cxn>
                <a:cxn ang="0">
                  <a:pos x="45" y="62"/>
                </a:cxn>
                <a:cxn ang="0">
                  <a:pos x="97" y="51"/>
                </a:cxn>
                <a:cxn ang="0">
                  <a:pos x="169" y="36"/>
                </a:cxn>
                <a:cxn ang="0">
                  <a:pos x="219" y="24"/>
                </a:cxn>
                <a:cxn ang="0">
                  <a:pos x="270" y="11"/>
                </a:cxn>
                <a:cxn ang="0">
                  <a:pos x="317" y="0"/>
                </a:cxn>
                <a:cxn ang="0">
                  <a:pos x="324" y="10"/>
                </a:cxn>
                <a:cxn ang="0">
                  <a:pos x="332" y="9"/>
                </a:cxn>
                <a:cxn ang="0">
                  <a:pos x="335" y="13"/>
                </a:cxn>
                <a:cxn ang="0">
                  <a:pos x="339" y="19"/>
                </a:cxn>
                <a:cxn ang="0">
                  <a:pos x="341" y="27"/>
                </a:cxn>
                <a:cxn ang="0">
                  <a:pos x="346" y="33"/>
                </a:cxn>
                <a:cxn ang="0">
                  <a:pos x="355" y="37"/>
                </a:cxn>
                <a:cxn ang="0">
                  <a:pos x="362" y="38"/>
                </a:cxn>
                <a:cxn ang="0">
                  <a:pos x="366" y="40"/>
                </a:cxn>
                <a:cxn ang="0">
                  <a:pos x="365" y="48"/>
                </a:cxn>
                <a:cxn ang="0">
                  <a:pos x="362" y="55"/>
                </a:cxn>
                <a:cxn ang="0">
                  <a:pos x="359" y="67"/>
                </a:cxn>
                <a:cxn ang="0">
                  <a:pos x="358" y="69"/>
                </a:cxn>
                <a:cxn ang="0">
                  <a:pos x="353" y="77"/>
                </a:cxn>
                <a:cxn ang="0">
                  <a:pos x="351" y="81"/>
                </a:cxn>
                <a:cxn ang="0">
                  <a:pos x="358" y="88"/>
                </a:cxn>
                <a:cxn ang="0">
                  <a:pos x="356" y="92"/>
                </a:cxn>
                <a:cxn ang="0">
                  <a:pos x="352" y="98"/>
                </a:cxn>
                <a:cxn ang="0">
                  <a:pos x="352" y="105"/>
                </a:cxn>
                <a:cxn ang="0">
                  <a:pos x="353" y="109"/>
                </a:cxn>
                <a:cxn ang="0">
                  <a:pos x="355" y="115"/>
                </a:cxn>
                <a:cxn ang="0">
                  <a:pos x="362" y="115"/>
                </a:cxn>
                <a:cxn ang="0">
                  <a:pos x="366" y="125"/>
                </a:cxn>
                <a:cxn ang="0">
                  <a:pos x="372" y="125"/>
                </a:cxn>
                <a:cxn ang="0">
                  <a:pos x="378" y="130"/>
                </a:cxn>
                <a:cxn ang="0">
                  <a:pos x="392" y="139"/>
                </a:cxn>
                <a:cxn ang="0">
                  <a:pos x="387" y="146"/>
                </a:cxn>
                <a:cxn ang="0">
                  <a:pos x="379" y="154"/>
                </a:cxn>
                <a:cxn ang="0">
                  <a:pos x="375" y="162"/>
                </a:cxn>
                <a:cxn ang="0">
                  <a:pos x="372" y="166"/>
                </a:cxn>
                <a:cxn ang="0">
                  <a:pos x="370" y="171"/>
                </a:cxn>
                <a:cxn ang="0">
                  <a:pos x="361" y="176"/>
                </a:cxn>
                <a:cxn ang="0">
                  <a:pos x="346" y="180"/>
                </a:cxn>
                <a:cxn ang="0">
                  <a:pos x="337" y="188"/>
                </a:cxn>
                <a:cxn ang="0">
                  <a:pos x="314" y="198"/>
                </a:cxn>
                <a:cxn ang="0">
                  <a:pos x="273" y="208"/>
                </a:cxn>
                <a:cxn ang="0">
                  <a:pos x="229" y="218"/>
                </a:cxn>
              </a:cxnLst>
              <a:rect l="0" t="0" r="r" b="b"/>
              <a:pathLst>
                <a:path w="393" h="259">
                  <a:moveTo>
                    <a:pt x="229" y="218"/>
                  </a:moveTo>
                  <a:lnTo>
                    <a:pt x="189" y="227"/>
                  </a:lnTo>
                  <a:lnTo>
                    <a:pt x="174" y="231"/>
                  </a:lnTo>
                  <a:lnTo>
                    <a:pt x="171" y="231"/>
                  </a:lnTo>
                  <a:lnTo>
                    <a:pt x="144" y="237"/>
                  </a:lnTo>
                  <a:lnTo>
                    <a:pt x="137" y="239"/>
                  </a:lnTo>
                  <a:lnTo>
                    <a:pt x="107" y="245"/>
                  </a:lnTo>
                  <a:lnTo>
                    <a:pt x="102" y="246"/>
                  </a:lnTo>
                  <a:lnTo>
                    <a:pt x="83" y="249"/>
                  </a:lnTo>
                  <a:lnTo>
                    <a:pt x="73" y="252"/>
                  </a:lnTo>
                  <a:lnTo>
                    <a:pt x="42" y="258"/>
                  </a:lnTo>
                  <a:lnTo>
                    <a:pt x="35" y="259"/>
                  </a:lnTo>
                  <a:lnTo>
                    <a:pt x="32" y="239"/>
                  </a:lnTo>
                  <a:lnTo>
                    <a:pt x="31" y="235"/>
                  </a:lnTo>
                  <a:lnTo>
                    <a:pt x="28" y="224"/>
                  </a:lnTo>
                  <a:lnTo>
                    <a:pt x="25" y="203"/>
                  </a:lnTo>
                  <a:lnTo>
                    <a:pt x="24" y="197"/>
                  </a:lnTo>
                  <a:lnTo>
                    <a:pt x="21" y="184"/>
                  </a:lnTo>
                  <a:lnTo>
                    <a:pt x="18" y="166"/>
                  </a:lnTo>
                  <a:lnTo>
                    <a:pt x="17" y="163"/>
                  </a:lnTo>
                  <a:lnTo>
                    <a:pt x="12" y="14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1" y="84"/>
                  </a:lnTo>
                  <a:lnTo>
                    <a:pt x="0" y="72"/>
                  </a:lnTo>
                  <a:lnTo>
                    <a:pt x="41" y="40"/>
                  </a:lnTo>
                  <a:lnTo>
                    <a:pt x="45" y="62"/>
                  </a:lnTo>
                  <a:lnTo>
                    <a:pt x="55" y="60"/>
                  </a:lnTo>
                  <a:lnTo>
                    <a:pt x="89" y="52"/>
                  </a:lnTo>
                  <a:lnTo>
                    <a:pt x="97" y="51"/>
                  </a:lnTo>
                  <a:lnTo>
                    <a:pt x="135" y="43"/>
                  </a:lnTo>
                  <a:lnTo>
                    <a:pt x="141" y="41"/>
                  </a:lnTo>
                  <a:lnTo>
                    <a:pt x="169" y="36"/>
                  </a:lnTo>
                  <a:lnTo>
                    <a:pt x="178" y="34"/>
                  </a:lnTo>
                  <a:lnTo>
                    <a:pt x="218" y="24"/>
                  </a:lnTo>
                  <a:lnTo>
                    <a:pt x="219" y="24"/>
                  </a:lnTo>
                  <a:lnTo>
                    <a:pt x="242" y="19"/>
                  </a:lnTo>
                  <a:lnTo>
                    <a:pt x="267" y="13"/>
                  </a:lnTo>
                  <a:lnTo>
                    <a:pt x="270" y="11"/>
                  </a:lnTo>
                  <a:lnTo>
                    <a:pt x="308" y="3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18" y="3"/>
                  </a:lnTo>
                  <a:lnTo>
                    <a:pt x="321" y="3"/>
                  </a:lnTo>
                  <a:lnTo>
                    <a:pt x="324" y="10"/>
                  </a:lnTo>
                  <a:lnTo>
                    <a:pt x="329" y="9"/>
                  </a:lnTo>
                  <a:lnTo>
                    <a:pt x="331" y="9"/>
                  </a:lnTo>
                  <a:lnTo>
                    <a:pt x="332" y="9"/>
                  </a:lnTo>
                  <a:lnTo>
                    <a:pt x="334" y="10"/>
                  </a:lnTo>
                  <a:lnTo>
                    <a:pt x="337" y="11"/>
                  </a:lnTo>
                  <a:lnTo>
                    <a:pt x="335" y="13"/>
                  </a:lnTo>
                  <a:lnTo>
                    <a:pt x="337" y="14"/>
                  </a:lnTo>
                  <a:lnTo>
                    <a:pt x="338" y="14"/>
                  </a:lnTo>
                  <a:lnTo>
                    <a:pt x="339" y="19"/>
                  </a:lnTo>
                  <a:lnTo>
                    <a:pt x="339" y="19"/>
                  </a:lnTo>
                  <a:lnTo>
                    <a:pt x="342" y="26"/>
                  </a:lnTo>
                  <a:lnTo>
                    <a:pt x="341" y="27"/>
                  </a:lnTo>
                  <a:lnTo>
                    <a:pt x="341" y="28"/>
                  </a:lnTo>
                  <a:lnTo>
                    <a:pt x="345" y="31"/>
                  </a:lnTo>
                  <a:lnTo>
                    <a:pt x="346" y="33"/>
                  </a:lnTo>
                  <a:lnTo>
                    <a:pt x="349" y="37"/>
                  </a:lnTo>
                  <a:lnTo>
                    <a:pt x="352" y="36"/>
                  </a:lnTo>
                  <a:lnTo>
                    <a:pt x="355" y="37"/>
                  </a:lnTo>
                  <a:lnTo>
                    <a:pt x="355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63" y="37"/>
                  </a:lnTo>
                  <a:lnTo>
                    <a:pt x="365" y="38"/>
                  </a:lnTo>
                  <a:lnTo>
                    <a:pt x="366" y="40"/>
                  </a:lnTo>
                  <a:lnTo>
                    <a:pt x="368" y="41"/>
                  </a:lnTo>
                  <a:lnTo>
                    <a:pt x="369" y="43"/>
                  </a:lnTo>
                  <a:lnTo>
                    <a:pt x="365" y="48"/>
                  </a:lnTo>
                  <a:lnTo>
                    <a:pt x="365" y="50"/>
                  </a:lnTo>
                  <a:lnTo>
                    <a:pt x="363" y="51"/>
                  </a:lnTo>
                  <a:lnTo>
                    <a:pt x="362" y="55"/>
                  </a:lnTo>
                  <a:lnTo>
                    <a:pt x="362" y="57"/>
                  </a:lnTo>
                  <a:lnTo>
                    <a:pt x="361" y="64"/>
                  </a:lnTo>
                  <a:lnTo>
                    <a:pt x="359" y="67"/>
                  </a:lnTo>
                  <a:lnTo>
                    <a:pt x="356" y="68"/>
                  </a:lnTo>
                  <a:lnTo>
                    <a:pt x="358" y="69"/>
                  </a:lnTo>
                  <a:lnTo>
                    <a:pt x="358" y="69"/>
                  </a:lnTo>
                  <a:lnTo>
                    <a:pt x="356" y="71"/>
                  </a:lnTo>
                  <a:lnTo>
                    <a:pt x="355" y="75"/>
                  </a:lnTo>
                  <a:lnTo>
                    <a:pt x="353" y="77"/>
                  </a:lnTo>
                  <a:lnTo>
                    <a:pt x="351" y="78"/>
                  </a:lnTo>
                  <a:lnTo>
                    <a:pt x="351" y="81"/>
                  </a:lnTo>
                  <a:lnTo>
                    <a:pt x="351" y="81"/>
                  </a:lnTo>
                  <a:lnTo>
                    <a:pt x="355" y="85"/>
                  </a:lnTo>
                  <a:lnTo>
                    <a:pt x="356" y="86"/>
                  </a:lnTo>
                  <a:lnTo>
                    <a:pt x="358" y="88"/>
                  </a:lnTo>
                  <a:lnTo>
                    <a:pt x="358" y="89"/>
                  </a:lnTo>
                  <a:lnTo>
                    <a:pt x="355" y="91"/>
                  </a:lnTo>
                  <a:lnTo>
                    <a:pt x="356" y="92"/>
                  </a:lnTo>
                  <a:lnTo>
                    <a:pt x="356" y="95"/>
                  </a:lnTo>
                  <a:lnTo>
                    <a:pt x="355" y="96"/>
                  </a:lnTo>
                  <a:lnTo>
                    <a:pt x="352" y="98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2" y="105"/>
                  </a:lnTo>
                  <a:lnTo>
                    <a:pt x="353" y="106"/>
                  </a:lnTo>
                  <a:lnTo>
                    <a:pt x="352" y="108"/>
                  </a:lnTo>
                  <a:lnTo>
                    <a:pt x="353" y="109"/>
                  </a:lnTo>
                  <a:lnTo>
                    <a:pt x="353" y="111"/>
                  </a:lnTo>
                  <a:lnTo>
                    <a:pt x="355" y="113"/>
                  </a:lnTo>
                  <a:lnTo>
                    <a:pt x="355" y="115"/>
                  </a:lnTo>
                  <a:lnTo>
                    <a:pt x="356" y="115"/>
                  </a:lnTo>
                  <a:lnTo>
                    <a:pt x="359" y="113"/>
                  </a:lnTo>
                  <a:lnTo>
                    <a:pt x="362" y="115"/>
                  </a:lnTo>
                  <a:lnTo>
                    <a:pt x="365" y="116"/>
                  </a:lnTo>
                  <a:lnTo>
                    <a:pt x="365" y="122"/>
                  </a:lnTo>
                  <a:lnTo>
                    <a:pt x="366" y="125"/>
                  </a:lnTo>
                  <a:lnTo>
                    <a:pt x="369" y="126"/>
                  </a:lnTo>
                  <a:lnTo>
                    <a:pt x="370" y="125"/>
                  </a:lnTo>
                  <a:lnTo>
                    <a:pt x="372" y="125"/>
                  </a:lnTo>
                  <a:lnTo>
                    <a:pt x="375" y="129"/>
                  </a:lnTo>
                  <a:lnTo>
                    <a:pt x="376" y="129"/>
                  </a:lnTo>
                  <a:lnTo>
                    <a:pt x="378" y="130"/>
                  </a:lnTo>
                  <a:lnTo>
                    <a:pt x="380" y="132"/>
                  </a:lnTo>
                  <a:lnTo>
                    <a:pt x="383" y="135"/>
                  </a:lnTo>
                  <a:lnTo>
                    <a:pt x="392" y="139"/>
                  </a:lnTo>
                  <a:lnTo>
                    <a:pt x="393" y="142"/>
                  </a:lnTo>
                  <a:lnTo>
                    <a:pt x="392" y="143"/>
                  </a:lnTo>
                  <a:lnTo>
                    <a:pt x="387" y="146"/>
                  </a:lnTo>
                  <a:lnTo>
                    <a:pt x="386" y="149"/>
                  </a:lnTo>
                  <a:lnTo>
                    <a:pt x="380" y="153"/>
                  </a:lnTo>
                  <a:lnTo>
                    <a:pt x="379" y="154"/>
                  </a:lnTo>
                  <a:lnTo>
                    <a:pt x="376" y="157"/>
                  </a:lnTo>
                  <a:lnTo>
                    <a:pt x="375" y="160"/>
                  </a:lnTo>
                  <a:lnTo>
                    <a:pt x="375" y="162"/>
                  </a:lnTo>
                  <a:lnTo>
                    <a:pt x="373" y="162"/>
                  </a:lnTo>
                  <a:lnTo>
                    <a:pt x="372" y="163"/>
                  </a:lnTo>
                  <a:lnTo>
                    <a:pt x="372" y="166"/>
                  </a:lnTo>
                  <a:lnTo>
                    <a:pt x="373" y="169"/>
                  </a:lnTo>
                  <a:lnTo>
                    <a:pt x="372" y="170"/>
                  </a:lnTo>
                  <a:lnTo>
                    <a:pt x="370" y="171"/>
                  </a:lnTo>
                  <a:lnTo>
                    <a:pt x="366" y="174"/>
                  </a:lnTo>
                  <a:lnTo>
                    <a:pt x="366" y="174"/>
                  </a:lnTo>
                  <a:lnTo>
                    <a:pt x="361" y="176"/>
                  </a:lnTo>
                  <a:lnTo>
                    <a:pt x="356" y="181"/>
                  </a:lnTo>
                  <a:lnTo>
                    <a:pt x="353" y="180"/>
                  </a:lnTo>
                  <a:lnTo>
                    <a:pt x="346" y="180"/>
                  </a:lnTo>
                  <a:lnTo>
                    <a:pt x="342" y="181"/>
                  </a:lnTo>
                  <a:lnTo>
                    <a:pt x="339" y="183"/>
                  </a:lnTo>
                  <a:lnTo>
                    <a:pt x="337" y="188"/>
                  </a:lnTo>
                  <a:lnTo>
                    <a:pt x="337" y="193"/>
                  </a:lnTo>
                  <a:lnTo>
                    <a:pt x="335" y="193"/>
                  </a:lnTo>
                  <a:lnTo>
                    <a:pt x="314" y="198"/>
                  </a:lnTo>
                  <a:lnTo>
                    <a:pt x="307" y="200"/>
                  </a:lnTo>
                  <a:lnTo>
                    <a:pt x="286" y="205"/>
                  </a:lnTo>
                  <a:lnTo>
                    <a:pt x="273" y="208"/>
                  </a:lnTo>
                  <a:lnTo>
                    <a:pt x="259" y="211"/>
                  </a:lnTo>
                  <a:lnTo>
                    <a:pt x="244" y="215"/>
                  </a:lnTo>
                  <a:lnTo>
                    <a:pt x="229" y="218"/>
                  </a:lnTo>
                  <a:lnTo>
                    <a:pt x="229" y="218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498120" y="2716980"/>
              <a:ext cx="244413" cy="274870"/>
            </a:xfrm>
            <a:custGeom>
              <a:avLst/>
              <a:gdLst/>
              <a:ahLst/>
              <a:cxnLst>
                <a:cxn ang="0">
                  <a:pos x="8" y="71"/>
                </a:cxn>
                <a:cxn ang="0">
                  <a:pos x="5" y="58"/>
                </a:cxn>
                <a:cxn ang="0">
                  <a:pos x="0" y="27"/>
                </a:cxn>
                <a:cxn ang="0">
                  <a:pos x="26" y="21"/>
                </a:cxn>
                <a:cxn ang="0">
                  <a:pos x="28" y="20"/>
                </a:cxn>
                <a:cxn ang="0">
                  <a:pos x="39" y="17"/>
                </a:cxn>
                <a:cxn ang="0">
                  <a:pos x="41" y="20"/>
                </a:cxn>
                <a:cxn ang="0">
                  <a:pos x="43" y="19"/>
                </a:cxn>
                <a:cxn ang="0">
                  <a:pos x="43" y="16"/>
                </a:cxn>
                <a:cxn ang="0">
                  <a:pos x="52" y="14"/>
                </a:cxn>
                <a:cxn ang="0">
                  <a:pos x="53" y="14"/>
                </a:cxn>
                <a:cxn ang="0">
                  <a:pos x="55" y="14"/>
                </a:cxn>
                <a:cxn ang="0">
                  <a:pos x="55" y="13"/>
                </a:cxn>
                <a:cxn ang="0">
                  <a:pos x="59" y="12"/>
                </a:cxn>
                <a:cxn ang="0">
                  <a:pos x="82" y="6"/>
                </a:cxn>
                <a:cxn ang="0">
                  <a:pos x="83" y="6"/>
                </a:cxn>
                <a:cxn ang="0">
                  <a:pos x="101" y="0"/>
                </a:cxn>
                <a:cxn ang="0">
                  <a:pos x="101" y="2"/>
                </a:cxn>
                <a:cxn ang="0">
                  <a:pos x="110" y="24"/>
                </a:cxn>
                <a:cxn ang="0">
                  <a:pos x="111" y="31"/>
                </a:cxn>
                <a:cxn ang="0">
                  <a:pos x="111" y="34"/>
                </a:cxn>
                <a:cxn ang="0">
                  <a:pos x="116" y="50"/>
                </a:cxn>
                <a:cxn ang="0">
                  <a:pos x="113" y="51"/>
                </a:cxn>
                <a:cxn ang="0">
                  <a:pos x="116" y="55"/>
                </a:cxn>
                <a:cxn ang="0">
                  <a:pos x="116" y="58"/>
                </a:cxn>
                <a:cxn ang="0">
                  <a:pos x="114" y="58"/>
                </a:cxn>
                <a:cxn ang="0">
                  <a:pos x="90" y="70"/>
                </a:cxn>
                <a:cxn ang="0">
                  <a:pos x="87" y="70"/>
                </a:cxn>
                <a:cxn ang="0">
                  <a:pos x="82" y="64"/>
                </a:cxn>
                <a:cxn ang="0">
                  <a:pos x="84" y="71"/>
                </a:cxn>
                <a:cxn ang="0">
                  <a:pos x="75" y="75"/>
                </a:cxn>
                <a:cxn ang="0">
                  <a:pos x="52" y="81"/>
                </a:cxn>
                <a:cxn ang="0">
                  <a:pos x="42" y="92"/>
                </a:cxn>
                <a:cxn ang="0">
                  <a:pos x="12" y="115"/>
                </a:cxn>
                <a:cxn ang="0">
                  <a:pos x="12" y="115"/>
                </a:cxn>
                <a:cxn ang="0">
                  <a:pos x="5" y="108"/>
                </a:cxn>
                <a:cxn ang="0">
                  <a:pos x="18" y="95"/>
                </a:cxn>
                <a:cxn ang="0">
                  <a:pos x="12" y="89"/>
                </a:cxn>
                <a:cxn ang="0">
                  <a:pos x="11" y="84"/>
                </a:cxn>
                <a:cxn ang="0">
                  <a:pos x="8" y="71"/>
                </a:cxn>
              </a:cxnLst>
              <a:rect l="0" t="0" r="r" b="b"/>
              <a:pathLst>
                <a:path w="116" h="115">
                  <a:moveTo>
                    <a:pt x="8" y="71"/>
                  </a:moveTo>
                  <a:lnTo>
                    <a:pt x="5" y="58"/>
                  </a:lnTo>
                  <a:lnTo>
                    <a:pt x="0" y="27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9" y="12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101" y="0"/>
                  </a:lnTo>
                  <a:lnTo>
                    <a:pt x="101" y="2"/>
                  </a:lnTo>
                  <a:lnTo>
                    <a:pt x="110" y="24"/>
                  </a:lnTo>
                  <a:lnTo>
                    <a:pt x="111" y="31"/>
                  </a:lnTo>
                  <a:lnTo>
                    <a:pt x="111" y="34"/>
                  </a:lnTo>
                  <a:lnTo>
                    <a:pt x="116" y="50"/>
                  </a:lnTo>
                  <a:lnTo>
                    <a:pt x="113" y="51"/>
                  </a:lnTo>
                  <a:lnTo>
                    <a:pt x="116" y="55"/>
                  </a:lnTo>
                  <a:lnTo>
                    <a:pt x="116" y="58"/>
                  </a:lnTo>
                  <a:lnTo>
                    <a:pt x="114" y="58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2" y="64"/>
                  </a:lnTo>
                  <a:lnTo>
                    <a:pt x="84" y="71"/>
                  </a:lnTo>
                  <a:lnTo>
                    <a:pt x="75" y="75"/>
                  </a:lnTo>
                  <a:lnTo>
                    <a:pt x="52" y="81"/>
                  </a:lnTo>
                  <a:lnTo>
                    <a:pt x="42" y="92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5" y="108"/>
                  </a:lnTo>
                  <a:lnTo>
                    <a:pt x="18" y="95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498120" y="2716980"/>
              <a:ext cx="244413" cy="274870"/>
            </a:xfrm>
            <a:custGeom>
              <a:avLst/>
              <a:gdLst/>
              <a:ahLst/>
              <a:cxnLst>
                <a:cxn ang="0">
                  <a:pos x="8" y="71"/>
                </a:cxn>
                <a:cxn ang="0">
                  <a:pos x="5" y="58"/>
                </a:cxn>
                <a:cxn ang="0">
                  <a:pos x="0" y="27"/>
                </a:cxn>
                <a:cxn ang="0">
                  <a:pos x="26" y="21"/>
                </a:cxn>
                <a:cxn ang="0">
                  <a:pos x="28" y="20"/>
                </a:cxn>
                <a:cxn ang="0">
                  <a:pos x="39" y="17"/>
                </a:cxn>
                <a:cxn ang="0">
                  <a:pos x="41" y="20"/>
                </a:cxn>
                <a:cxn ang="0">
                  <a:pos x="43" y="19"/>
                </a:cxn>
                <a:cxn ang="0">
                  <a:pos x="43" y="16"/>
                </a:cxn>
                <a:cxn ang="0">
                  <a:pos x="52" y="14"/>
                </a:cxn>
                <a:cxn ang="0">
                  <a:pos x="53" y="14"/>
                </a:cxn>
                <a:cxn ang="0">
                  <a:pos x="55" y="14"/>
                </a:cxn>
                <a:cxn ang="0">
                  <a:pos x="55" y="13"/>
                </a:cxn>
                <a:cxn ang="0">
                  <a:pos x="59" y="12"/>
                </a:cxn>
                <a:cxn ang="0">
                  <a:pos x="82" y="6"/>
                </a:cxn>
                <a:cxn ang="0">
                  <a:pos x="83" y="6"/>
                </a:cxn>
                <a:cxn ang="0">
                  <a:pos x="101" y="0"/>
                </a:cxn>
                <a:cxn ang="0">
                  <a:pos x="101" y="2"/>
                </a:cxn>
                <a:cxn ang="0">
                  <a:pos x="110" y="24"/>
                </a:cxn>
                <a:cxn ang="0">
                  <a:pos x="111" y="31"/>
                </a:cxn>
                <a:cxn ang="0">
                  <a:pos x="111" y="34"/>
                </a:cxn>
                <a:cxn ang="0">
                  <a:pos x="116" y="50"/>
                </a:cxn>
                <a:cxn ang="0">
                  <a:pos x="113" y="51"/>
                </a:cxn>
                <a:cxn ang="0">
                  <a:pos x="116" y="55"/>
                </a:cxn>
                <a:cxn ang="0">
                  <a:pos x="116" y="58"/>
                </a:cxn>
                <a:cxn ang="0">
                  <a:pos x="114" y="58"/>
                </a:cxn>
                <a:cxn ang="0">
                  <a:pos x="90" y="70"/>
                </a:cxn>
                <a:cxn ang="0">
                  <a:pos x="87" y="70"/>
                </a:cxn>
                <a:cxn ang="0">
                  <a:pos x="82" y="64"/>
                </a:cxn>
                <a:cxn ang="0">
                  <a:pos x="84" y="71"/>
                </a:cxn>
                <a:cxn ang="0">
                  <a:pos x="75" y="75"/>
                </a:cxn>
                <a:cxn ang="0">
                  <a:pos x="52" y="81"/>
                </a:cxn>
                <a:cxn ang="0">
                  <a:pos x="42" y="92"/>
                </a:cxn>
                <a:cxn ang="0">
                  <a:pos x="12" y="115"/>
                </a:cxn>
                <a:cxn ang="0">
                  <a:pos x="12" y="115"/>
                </a:cxn>
                <a:cxn ang="0">
                  <a:pos x="5" y="108"/>
                </a:cxn>
                <a:cxn ang="0">
                  <a:pos x="18" y="95"/>
                </a:cxn>
                <a:cxn ang="0">
                  <a:pos x="12" y="89"/>
                </a:cxn>
                <a:cxn ang="0">
                  <a:pos x="11" y="84"/>
                </a:cxn>
                <a:cxn ang="0">
                  <a:pos x="8" y="71"/>
                </a:cxn>
              </a:cxnLst>
              <a:rect l="0" t="0" r="r" b="b"/>
              <a:pathLst>
                <a:path w="116" h="115">
                  <a:moveTo>
                    <a:pt x="8" y="71"/>
                  </a:moveTo>
                  <a:lnTo>
                    <a:pt x="5" y="58"/>
                  </a:lnTo>
                  <a:lnTo>
                    <a:pt x="0" y="27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59" y="12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101" y="0"/>
                  </a:lnTo>
                  <a:lnTo>
                    <a:pt x="101" y="2"/>
                  </a:lnTo>
                  <a:lnTo>
                    <a:pt x="110" y="24"/>
                  </a:lnTo>
                  <a:lnTo>
                    <a:pt x="111" y="31"/>
                  </a:lnTo>
                  <a:lnTo>
                    <a:pt x="111" y="34"/>
                  </a:lnTo>
                  <a:lnTo>
                    <a:pt x="116" y="50"/>
                  </a:lnTo>
                  <a:lnTo>
                    <a:pt x="113" y="51"/>
                  </a:lnTo>
                  <a:lnTo>
                    <a:pt x="116" y="55"/>
                  </a:lnTo>
                  <a:lnTo>
                    <a:pt x="116" y="58"/>
                  </a:lnTo>
                  <a:lnTo>
                    <a:pt x="114" y="58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2" y="64"/>
                  </a:lnTo>
                  <a:lnTo>
                    <a:pt x="84" y="71"/>
                  </a:lnTo>
                  <a:lnTo>
                    <a:pt x="75" y="75"/>
                  </a:lnTo>
                  <a:lnTo>
                    <a:pt x="52" y="81"/>
                  </a:lnTo>
                  <a:lnTo>
                    <a:pt x="42" y="92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5" y="108"/>
                  </a:lnTo>
                  <a:lnTo>
                    <a:pt x="18" y="95"/>
                  </a:lnTo>
                  <a:lnTo>
                    <a:pt x="12" y="89"/>
                  </a:lnTo>
                  <a:lnTo>
                    <a:pt x="11" y="84"/>
                  </a:lnTo>
                  <a:lnTo>
                    <a:pt x="8" y="7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7710927" y="2700248"/>
              <a:ext cx="113779" cy="155362"/>
            </a:xfrm>
            <a:custGeom>
              <a:avLst/>
              <a:gdLst/>
              <a:ahLst/>
              <a:cxnLst>
                <a:cxn ang="0">
                  <a:pos x="10" y="41"/>
                </a:cxn>
                <a:cxn ang="0">
                  <a:pos x="10" y="38"/>
                </a:cxn>
                <a:cxn ang="0">
                  <a:pos x="9" y="31"/>
                </a:cxn>
                <a:cxn ang="0">
                  <a:pos x="0" y="9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29" y="11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33" y="13"/>
                </a:cxn>
                <a:cxn ang="0">
                  <a:pos x="33" y="16"/>
                </a:cxn>
                <a:cxn ang="0">
                  <a:pos x="34" y="19"/>
                </a:cxn>
                <a:cxn ang="0">
                  <a:pos x="36" y="19"/>
                </a:cxn>
                <a:cxn ang="0">
                  <a:pos x="39" y="20"/>
                </a:cxn>
                <a:cxn ang="0">
                  <a:pos x="43" y="23"/>
                </a:cxn>
                <a:cxn ang="0">
                  <a:pos x="40" y="26"/>
                </a:cxn>
                <a:cxn ang="0">
                  <a:pos x="33" y="23"/>
                </a:cxn>
                <a:cxn ang="0">
                  <a:pos x="32" y="21"/>
                </a:cxn>
                <a:cxn ang="0">
                  <a:pos x="34" y="26"/>
                </a:cxn>
                <a:cxn ang="0">
                  <a:pos x="32" y="30"/>
                </a:cxn>
                <a:cxn ang="0">
                  <a:pos x="36" y="44"/>
                </a:cxn>
                <a:cxn ang="0">
                  <a:pos x="34" y="53"/>
                </a:cxn>
                <a:cxn ang="0">
                  <a:pos x="22" y="62"/>
                </a:cxn>
                <a:cxn ang="0">
                  <a:pos x="13" y="65"/>
                </a:cxn>
                <a:cxn ang="0">
                  <a:pos x="15" y="65"/>
                </a:cxn>
                <a:cxn ang="0">
                  <a:pos x="15" y="62"/>
                </a:cxn>
                <a:cxn ang="0">
                  <a:pos x="12" y="58"/>
                </a:cxn>
                <a:cxn ang="0">
                  <a:pos x="15" y="57"/>
                </a:cxn>
                <a:cxn ang="0">
                  <a:pos x="10" y="41"/>
                </a:cxn>
                <a:cxn ang="0">
                  <a:pos x="44" y="24"/>
                </a:cxn>
                <a:cxn ang="0">
                  <a:pos x="49" y="26"/>
                </a:cxn>
                <a:cxn ang="0">
                  <a:pos x="54" y="38"/>
                </a:cxn>
                <a:cxn ang="0">
                  <a:pos x="50" y="41"/>
                </a:cxn>
                <a:cxn ang="0">
                  <a:pos x="44" y="24"/>
                </a:cxn>
                <a:cxn ang="0">
                  <a:pos x="42" y="30"/>
                </a:cxn>
                <a:cxn ang="0">
                  <a:pos x="44" y="28"/>
                </a:cxn>
                <a:cxn ang="0">
                  <a:pos x="47" y="41"/>
                </a:cxn>
                <a:cxn ang="0">
                  <a:pos x="44" y="41"/>
                </a:cxn>
                <a:cxn ang="0">
                  <a:pos x="42" y="45"/>
                </a:cxn>
                <a:cxn ang="0">
                  <a:pos x="42" y="30"/>
                </a:cxn>
              </a:cxnLst>
              <a:rect l="0" t="0" r="r" b="b"/>
              <a:pathLst>
                <a:path w="54" h="65">
                  <a:moveTo>
                    <a:pt x="10" y="41"/>
                  </a:moveTo>
                  <a:lnTo>
                    <a:pt x="10" y="38"/>
                  </a:lnTo>
                  <a:lnTo>
                    <a:pt x="9" y="31"/>
                  </a:lnTo>
                  <a:lnTo>
                    <a:pt x="0" y="9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9" y="11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9" y="20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3" y="23"/>
                  </a:lnTo>
                  <a:lnTo>
                    <a:pt x="32" y="21"/>
                  </a:lnTo>
                  <a:lnTo>
                    <a:pt x="34" y="26"/>
                  </a:lnTo>
                  <a:lnTo>
                    <a:pt x="32" y="30"/>
                  </a:lnTo>
                  <a:lnTo>
                    <a:pt x="36" y="44"/>
                  </a:lnTo>
                  <a:lnTo>
                    <a:pt x="34" y="53"/>
                  </a:lnTo>
                  <a:lnTo>
                    <a:pt x="22" y="62"/>
                  </a:lnTo>
                  <a:lnTo>
                    <a:pt x="13" y="65"/>
                  </a:lnTo>
                  <a:lnTo>
                    <a:pt x="15" y="65"/>
                  </a:lnTo>
                  <a:lnTo>
                    <a:pt x="15" y="62"/>
                  </a:lnTo>
                  <a:lnTo>
                    <a:pt x="12" y="58"/>
                  </a:lnTo>
                  <a:lnTo>
                    <a:pt x="15" y="57"/>
                  </a:lnTo>
                  <a:lnTo>
                    <a:pt x="10" y="41"/>
                  </a:lnTo>
                  <a:close/>
                  <a:moveTo>
                    <a:pt x="44" y="24"/>
                  </a:moveTo>
                  <a:lnTo>
                    <a:pt x="49" y="26"/>
                  </a:lnTo>
                  <a:lnTo>
                    <a:pt x="54" y="38"/>
                  </a:lnTo>
                  <a:lnTo>
                    <a:pt x="50" y="41"/>
                  </a:lnTo>
                  <a:lnTo>
                    <a:pt x="44" y="24"/>
                  </a:lnTo>
                  <a:close/>
                  <a:moveTo>
                    <a:pt x="42" y="30"/>
                  </a:moveTo>
                  <a:lnTo>
                    <a:pt x="44" y="28"/>
                  </a:lnTo>
                  <a:lnTo>
                    <a:pt x="47" y="41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7710927" y="2700248"/>
              <a:ext cx="113779" cy="155362"/>
            </a:xfrm>
            <a:custGeom>
              <a:avLst/>
              <a:gdLst/>
              <a:ahLst/>
              <a:cxnLst>
                <a:cxn ang="0">
                  <a:pos x="10" y="41"/>
                </a:cxn>
                <a:cxn ang="0">
                  <a:pos x="10" y="38"/>
                </a:cxn>
                <a:cxn ang="0">
                  <a:pos x="9" y="31"/>
                </a:cxn>
                <a:cxn ang="0">
                  <a:pos x="0" y="9"/>
                </a:cxn>
                <a:cxn ang="0">
                  <a:pos x="19" y="3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29" y="11"/>
                </a:cxn>
                <a:cxn ang="0">
                  <a:pos x="32" y="9"/>
                </a:cxn>
                <a:cxn ang="0">
                  <a:pos x="32" y="11"/>
                </a:cxn>
                <a:cxn ang="0">
                  <a:pos x="33" y="13"/>
                </a:cxn>
                <a:cxn ang="0">
                  <a:pos x="33" y="16"/>
                </a:cxn>
                <a:cxn ang="0">
                  <a:pos x="34" y="19"/>
                </a:cxn>
                <a:cxn ang="0">
                  <a:pos x="36" y="19"/>
                </a:cxn>
                <a:cxn ang="0">
                  <a:pos x="39" y="20"/>
                </a:cxn>
                <a:cxn ang="0">
                  <a:pos x="43" y="23"/>
                </a:cxn>
                <a:cxn ang="0">
                  <a:pos x="40" y="26"/>
                </a:cxn>
                <a:cxn ang="0">
                  <a:pos x="33" y="23"/>
                </a:cxn>
                <a:cxn ang="0">
                  <a:pos x="32" y="21"/>
                </a:cxn>
                <a:cxn ang="0">
                  <a:pos x="34" y="26"/>
                </a:cxn>
                <a:cxn ang="0">
                  <a:pos x="32" y="30"/>
                </a:cxn>
                <a:cxn ang="0">
                  <a:pos x="36" y="44"/>
                </a:cxn>
                <a:cxn ang="0">
                  <a:pos x="34" y="53"/>
                </a:cxn>
                <a:cxn ang="0">
                  <a:pos x="22" y="62"/>
                </a:cxn>
                <a:cxn ang="0">
                  <a:pos x="13" y="65"/>
                </a:cxn>
                <a:cxn ang="0">
                  <a:pos x="15" y="65"/>
                </a:cxn>
                <a:cxn ang="0">
                  <a:pos x="15" y="62"/>
                </a:cxn>
                <a:cxn ang="0">
                  <a:pos x="12" y="58"/>
                </a:cxn>
                <a:cxn ang="0">
                  <a:pos x="15" y="57"/>
                </a:cxn>
                <a:cxn ang="0">
                  <a:pos x="10" y="41"/>
                </a:cxn>
                <a:cxn ang="0">
                  <a:pos x="47" y="24"/>
                </a:cxn>
                <a:cxn ang="0">
                  <a:pos x="49" y="26"/>
                </a:cxn>
                <a:cxn ang="0">
                  <a:pos x="54" y="38"/>
                </a:cxn>
                <a:cxn ang="0">
                  <a:pos x="50" y="41"/>
                </a:cxn>
                <a:cxn ang="0">
                  <a:pos x="44" y="24"/>
                </a:cxn>
                <a:cxn ang="0">
                  <a:pos x="47" y="24"/>
                </a:cxn>
                <a:cxn ang="0">
                  <a:pos x="43" y="30"/>
                </a:cxn>
                <a:cxn ang="0">
                  <a:pos x="44" y="28"/>
                </a:cxn>
                <a:cxn ang="0">
                  <a:pos x="47" y="41"/>
                </a:cxn>
                <a:cxn ang="0">
                  <a:pos x="44" y="41"/>
                </a:cxn>
                <a:cxn ang="0">
                  <a:pos x="42" y="45"/>
                </a:cxn>
                <a:cxn ang="0">
                  <a:pos x="42" y="30"/>
                </a:cxn>
                <a:cxn ang="0">
                  <a:pos x="43" y="30"/>
                </a:cxn>
              </a:cxnLst>
              <a:rect l="0" t="0" r="r" b="b"/>
              <a:pathLst>
                <a:path w="54" h="65">
                  <a:moveTo>
                    <a:pt x="10" y="41"/>
                  </a:moveTo>
                  <a:lnTo>
                    <a:pt x="10" y="38"/>
                  </a:lnTo>
                  <a:lnTo>
                    <a:pt x="9" y="31"/>
                  </a:lnTo>
                  <a:lnTo>
                    <a:pt x="0" y="9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9" y="11"/>
                  </a:lnTo>
                  <a:lnTo>
                    <a:pt x="32" y="9"/>
                  </a:lnTo>
                  <a:lnTo>
                    <a:pt x="32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9" y="20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3" y="23"/>
                  </a:lnTo>
                  <a:lnTo>
                    <a:pt x="32" y="21"/>
                  </a:lnTo>
                  <a:lnTo>
                    <a:pt x="34" y="26"/>
                  </a:lnTo>
                  <a:lnTo>
                    <a:pt x="32" y="30"/>
                  </a:lnTo>
                  <a:lnTo>
                    <a:pt x="36" y="44"/>
                  </a:lnTo>
                  <a:lnTo>
                    <a:pt x="34" y="53"/>
                  </a:lnTo>
                  <a:lnTo>
                    <a:pt x="22" y="62"/>
                  </a:lnTo>
                  <a:lnTo>
                    <a:pt x="13" y="65"/>
                  </a:lnTo>
                  <a:lnTo>
                    <a:pt x="15" y="65"/>
                  </a:lnTo>
                  <a:lnTo>
                    <a:pt x="15" y="62"/>
                  </a:lnTo>
                  <a:lnTo>
                    <a:pt x="12" y="58"/>
                  </a:lnTo>
                  <a:lnTo>
                    <a:pt x="15" y="57"/>
                  </a:lnTo>
                  <a:lnTo>
                    <a:pt x="10" y="41"/>
                  </a:lnTo>
                  <a:moveTo>
                    <a:pt x="47" y="24"/>
                  </a:moveTo>
                  <a:lnTo>
                    <a:pt x="49" y="26"/>
                  </a:lnTo>
                  <a:lnTo>
                    <a:pt x="54" y="38"/>
                  </a:lnTo>
                  <a:lnTo>
                    <a:pt x="50" y="41"/>
                  </a:lnTo>
                  <a:lnTo>
                    <a:pt x="44" y="24"/>
                  </a:lnTo>
                  <a:lnTo>
                    <a:pt x="47" y="24"/>
                  </a:lnTo>
                  <a:moveTo>
                    <a:pt x="43" y="30"/>
                  </a:moveTo>
                  <a:lnTo>
                    <a:pt x="44" y="28"/>
                  </a:lnTo>
                  <a:lnTo>
                    <a:pt x="47" y="41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2" y="30"/>
                  </a:lnTo>
                  <a:lnTo>
                    <a:pt x="43" y="30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333773" y="2965558"/>
              <a:ext cx="181203" cy="473253"/>
            </a:xfrm>
            <a:custGeom>
              <a:avLst/>
              <a:gdLst/>
              <a:ahLst/>
              <a:cxnLst>
                <a:cxn ang="0">
                  <a:pos x="4" y="145"/>
                </a:cxn>
                <a:cxn ang="0">
                  <a:pos x="4" y="141"/>
                </a:cxn>
                <a:cxn ang="0">
                  <a:pos x="7" y="138"/>
                </a:cxn>
                <a:cxn ang="0">
                  <a:pos x="10" y="133"/>
                </a:cxn>
                <a:cxn ang="0">
                  <a:pos x="15" y="131"/>
                </a:cxn>
                <a:cxn ang="0">
                  <a:pos x="21" y="127"/>
                </a:cxn>
                <a:cxn ang="0">
                  <a:pos x="21" y="123"/>
                </a:cxn>
                <a:cxn ang="0">
                  <a:pos x="22" y="119"/>
                </a:cxn>
                <a:cxn ang="0">
                  <a:pos x="24" y="117"/>
                </a:cxn>
                <a:cxn ang="0">
                  <a:pos x="28" y="111"/>
                </a:cxn>
                <a:cxn ang="0">
                  <a:pos x="35" y="106"/>
                </a:cxn>
                <a:cxn ang="0">
                  <a:pos x="41" y="100"/>
                </a:cxn>
                <a:cxn ang="0">
                  <a:pos x="41" y="96"/>
                </a:cxn>
                <a:cxn ang="0">
                  <a:pos x="29" y="89"/>
                </a:cxn>
                <a:cxn ang="0">
                  <a:pos x="25" y="86"/>
                </a:cxn>
                <a:cxn ang="0">
                  <a:pos x="21" y="82"/>
                </a:cxn>
                <a:cxn ang="0">
                  <a:pos x="18" y="83"/>
                </a:cxn>
                <a:cxn ang="0">
                  <a:pos x="14" y="79"/>
                </a:cxn>
                <a:cxn ang="0">
                  <a:pos x="11" y="72"/>
                </a:cxn>
                <a:cxn ang="0">
                  <a:pos x="5" y="72"/>
                </a:cxn>
                <a:cxn ang="0">
                  <a:pos x="4" y="70"/>
                </a:cxn>
                <a:cxn ang="0">
                  <a:pos x="2" y="66"/>
                </a:cxn>
                <a:cxn ang="0">
                  <a:pos x="2" y="63"/>
                </a:cxn>
                <a:cxn ang="0">
                  <a:pos x="1" y="59"/>
                </a:cxn>
                <a:cxn ang="0">
                  <a:pos x="1" y="55"/>
                </a:cxn>
                <a:cxn ang="0">
                  <a:pos x="5" y="52"/>
                </a:cxn>
                <a:cxn ang="0">
                  <a:pos x="4" y="48"/>
                </a:cxn>
                <a:cxn ang="0">
                  <a:pos x="7" y="45"/>
                </a:cxn>
                <a:cxn ang="0">
                  <a:pos x="4" y="42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5" y="28"/>
                </a:cxn>
                <a:cxn ang="0">
                  <a:pos x="7" y="26"/>
                </a:cxn>
                <a:cxn ang="0">
                  <a:pos x="8" y="24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14" y="5"/>
                </a:cxn>
                <a:cxn ang="0">
                  <a:pos x="42" y="7"/>
                </a:cxn>
                <a:cxn ang="0">
                  <a:pos x="53" y="11"/>
                </a:cxn>
                <a:cxn ang="0">
                  <a:pos x="76" y="18"/>
                </a:cxn>
                <a:cxn ang="0">
                  <a:pos x="76" y="25"/>
                </a:cxn>
                <a:cxn ang="0">
                  <a:pos x="75" y="38"/>
                </a:cxn>
                <a:cxn ang="0">
                  <a:pos x="69" y="48"/>
                </a:cxn>
                <a:cxn ang="0">
                  <a:pos x="66" y="46"/>
                </a:cxn>
                <a:cxn ang="0">
                  <a:pos x="62" y="60"/>
                </a:cxn>
                <a:cxn ang="0">
                  <a:pos x="68" y="66"/>
                </a:cxn>
                <a:cxn ang="0">
                  <a:pos x="85" y="72"/>
                </a:cxn>
                <a:cxn ang="0">
                  <a:pos x="82" y="90"/>
                </a:cxn>
                <a:cxn ang="0">
                  <a:pos x="86" y="92"/>
                </a:cxn>
                <a:cxn ang="0">
                  <a:pos x="82" y="96"/>
                </a:cxn>
                <a:cxn ang="0">
                  <a:pos x="83" y="111"/>
                </a:cxn>
                <a:cxn ang="0">
                  <a:pos x="83" y="133"/>
                </a:cxn>
                <a:cxn ang="0">
                  <a:pos x="80" y="143"/>
                </a:cxn>
                <a:cxn ang="0">
                  <a:pos x="76" y="145"/>
                </a:cxn>
                <a:cxn ang="0">
                  <a:pos x="76" y="157"/>
                </a:cxn>
                <a:cxn ang="0">
                  <a:pos x="68" y="167"/>
                </a:cxn>
                <a:cxn ang="0">
                  <a:pos x="61" y="191"/>
                </a:cxn>
                <a:cxn ang="0">
                  <a:pos x="58" y="198"/>
                </a:cxn>
                <a:cxn ang="0">
                  <a:pos x="53" y="185"/>
                </a:cxn>
                <a:cxn ang="0">
                  <a:pos x="44" y="181"/>
                </a:cxn>
                <a:cxn ang="0">
                  <a:pos x="15" y="172"/>
                </a:cxn>
                <a:cxn ang="0">
                  <a:pos x="4" y="158"/>
                </a:cxn>
                <a:cxn ang="0">
                  <a:pos x="4" y="145"/>
                </a:cxn>
              </a:cxnLst>
              <a:rect l="0" t="0" r="r" b="b"/>
              <a:pathLst>
                <a:path w="86" h="198">
                  <a:moveTo>
                    <a:pt x="4" y="145"/>
                  </a:moveTo>
                  <a:lnTo>
                    <a:pt x="4" y="145"/>
                  </a:lnTo>
                  <a:lnTo>
                    <a:pt x="4" y="144"/>
                  </a:lnTo>
                  <a:lnTo>
                    <a:pt x="4" y="141"/>
                  </a:lnTo>
                  <a:lnTo>
                    <a:pt x="5" y="140"/>
                  </a:lnTo>
                  <a:lnTo>
                    <a:pt x="7" y="138"/>
                  </a:lnTo>
                  <a:lnTo>
                    <a:pt x="5" y="138"/>
                  </a:lnTo>
                  <a:lnTo>
                    <a:pt x="10" y="133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9" y="128"/>
                  </a:lnTo>
                  <a:lnTo>
                    <a:pt x="21" y="127"/>
                  </a:lnTo>
                  <a:lnTo>
                    <a:pt x="22" y="126"/>
                  </a:lnTo>
                  <a:lnTo>
                    <a:pt x="21" y="123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4" y="117"/>
                  </a:lnTo>
                  <a:lnTo>
                    <a:pt x="25" y="114"/>
                  </a:lnTo>
                  <a:lnTo>
                    <a:pt x="28" y="111"/>
                  </a:lnTo>
                  <a:lnTo>
                    <a:pt x="29" y="110"/>
                  </a:lnTo>
                  <a:lnTo>
                    <a:pt x="35" y="106"/>
                  </a:lnTo>
                  <a:lnTo>
                    <a:pt x="36" y="103"/>
                  </a:lnTo>
                  <a:lnTo>
                    <a:pt x="41" y="100"/>
                  </a:lnTo>
                  <a:lnTo>
                    <a:pt x="42" y="99"/>
                  </a:lnTo>
                  <a:lnTo>
                    <a:pt x="41" y="96"/>
                  </a:lnTo>
                  <a:lnTo>
                    <a:pt x="32" y="92"/>
                  </a:lnTo>
                  <a:lnTo>
                    <a:pt x="29" y="89"/>
                  </a:lnTo>
                  <a:lnTo>
                    <a:pt x="27" y="87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8" y="83"/>
                  </a:lnTo>
                  <a:lnTo>
                    <a:pt x="15" y="82"/>
                  </a:lnTo>
                  <a:lnTo>
                    <a:pt x="14" y="79"/>
                  </a:lnTo>
                  <a:lnTo>
                    <a:pt x="14" y="73"/>
                  </a:lnTo>
                  <a:lnTo>
                    <a:pt x="11" y="72"/>
                  </a:lnTo>
                  <a:lnTo>
                    <a:pt x="8" y="70"/>
                  </a:lnTo>
                  <a:lnTo>
                    <a:pt x="5" y="72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8" y="0"/>
                  </a:lnTo>
                  <a:lnTo>
                    <a:pt x="42" y="7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75" y="15"/>
                  </a:lnTo>
                  <a:lnTo>
                    <a:pt x="76" y="18"/>
                  </a:lnTo>
                  <a:lnTo>
                    <a:pt x="76" y="21"/>
                  </a:lnTo>
                  <a:lnTo>
                    <a:pt x="76" y="25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5" y="41"/>
                  </a:lnTo>
                  <a:lnTo>
                    <a:pt x="69" y="48"/>
                  </a:lnTo>
                  <a:lnTo>
                    <a:pt x="68" y="43"/>
                  </a:lnTo>
                  <a:lnTo>
                    <a:pt x="66" y="46"/>
                  </a:lnTo>
                  <a:lnTo>
                    <a:pt x="65" y="53"/>
                  </a:lnTo>
                  <a:lnTo>
                    <a:pt x="62" y="60"/>
                  </a:lnTo>
                  <a:lnTo>
                    <a:pt x="63" y="65"/>
                  </a:lnTo>
                  <a:lnTo>
                    <a:pt x="68" y="66"/>
                  </a:lnTo>
                  <a:lnTo>
                    <a:pt x="73" y="63"/>
                  </a:lnTo>
                  <a:lnTo>
                    <a:pt x="85" y="72"/>
                  </a:lnTo>
                  <a:lnTo>
                    <a:pt x="86" y="90"/>
                  </a:lnTo>
                  <a:lnTo>
                    <a:pt x="82" y="90"/>
                  </a:lnTo>
                  <a:lnTo>
                    <a:pt x="83" y="93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2" y="96"/>
                  </a:lnTo>
                  <a:lnTo>
                    <a:pt x="85" y="96"/>
                  </a:lnTo>
                  <a:lnTo>
                    <a:pt x="83" y="111"/>
                  </a:lnTo>
                  <a:lnTo>
                    <a:pt x="86" y="124"/>
                  </a:lnTo>
                  <a:lnTo>
                    <a:pt x="83" y="133"/>
                  </a:lnTo>
                  <a:lnTo>
                    <a:pt x="79" y="138"/>
                  </a:lnTo>
                  <a:lnTo>
                    <a:pt x="80" y="143"/>
                  </a:lnTo>
                  <a:lnTo>
                    <a:pt x="75" y="143"/>
                  </a:lnTo>
                  <a:lnTo>
                    <a:pt x="76" y="145"/>
                  </a:lnTo>
                  <a:lnTo>
                    <a:pt x="75" y="153"/>
                  </a:lnTo>
                  <a:lnTo>
                    <a:pt x="76" y="157"/>
                  </a:lnTo>
                  <a:lnTo>
                    <a:pt x="65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1" y="191"/>
                  </a:lnTo>
                  <a:lnTo>
                    <a:pt x="56" y="195"/>
                  </a:lnTo>
                  <a:lnTo>
                    <a:pt x="58" y="198"/>
                  </a:lnTo>
                  <a:lnTo>
                    <a:pt x="52" y="198"/>
                  </a:lnTo>
                  <a:lnTo>
                    <a:pt x="53" y="185"/>
                  </a:lnTo>
                  <a:lnTo>
                    <a:pt x="51" y="181"/>
                  </a:lnTo>
                  <a:lnTo>
                    <a:pt x="44" y="181"/>
                  </a:lnTo>
                  <a:lnTo>
                    <a:pt x="38" y="184"/>
                  </a:lnTo>
                  <a:lnTo>
                    <a:pt x="15" y="172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0" y="15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333773" y="2965558"/>
              <a:ext cx="181203" cy="473253"/>
            </a:xfrm>
            <a:custGeom>
              <a:avLst/>
              <a:gdLst/>
              <a:ahLst/>
              <a:cxnLst>
                <a:cxn ang="0">
                  <a:pos x="4" y="145"/>
                </a:cxn>
                <a:cxn ang="0">
                  <a:pos x="4" y="141"/>
                </a:cxn>
                <a:cxn ang="0">
                  <a:pos x="7" y="138"/>
                </a:cxn>
                <a:cxn ang="0">
                  <a:pos x="10" y="133"/>
                </a:cxn>
                <a:cxn ang="0">
                  <a:pos x="15" y="131"/>
                </a:cxn>
                <a:cxn ang="0">
                  <a:pos x="21" y="127"/>
                </a:cxn>
                <a:cxn ang="0">
                  <a:pos x="21" y="123"/>
                </a:cxn>
                <a:cxn ang="0">
                  <a:pos x="22" y="119"/>
                </a:cxn>
                <a:cxn ang="0">
                  <a:pos x="24" y="117"/>
                </a:cxn>
                <a:cxn ang="0">
                  <a:pos x="28" y="111"/>
                </a:cxn>
                <a:cxn ang="0">
                  <a:pos x="35" y="106"/>
                </a:cxn>
                <a:cxn ang="0">
                  <a:pos x="41" y="100"/>
                </a:cxn>
                <a:cxn ang="0">
                  <a:pos x="41" y="96"/>
                </a:cxn>
                <a:cxn ang="0">
                  <a:pos x="29" y="89"/>
                </a:cxn>
                <a:cxn ang="0">
                  <a:pos x="25" y="86"/>
                </a:cxn>
                <a:cxn ang="0">
                  <a:pos x="21" y="82"/>
                </a:cxn>
                <a:cxn ang="0">
                  <a:pos x="18" y="83"/>
                </a:cxn>
                <a:cxn ang="0">
                  <a:pos x="14" y="79"/>
                </a:cxn>
                <a:cxn ang="0">
                  <a:pos x="11" y="72"/>
                </a:cxn>
                <a:cxn ang="0">
                  <a:pos x="5" y="72"/>
                </a:cxn>
                <a:cxn ang="0">
                  <a:pos x="4" y="70"/>
                </a:cxn>
                <a:cxn ang="0">
                  <a:pos x="2" y="66"/>
                </a:cxn>
                <a:cxn ang="0">
                  <a:pos x="2" y="63"/>
                </a:cxn>
                <a:cxn ang="0">
                  <a:pos x="1" y="59"/>
                </a:cxn>
                <a:cxn ang="0">
                  <a:pos x="1" y="55"/>
                </a:cxn>
                <a:cxn ang="0">
                  <a:pos x="5" y="52"/>
                </a:cxn>
                <a:cxn ang="0">
                  <a:pos x="4" y="48"/>
                </a:cxn>
                <a:cxn ang="0">
                  <a:pos x="7" y="45"/>
                </a:cxn>
                <a:cxn ang="0">
                  <a:pos x="4" y="42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5" y="28"/>
                </a:cxn>
                <a:cxn ang="0">
                  <a:pos x="7" y="26"/>
                </a:cxn>
                <a:cxn ang="0">
                  <a:pos x="8" y="24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14" y="5"/>
                </a:cxn>
                <a:cxn ang="0">
                  <a:pos x="42" y="7"/>
                </a:cxn>
                <a:cxn ang="0">
                  <a:pos x="53" y="11"/>
                </a:cxn>
                <a:cxn ang="0">
                  <a:pos x="76" y="18"/>
                </a:cxn>
                <a:cxn ang="0">
                  <a:pos x="76" y="25"/>
                </a:cxn>
                <a:cxn ang="0">
                  <a:pos x="75" y="38"/>
                </a:cxn>
                <a:cxn ang="0">
                  <a:pos x="69" y="48"/>
                </a:cxn>
                <a:cxn ang="0">
                  <a:pos x="66" y="46"/>
                </a:cxn>
                <a:cxn ang="0">
                  <a:pos x="62" y="60"/>
                </a:cxn>
                <a:cxn ang="0">
                  <a:pos x="68" y="66"/>
                </a:cxn>
                <a:cxn ang="0">
                  <a:pos x="85" y="72"/>
                </a:cxn>
                <a:cxn ang="0">
                  <a:pos x="82" y="90"/>
                </a:cxn>
                <a:cxn ang="0">
                  <a:pos x="86" y="92"/>
                </a:cxn>
                <a:cxn ang="0">
                  <a:pos x="82" y="96"/>
                </a:cxn>
                <a:cxn ang="0">
                  <a:pos x="83" y="111"/>
                </a:cxn>
                <a:cxn ang="0">
                  <a:pos x="83" y="133"/>
                </a:cxn>
                <a:cxn ang="0">
                  <a:pos x="80" y="143"/>
                </a:cxn>
                <a:cxn ang="0">
                  <a:pos x="76" y="145"/>
                </a:cxn>
                <a:cxn ang="0">
                  <a:pos x="76" y="157"/>
                </a:cxn>
                <a:cxn ang="0">
                  <a:pos x="68" y="167"/>
                </a:cxn>
                <a:cxn ang="0">
                  <a:pos x="61" y="191"/>
                </a:cxn>
                <a:cxn ang="0">
                  <a:pos x="58" y="198"/>
                </a:cxn>
                <a:cxn ang="0">
                  <a:pos x="53" y="185"/>
                </a:cxn>
                <a:cxn ang="0">
                  <a:pos x="44" y="181"/>
                </a:cxn>
                <a:cxn ang="0">
                  <a:pos x="15" y="172"/>
                </a:cxn>
                <a:cxn ang="0">
                  <a:pos x="4" y="158"/>
                </a:cxn>
                <a:cxn ang="0">
                  <a:pos x="4" y="145"/>
                </a:cxn>
              </a:cxnLst>
              <a:rect l="0" t="0" r="r" b="b"/>
              <a:pathLst>
                <a:path w="86" h="198">
                  <a:moveTo>
                    <a:pt x="4" y="145"/>
                  </a:moveTo>
                  <a:lnTo>
                    <a:pt x="4" y="145"/>
                  </a:lnTo>
                  <a:lnTo>
                    <a:pt x="4" y="144"/>
                  </a:lnTo>
                  <a:lnTo>
                    <a:pt x="4" y="141"/>
                  </a:lnTo>
                  <a:lnTo>
                    <a:pt x="5" y="140"/>
                  </a:lnTo>
                  <a:lnTo>
                    <a:pt x="7" y="138"/>
                  </a:lnTo>
                  <a:lnTo>
                    <a:pt x="5" y="138"/>
                  </a:lnTo>
                  <a:lnTo>
                    <a:pt x="10" y="133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19" y="128"/>
                  </a:lnTo>
                  <a:lnTo>
                    <a:pt x="21" y="127"/>
                  </a:lnTo>
                  <a:lnTo>
                    <a:pt x="22" y="126"/>
                  </a:lnTo>
                  <a:lnTo>
                    <a:pt x="21" y="123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4" y="117"/>
                  </a:lnTo>
                  <a:lnTo>
                    <a:pt x="25" y="114"/>
                  </a:lnTo>
                  <a:lnTo>
                    <a:pt x="28" y="111"/>
                  </a:lnTo>
                  <a:lnTo>
                    <a:pt x="29" y="110"/>
                  </a:lnTo>
                  <a:lnTo>
                    <a:pt x="35" y="106"/>
                  </a:lnTo>
                  <a:lnTo>
                    <a:pt x="36" y="103"/>
                  </a:lnTo>
                  <a:lnTo>
                    <a:pt x="41" y="100"/>
                  </a:lnTo>
                  <a:lnTo>
                    <a:pt x="42" y="99"/>
                  </a:lnTo>
                  <a:lnTo>
                    <a:pt x="41" y="96"/>
                  </a:lnTo>
                  <a:lnTo>
                    <a:pt x="32" y="92"/>
                  </a:lnTo>
                  <a:lnTo>
                    <a:pt x="29" y="89"/>
                  </a:lnTo>
                  <a:lnTo>
                    <a:pt x="27" y="87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8" y="83"/>
                  </a:lnTo>
                  <a:lnTo>
                    <a:pt x="15" y="82"/>
                  </a:lnTo>
                  <a:lnTo>
                    <a:pt x="14" y="79"/>
                  </a:lnTo>
                  <a:lnTo>
                    <a:pt x="14" y="73"/>
                  </a:lnTo>
                  <a:lnTo>
                    <a:pt x="11" y="72"/>
                  </a:lnTo>
                  <a:lnTo>
                    <a:pt x="8" y="70"/>
                  </a:lnTo>
                  <a:lnTo>
                    <a:pt x="5" y="72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" y="55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8" y="0"/>
                  </a:lnTo>
                  <a:lnTo>
                    <a:pt x="42" y="7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75" y="15"/>
                  </a:lnTo>
                  <a:lnTo>
                    <a:pt x="76" y="18"/>
                  </a:lnTo>
                  <a:lnTo>
                    <a:pt x="76" y="21"/>
                  </a:lnTo>
                  <a:lnTo>
                    <a:pt x="76" y="25"/>
                  </a:lnTo>
                  <a:lnTo>
                    <a:pt x="75" y="34"/>
                  </a:lnTo>
                  <a:lnTo>
                    <a:pt x="75" y="38"/>
                  </a:lnTo>
                  <a:lnTo>
                    <a:pt x="75" y="41"/>
                  </a:lnTo>
                  <a:lnTo>
                    <a:pt x="69" y="48"/>
                  </a:lnTo>
                  <a:lnTo>
                    <a:pt x="68" y="43"/>
                  </a:lnTo>
                  <a:lnTo>
                    <a:pt x="66" y="46"/>
                  </a:lnTo>
                  <a:lnTo>
                    <a:pt x="65" y="53"/>
                  </a:lnTo>
                  <a:lnTo>
                    <a:pt x="62" y="60"/>
                  </a:lnTo>
                  <a:lnTo>
                    <a:pt x="63" y="65"/>
                  </a:lnTo>
                  <a:lnTo>
                    <a:pt x="68" y="66"/>
                  </a:lnTo>
                  <a:lnTo>
                    <a:pt x="73" y="63"/>
                  </a:lnTo>
                  <a:lnTo>
                    <a:pt x="85" y="72"/>
                  </a:lnTo>
                  <a:lnTo>
                    <a:pt x="86" y="90"/>
                  </a:lnTo>
                  <a:lnTo>
                    <a:pt x="82" y="90"/>
                  </a:lnTo>
                  <a:lnTo>
                    <a:pt x="83" y="93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2" y="96"/>
                  </a:lnTo>
                  <a:lnTo>
                    <a:pt x="85" y="96"/>
                  </a:lnTo>
                  <a:lnTo>
                    <a:pt x="83" y="111"/>
                  </a:lnTo>
                  <a:lnTo>
                    <a:pt x="86" y="124"/>
                  </a:lnTo>
                  <a:lnTo>
                    <a:pt x="83" y="133"/>
                  </a:lnTo>
                  <a:lnTo>
                    <a:pt x="79" y="138"/>
                  </a:lnTo>
                  <a:lnTo>
                    <a:pt x="80" y="143"/>
                  </a:lnTo>
                  <a:lnTo>
                    <a:pt x="75" y="143"/>
                  </a:lnTo>
                  <a:lnTo>
                    <a:pt x="76" y="145"/>
                  </a:lnTo>
                  <a:lnTo>
                    <a:pt x="75" y="153"/>
                  </a:lnTo>
                  <a:lnTo>
                    <a:pt x="76" y="157"/>
                  </a:lnTo>
                  <a:lnTo>
                    <a:pt x="65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1" y="191"/>
                  </a:lnTo>
                  <a:lnTo>
                    <a:pt x="56" y="195"/>
                  </a:lnTo>
                  <a:lnTo>
                    <a:pt x="58" y="198"/>
                  </a:lnTo>
                  <a:lnTo>
                    <a:pt x="52" y="198"/>
                  </a:lnTo>
                  <a:lnTo>
                    <a:pt x="53" y="185"/>
                  </a:lnTo>
                  <a:lnTo>
                    <a:pt x="51" y="181"/>
                  </a:lnTo>
                  <a:lnTo>
                    <a:pt x="44" y="181"/>
                  </a:lnTo>
                  <a:lnTo>
                    <a:pt x="38" y="184"/>
                  </a:lnTo>
                  <a:lnTo>
                    <a:pt x="15" y="172"/>
                  </a:lnTo>
                  <a:lnTo>
                    <a:pt x="4" y="165"/>
                  </a:lnTo>
                  <a:lnTo>
                    <a:pt x="4" y="158"/>
                  </a:lnTo>
                  <a:lnTo>
                    <a:pt x="0" y="155"/>
                  </a:lnTo>
                  <a:lnTo>
                    <a:pt x="4" y="145"/>
                  </a:lnTo>
                  <a:lnTo>
                    <a:pt x="4" y="14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679767" y="3187843"/>
              <a:ext cx="436152" cy="860461"/>
            </a:xfrm>
            <a:custGeom>
              <a:avLst/>
              <a:gdLst/>
              <a:ahLst/>
              <a:cxnLst>
                <a:cxn ang="0">
                  <a:pos x="114" y="314"/>
                </a:cxn>
                <a:cxn ang="0">
                  <a:pos x="107" y="317"/>
                </a:cxn>
                <a:cxn ang="0">
                  <a:pos x="107" y="324"/>
                </a:cxn>
                <a:cxn ang="0">
                  <a:pos x="105" y="334"/>
                </a:cxn>
                <a:cxn ang="0">
                  <a:pos x="99" y="341"/>
                </a:cxn>
                <a:cxn ang="0">
                  <a:pos x="95" y="337"/>
                </a:cxn>
                <a:cxn ang="0">
                  <a:pos x="84" y="333"/>
                </a:cxn>
                <a:cxn ang="0">
                  <a:pos x="73" y="340"/>
                </a:cxn>
                <a:cxn ang="0">
                  <a:pos x="64" y="348"/>
                </a:cxn>
                <a:cxn ang="0">
                  <a:pos x="47" y="341"/>
                </a:cxn>
                <a:cxn ang="0">
                  <a:pos x="34" y="347"/>
                </a:cxn>
                <a:cxn ang="0">
                  <a:pos x="29" y="347"/>
                </a:cxn>
                <a:cxn ang="0">
                  <a:pos x="17" y="348"/>
                </a:cxn>
                <a:cxn ang="0">
                  <a:pos x="13" y="354"/>
                </a:cxn>
                <a:cxn ang="0">
                  <a:pos x="6" y="357"/>
                </a:cxn>
                <a:cxn ang="0">
                  <a:pos x="2" y="353"/>
                </a:cxn>
                <a:cxn ang="0">
                  <a:pos x="5" y="348"/>
                </a:cxn>
                <a:cxn ang="0">
                  <a:pos x="3" y="346"/>
                </a:cxn>
                <a:cxn ang="0">
                  <a:pos x="3" y="337"/>
                </a:cxn>
                <a:cxn ang="0">
                  <a:pos x="5" y="333"/>
                </a:cxn>
                <a:cxn ang="0">
                  <a:pos x="6" y="324"/>
                </a:cxn>
                <a:cxn ang="0">
                  <a:pos x="9" y="317"/>
                </a:cxn>
                <a:cxn ang="0">
                  <a:pos x="13" y="316"/>
                </a:cxn>
                <a:cxn ang="0">
                  <a:pos x="17" y="302"/>
                </a:cxn>
                <a:cxn ang="0">
                  <a:pos x="24" y="296"/>
                </a:cxn>
                <a:cxn ang="0">
                  <a:pos x="24" y="286"/>
                </a:cxn>
                <a:cxn ang="0">
                  <a:pos x="32" y="273"/>
                </a:cxn>
                <a:cxn ang="0">
                  <a:pos x="27" y="262"/>
                </a:cxn>
                <a:cxn ang="0">
                  <a:pos x="24" y="255"/>
                </a:cxn>
                <a:cxn ang="0">
                  <a:pos x="17" y="245"/>
                </a:cxn>
                <a:cxn ang="0">
                  <a:pos x="22" y="238"/>
                </a:cxn>
                <a:cxn ang="0">
                  <a:pos x="19" y="229"/>
                </a:cxn>
                <a:cxn ang="0">
                  <a:pos x="22" y="203"/>
                </a:cxn>
                <a:cxn ang="0">
                  <a:pos x="10" y="108"/>
                </a:cxn>
                <a:cxn ang="0">
                  <a:pos x="0" y="27"/>
                </a:cxn>
                <a:cxn ang="0">
                  <a:pos x="20" y="33"/>
                </a:cxn>
                <a:cxn ang="0">
                  <a:pos x="91" y="11"/>
                </a:cxn>
                <a:cxn ang="0">
                  <a:pos x="169" y="1"/>
                </a:cxn>
                <a:cxn ang="0">
                  <a:pos x="177" y="40"/>
                </a:cxn>
                <a:cxn ang="0">
                  <a:pos x="186" y="98"/>
                </a:cxn>
                <a:cxn ang="0">
                  <a:pos x="196" y="170"/>
                </a:cxn>
                <a:cxn ang="0">
                  <a:pos x="203" y="222"/>
                </a:cxn>
                <a:cxn ang="0">
                  <a:pos x="201" y="231"/>
                </a:cxn>
                <a:cxn ang="0">
                  <a:pos x="201" y="239"/>
                </a:cxn>
                <a:cxn ang="0">
                  <a:pos x="206" y="248"/>
                </a:cxn>
                <a:cxn ang="0">
                  <a:pos x="184" y="259"/>
                </a:cxn>
                <a:cxn ang="0">
                  <a:pos x="166" y="259"/>
                </a:cxn>
                <a:cxn ang="0">
                  <a:pos x="167" y="276"/>
                </a:cxn>
                <a:cxn ang="0">
                  <a:pos x="156" y="297"/>
                </a:cxn>
                <a:cxn ang="0">
                  <a:pos x="145" y="303"/>
                </a:cxn>
                <a:cxn ang="0">
                  <a:pos x="138" y="324"/>
                </a:cxn>
                <a:cxn ang="0">
                  <a:pos x="121" y="323"/>
                </a:cxn>
              </a:cxnLst>
              <a:rect l="0" t="0" r="r" b="b"/>
              <a:pathLst>
                <a:path w="207" h="360">
                  <a:moveTo>
                    <a:pt x="114" y="313"/>
                  </a:moveTo>
                  <a:lnTo>
                    <a:pt x="112" y="312"/>
                  </a:lnTo>
                  <a:lnTo>
                    <a:pt x="111" y="312"/>
                  </a:lnTo>
                  <a:lnTo>
                    <a:pt x="111" y="314"/>
                  </a:lnTo>
                  <a:lnTo>
                    <a:pt x="114" y="314"/>
                  </a:lnTo>
                  <a:lnTo>
                    <a:pt x="115" y="316"/>
                  </a:lnTo>
                  <a:lnTo>
                    <a:pt x="114" y="317"/>
                  </a:lnTo>
                  <a:lnTo>
                    <a:pt x="111" y="317"/>
                  </a:lnTo>
                  <a:lnTo>
                    <a:pt x="109" y="319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5" y="320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7" y="324"/>
                  </a:lnTo>
                  <a:lnTo>
                    <a:pt x="104" y="324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30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4" y="336"/>
                  </a:lnTo>
                  <a:lnTo>
                    <a:pt x="101" y="336"/>
                  </a:lnTo>
                  <a:lnTo>
                    <a:pt x="99" y="337"/>
                  </a:lnTo>
                  <a:lnTo>
                    <a:pt x="99" y="341"/>
                  </a:lnTo>
                  <a:lnTo>
                    <a:pt x="97" y="343"/>
                  </a:lnTo>
                  <a:lnTo>
                    <a:pt x="95" y="343"/>
                  </a:lnTo>
                  <a:lnTo>
                    <a:pt x="95" y="343"/>
                  </a:lnTo>
                  <a:lnTo>
                    <a:pt x="95" y="338"/>
                  </a:lnTo>
                  <a:lnTo>
                    <a:pt x="95" y="337"/>
                  </a:lnTo>
                  <a:lnTo>
                    <a:pt x="94" y="338"/>
                  </a:lnTo>
                  <a:lnTo>
                    <a:pt x="91" y="340"/>
                  </a:lnTo>
                  <a:lnTo>
                    <a:pt x="90" y="340"/>
                  </a:lnTo>
                  <a:lnTo>
                    <a:pt x="85" y="333"/>
                  </a:lnTo>
                  <a:lnTo>
                    <a:pt x="84" y="333"/>
                  </a:lnTo>
                  <a:lnTo>
                    <a:pt x="81" y="333"/>
                  </a:lnTo>
                  <a:lnTo>
                    <a:pt x="80" y="336"/>
                  </a:lnTo>
                  <a:lnTo>
                    <a:pt x="77" y="338"/>
                  </a:lnTo>
                  <a:lnTo>
                    <a:pt x="74" y="338"/>
                  </a:lnTo>
                  <a:lnTo>
                    <a:pt x="73" y="340"/>
                  </a:lnTo>
                  <a:lnTo>
                    <a:pt x="71" y="341"/>
                  </a:lnTo>
                  <a:lnTo>
                    <a:pt x="70" y="350"/>
                  </a:lnTo>
                  <a:lnTo>
                    <a:pt x="67" y="353"/>
                  </a:lnTo>
                  <a:lnTo>
                    <a:pt x="66" y="351"/>
                  </a:lnTo>
                  <a:lnTo>
                    <a:pt x="64" y="348"/>
                  </a:lnTo>
                  <a:lnTo>
                    <a:pt x="63" y="348"/>
                  </a:lnTo>
                  <a:lnTo>
                    <a:pt x="58" y="347"/>
                  </a:lnTo>
                  <a:lnTo>
                    <a:pt x="56" y="346"/>
                  </a:lnTo>
                  <a:lnTo>
                    <a:pt x="53" y="344"/>
                  </a:lnTo>
                  <a:lnTo>
                    <a:pt x="47" y="341"/>
                  </a:lnTo>
                  <a:lnTo>
                    <a:pt x="43" y="343"/>
                  </a:lnTo>
                  <a:lnTo>
                    <a:pt x="40" y="344"/>
                  </a:lnTo>
                  <a:lnTo>
                    <a:pt x="33" y="340"/>
                  </a:lnTo>
                  <a:lnTo>
                    <a:pt x="32" y="344"/>
                  </a:lnTo>
                  <a:lnTo>
                    <a:pt x="34" y="347"/>
                  </a:lnTo>
                  <a:lnTo>
                    <a:pt x="34" y="350"/>
                  </a:lnTo>
                  <a:lnTo>
                    <a:pt x="33" y="351"/>
                  </a:lnTo>
                  <a:lnTo>
                    <a:pt x="32" y="353"/>
                  </a:lnTo>
                  <a:lnTo>
                    <a:pt x="29" y="353"/>
                  </a:lnTo>
                  <a:lnTo>
                    <a:pt x="29" y="347"/>
                  </a:lnTo>
                  <a:lnTo>
                    <a:pt x="26" y="347"/>
                  </a:lnTo>
                  <a:lnTo>
                    <a:pt x="26" y="348"/>
                  </a:lnTo>
                  <a:lnTo>
                    <a:pt x="23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3" y="347"/>
                  </a:lnTo>
                  <a:lnTo>
                    <a:pt x="12" y="347"/>
                  </a:lnTo>
                  <a:lnTo>
                    <a:pt x="12" y="348"/>
                  </a:lnTo>
                  <a:lnTo>
                    <a:pt x="12" y="351"/>
                  </a:lnTo>
                  <a:lnTo>
                    <a:pt x="13" y="354"/>
                  </a:lnTo>
                  <a:lnTo>
                    <a:pt x="13" y="357"/>
                  </a:lnTo>
                  <a:lnTo>
                    <a:pt x="12" y="357"/>
                  </a:lnTo>
                  <a:lnTo>
                    <a:pt x="12" y="360"/>
                  </a:lnTo>
                  <a:lnTo>
                    <a:pt x="7" y="358"/>
                  </a:lnTo>
                  <a:lnTo>
                    <a:pt x="6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5" y="355"/>
                  </a:lnTo>
                  <a:lnTo>
                    <a:pt x="6" y="354"/>
                  </a:lnTo>
                  <a:lnTo>
                    <a:pt x="2" y="353"/>
                  </a:lnTo>
                  <a:lnTo>
                    <a:pt x="0" y="351"/>
                  </a:lnTo>
                  <a:lnTo>
                    <a:pt x="0" y="350"/>
                  </a:lnTo>
                  <a:lnTo>
                    <a:pt x="5" y="350"/>
                  </a:lnTo>
                  <a:lnTo>
                    <a:pt x="5" y="350"/>
                  </a:lnTo>
                  <a:lnTo>
                    <a:pt x="5" y="348"/>
                  </a:lnTo>
                  <a:lnTo>
                    <a:pt x="2" y="348"/>
                  </a:lnTo>
                  <a:lnTo>
                    <a:pt x="2" y="347"/>
                  </a:lnTo>
                  <a:lnTo>
                    <a:pt x="3" y="347"/>
                  </a:lnTo>
                  <a:lnTo>
                    <a:pt x="5" y="347"/>
                  </a:lnTo>
                  <a:lnTo>
                    <a:pt x="3" y="346"/>
                  </a:lnTo>
                  <a:lnTo>
                    <a:pt x="5" y="343"/>
                  </a:lnTo>
                  <a:lnTo>
                    <a:pt x="5" y="340"/>
                  </a:lnTo>
                  <a:lnTo>
                    <a:pt x="5" y="338"/>
                  </a:lnTo>
                  <a:lnTo>
                    <a:pt x="3" y="338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7" y="334"/>
                  </a:lnTo>
                  <a:lnTo>
                    <a:pt x="7" y="333"/>
                  </a:lnTo>
                  <a:lnTo>
                    <a:pt x="5" y="333"/>
                  </a:lnTo>
                  <a:lnTo>
                    <a:pt x="5" y="333"/>
                  </a:lnTo>
                  <a:lnTo>
                    <a:pt x="6" y="330"/>
                  </a:lnTo>
                  <a:lnTo>
                    <a:pt x="7" y="329"/>
                  </a:lnTo>
                  <a:lnTo>
                    <a:pt x="9" y="327"/>
                  </a:lnTo>
                  <a:lnTo>
                    <a:pt x="9" y="326"/>
                  </a:lnTo>
                  <a:lnTo>
                    <a:pt x="6" y="324"/>
                  </a:lnTo>
                  <a:lnTo>
                    <a:pt x="5" y="321"/>
                  </a:lnTo>
                  <a:lnTo>
                    <a:pt x="5" y="321"/>
                  </a:lnTo>
                  <a:lnTo>
                    <a:pt x="9" y="314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10" y="316"/>
                  </a:lnTo>
                  <a:lnTo>
                    <a:pt x="10" y="314"/>
                  </a:lnTo>
                  <a:lnTo>
                    <a:pt x="12" y="313"/>
                  </a:lnTo>
                  <a:lnTo>
                    <a:pt x="13" y="316"/>
                  </a:lnTo>
                  <a:lnTo>
                    <a:pt x="13" y="316"/>
                  </a:lnTo>
                  <a:lnTo>
                    <a:pt x="13" y="310"/>
                  </a:lnTo>
                  <a:lnTo>
                    <a:pt x="17" y="307"/>
                  </a:lnTo>
                  <a:lnTo>
                    <a:pt x="19" y="304"/>
                  </a:lnTo>
                  <a:lnTo>
                    <a:pt x="19" y="302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22" y="299"/>
                  </a:lnTo>
                  <a:lnTo>
                    <a:pt x="23" y="296"/>
                  </a:lnTo>
                  <a:lnTo>
                    <a:pt x="24" y="296"/>
                  </a:lnTo>
                  <a:lnTo>
                    <a:pt x="24" y="296"/>
                  </a:lnTo>
                  <a:lnTo>
                    <a:pt x="23" y="293"/>
                  </a:lnTo>
                  <a:lnTo>
                    <a:pt x="23" y="290"/>
                  </a:lnTo>
                  <a:lnTo>
                    <a:pt x="24" y="289"/>
                  </a:lnTo>
                  <a:lnTo>
                    <a:pt x="26" y="287"/>
                  </a:lnTo>
                  <a:lnTo>
                    <a:pt x="24" y="286"/>
                  </a:lnTo>
                  <a:lnTo>
                    <a:pt x="24" y="285"/>
                  </a:lnTo>
                  <a:lnTo>
                    <a:pt x="27" y="282"/>
                  </a:lnTo>
                  <a:lnTo>
                    <a:pt x="30" y="280"/>
                  </a:lnTo>
                  <a:lnTo>
                    <a:pt x="32" y="276"/>
                  </a:lnTo>
                  <a:lnTo>
                    <a:pt x="32" y="273"/>
                  </a:lnTo>
                  <a:lnTo>
                    <a:pt x="30" y="272"/>
                  </a:lnTo>
                  <a:lnTo>
                    <a:pt x="30" y="270"/>
                  </a:lnTo>
                  <a:lnTo>
                    <a:pt x="27" y="266"/>
                  </a:lnTo>
                  <a:lnTo>
                    <a:pt x="27" y="265"/>
                  </a:lnTo>
                  <a:lnTo>
                    <a:pt x="27" y="262"/>
                  </a:lnTo>
                  <a:lnTo>
                    <a:pt x="29" y="259"/>
                  </a:lnTo>
                  <a:lnTo>
                    <a:pt x="27" y="258"/>
                  </a:lnTo>
                  <a:lnTo>
                    <a:pt x="26" y="256"/>
                  </a:lnTo>
                  <a:lnTo>
                    <a:pt x="23" y="255"/>
                  </a:lnTo>
                  <a:lnTo>
                    <a:pt x="24" y="255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17" y="245"/>
                  </a:lnTo>
                  <a:lnTo>
                    <a:pt x="17" y="244"/>
                  </a:lnTo>
                  <a:lnTo>
                    <a:pt x="17" y="242"/>
                  </a:lnTo>
                  <a:lnTo>
                    <a:pt x="19" y="241"/>
                  </a:lnTo>
                  <a:lnTo>
                    <a:pt x="20" y="238"/>
                  </a:lnTo>
                  <a:lnTo>
                    <a:pt x="22" y="238"/>
                  </a:lnTo>
                  <a:lnTo>
                    <a:pt x="22" y="237"/>
                  </a:lnTo>
                  <a:lnTo>
                    <a:pt x="22" y="234"/>
                  </a:lnTo>
                  <a:lnTo>
                    <a:pt x="20" y="234"/>
                  </a:lnTo>
                  <a:lnTo>
                    <a:pt x="19" y="231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20" y="227"/>
                  </a:lnTo>
                  <a:lnTo>
                    <a:pt x="23" y="225"/>
                  </a:lnTo>
                  <a:lnTo>
                    <a:pt x="22" y="214"/>
                  </a:lnTo>
                  <a:lnTo>
                    <a:pt x="22" y="203"/>
                  </a:lnTo>
                  <a:lnTo>
                    <a:pt x="19" y="180"/>
                  </a:lnTo>
                  <a:lnTo>
                    <a:pt x="16" y="157"/>
                  </a:lnTo>
                  <a:lnTo>
                    <a:pt x="12" y="130"/>
                  </a:lnTo>
                  <a:lnTo>
                    <a:pt x="12" y="129"/>
                  </a:lnTo>
                  <a:lnTo>
                    <a:pt x="10" y="108"/>
                  </a:lnTo>
                  <a:lnTo>
                    <a:pt x="7" y="86"/>
                  </a:lnTo>
                  <a:lnTo>
                    <a:pt x="6" y="72"/>
                  </a:lnTo>
                  <a:lnTo>
                    <a:pt x="5" y="62"/>
                  </a:lnTo>
                  <a:lnTo>
                    <a:pt x="3" y="48"/>
                  </a:lnTo>
                  <a:lnTo>
                    <a:pt x="0" y="27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6" y="31"/>
                  </a:lnTo>
                  <a:lnTo>
                    <a:pt x="10" y="33"/>
                  </a:lnTo>
                  <a:lnTo>
                    <a:pt x="20" y="33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63" y="16"/>
                  </a:lnTo>
                  <a:lnTo>
                    <a:pt x="81" y="13"/>
                  </a:lnTo>
                  <a:lnTo>
                    <a:pt x="91" y="11"/>
                  </a:lnTo>
                  <a:lnTo>
                    <a:pt x="108" y="10"/>
                  </a:lnTo>
                  <a:lnTo>
                    <a:pt x="116" y="9"/>
                  </a:lnTo>
                  <a:lnTo>
                    <a:pt x="139" y="6"/>
                  </a:lnTo>
                  <a:lnTo>
                    <a:pt x="146" y="4"/>
                  </a:lnTo>
                  <a:lnTo>
                    <a:pt x="169" y="1"/>
                  </a:lnTo>
                  <a:lnTo>
                    <a:pt x="172" y="0"/>
                  </a:lnTo>
                  <a:lnTo>
                    <a:pt x="172" y="6"/>
                  </a:lnTo>
                  <a:lnTo>
                    <a:pt x="175" y="20"/>
                  </a:lnTo>
                  <a:lnTo>
                    <a:pt x="176" y="28"/>
                  </a:lnTo>
                  <a:lnTo>
                    <a:pt x="177" y="40"/>
                  </a:lnTo>
                  <a:lnTo>
                    <a:pt x="177" y="43"/>
                  </a:lnTo>
                  <a:lnTo>
                    <a:pt x="180" y="65"/>
                  </a:lnTo>
                  <a:lnTo>
                    <a:pt x="182" y="69"/>
                  </a:lnTo>
                  <a:lnTo>
                    <a:pt x="184" y="86"/>
                  </a:lnTo>
                  <a:lnTo>
                    <a:pt x="186" y="98"/>
                  </a:lnTo>
                  <a:lnTo>
                    <a:pt x="189" y="118"/>
                  </a:lnTo>
                  <a:lnTo>
                    <a:pt x="189" y="120"/>
                  </a:lnTo>
                  <a:lnTo>
                    <a:pt x="192" y="146"/>
                  </a:lnTo>
                  <a:lnTo>
                    <a:pt x="193" y="154"/>
                  </a:lnTo>
                  <a:lnTo>
                    <a:pt x="196" y="170"/>
                  </a:lnTo>
                  <a:lnTo>
                    <a:pt x="197" y="184"/>
                  </a:lnTo>
                  <a:lnTo>
                    <a:pt x="197" y="188"/>
                  </a:lnTo>
                  <a:lnTo>
                    <a:pt x="200" y="204"/>
                  </a:lnTo>
                  <a:lnTo>
                    <a:pt x="200" y="205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99" y="225"/>
                  </a:lnTo>
                  <a:lnTo>
                    <a:pt x="199" y="227"/>
                  </a:lnTo>
                  <a:lnTo>
                    <a:pt x="200" y="228"/>
                  </a:lnTo>
                  <a:lnTo>
                    <a:pt x="201" y="231"/>
                  </a:lnTo>
                  <a:lnTo>
                    <a:pt x="203" y="232"/>
                  </a:lnTo>
                  <a:lnTo>
                    <a:pt x="203" y="235"/>
                  </a:lnTo>
                  <a:lnTo>
                    <a:pt x="200" y="237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6" y="239"/>
                  </a:lnTo>
                  <a:lnTo>
                    <a:pt x="207" y="239"/>
                  </a:lnTo>
                  <a:lnTo>
                    <a:pt x="207" y="241"/>
                  </a:lnTo>
                  <a:lnTo>
                    <a:pt x="206" y="245"/>
                  </a:lnTo>
                  <a:lnTo>
                    <a:pt x="206" y="248"/>
                  </a:lnTo>
                  <a:lnTo>
                    <a:pt x="196" y="251"/>
                  </a:lnTo>
                  <a:lnTo>
                    <a:pt x="193" y="252"/>
                  </a:lnTo>
                  <a:lnTo>
                    <a:pt x="190" y="253"/>
                  </a:lnTo>
                  <a:lnTo>
                    <a:pt x="187" y="258"/>
                  </a:lnTo>
                  <a:lnTo>
                    <a:pt x="184" y="259"/>
                  </a:lnTo>
                  <a:lnTo>
                    <a:pt x="182" y="259"/>
                  </a:lnTo>
                  <a:lnTo>
                    <a:pt x="177" y="256"/>
                  </a:lnTo>
                  <a:lnTo>
                    <a:pt x="173" y="258"/>
                  </a:lnTo>
                  <a:lnTo>
                    <a:pt x="167" y="258"/>
                  </a:lnTo>
                  <a:lnTo>
                    <a:pt x="166" y="259"/>
                  </a:lnTo>
                  <a:lnTo>
                    <a:pt x="166" y="262"/>
                  </a:lnTo>
                  <a:lnTo>
                    <a:pt x="169" y="270"/>
                  </a:lnTo>
                  <a:lnTo>
                    <a:pt x="170" y="273"/>
                  </a:lnTo>
                  <a:lnTo>
                    <a:pt x="169" y="275"/>
                  </a:lnTo>
                  <a:lnTo>
                    <a:pt x="167" y="276"/>
                  </a:lnTo>
                  <a:lnTo>
                    <a:pt x="165" y="280"/>
                  </a:lnTo>
                  <a:lnTo>
                    <a:pt x="159" y="285"/>
                  </a:lnTo>
                  <a:lnTo>
                    <a:pt x="158" y="289"/>
                  </a:lnTo>
                  <a:lnTo>
                    <a:pt x="158" y="293"/>
                  </a:lnTo>
                  <a:lnTo>
                    <a:pt x="156" y="297"/>
                  </a:lnTo>
                  <a:lnTo>
                    <a:pt x="152" y="300"/>
                  </a:lnTo>
                  <a:lnTo>
                    <a:pt x="149" y="299"/>
                  </a:lnTo>
                  <a:lnTo>
                    <a:pt x="148" y="299"/>
                  </a:lnTo>
                  <a:lnTo>
                    <a:pt x="145" y="300"/>
                  </a:lnTo>
                  <a:lnTo>
                    <a:pt x="145" y="303"/>
                  </a:lnTo>
                  <a:lnTo>
                    <a:pt x="142" y="309"/>
                  </a:lnTo>
                  <a:lnTo>
                    <a:pt x="143" y="319"/>
                  </a:lnTo>
                  <a:lnTo>
                    <a:pt x="142" y="321"/>
                  </a:lnTo>
                  <a:lnTo>
                    <a:pt x="141" y="323"/>
                  </a:lnTo>
                  <a:lnTo>
                    <a:pt x="138" y="324"/>
                  </a:lnTo>
                  <a:lnTo>
                    <a:pt x="136" y="326"/>
                  </a:lnTo>
                  <a:lnTo>
                    <a:pt x="135" y="329"/>
                  </a:lnTo>
                  <a:lnTo>
                    <a:pt x="131" y="324"/>
                  </a:lnTo>
                  <a:lnTo>
                    <a:pt x="125" y="324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8" y="320"/>
                  </a:lnTo>
                  <a:lnTo>
                    <a:pt x="116" y="314"/>
                  </a:lnTo>
                  <a:lnTo>
                    <a:pt x="114" y="3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5679767" y="3187843"/>
              <a:ext cx="436152" cy="860461"/>
            </a:xfrm>
            <a:custGeom>
              <a:avLst/>
              <a:gdLst/>
              <a:ahLst/>
              <a:cxnLst>
                <a:cxn ang="0">
                  <a:pos x="114" y="314"/>
                </a:cxn>
                <a:cxn ang="0">
                  <a:pos x="107" y="317"/>
                </a:cxn>
                <a:cxn ang="0">
                  <a:pos x="107" y="324"/>
                </a:cxn>
                <a:cxn ang="0">
                  <a:pos x="105" y="334"/>
                </a:cxn>
                <a:cxn ang="0">
                  <a:pos x="99" y="341"/>
                </a:cxn>
                <a:cxn ang="0">
                  <a:pos x="95" y="337"/>
                </a:cxn>
                <a:cxn ang="0">
                  <a:pos x="84" y="333"/>
                </a:cxn>
                <a:cxn ang="0">
                  <a:pos x="73" y="340"/>
                </a:cxn>
                <a:cxn ang="0">
                  <a:pos x="64" y="348"/>
                </a:cxn>
                <a:cxn ang="0">
                  <a:pos x="47" y="341"/>
                </a:cxn>
                <a:cxn ang="0">
                  <a:pos x="34" y="347"/>
                </a:cxn>
                <a:cxn ang="0">
                  <a:pos x="29" y="347"/>
                </a:cxn>
                <a:cxn ang="0">
                  <a:pos x="17" y="348"/>
                </a:cxn>
                <a:cxn ang="0">
                  <a:pos x="13" y="354"/>
                </a:cxn>
                <a:cxn ang="0">
                  <a:pos x="6" y="357"/>
                </a:cxn>
                <a:cxn ang="0">
                  <a:pos x="2" y="353"/>
                </a:cxn>
                <a:cxn ang="0">
                  <a:pos x="5" y="348"/>
                </a:cxn>
                <a:cxn ang="0">
                  <a:pos x="3" y="346"/>
                </a:cxn>
                <a:cxn ang="0">
                  <a:pos x="3" y="337"/>
                </a:cxn>
                <a:cxn ang="0">
                  <a:pos x="5" y="333"/>
                </a:cxn>
                <a:cxn ang="0">
                  <a:pos x="6" y="324"/>
                </a:cxn>
                <a:cxn ang="0">
                  <a:pos x="9" y="317"/>
                </a:cxn>
                <a:cxn ang="0">
                  <a:pos x="13" y="316"/>
                </a:cxn>
                <a:cxn ang="0">
                  <a:pos x="17" y="302"/>
                </a:cxn>
                <a:cxn ang="0">
                  <a:pos x="24" y="296"/>
                </a:cxn>
                <a:cxn ang="0">
                  <a:pos x="24" y="286"/>
                </a:cxn>
                <a:cxn ang="0">
                  <a:pos x="32" y="273"/>
                </a:cxn>
                <a:cxn ang="0">
                  <a:pos x="27" y="262"/>
                </a:cxn>
                <a:cxn ang="0">
                  <a:pos x="24" y="255"/>
                </a:cxn>
                <a:cxn ang="0">
                  <a:pos x="17" y="245"/>
                </a:cxn>
                <a:cxn ang="0">
                  <a:pos x="22" y="238"/>
                </a:cxn>
                <a:cxn ang="0">
                  <a:pos x="19" y="229"/>
                </a:cxn>
                <a:cxn ang="0">
                  <a:pos x="22" y="203"/>
                </a:cxn>
                <a:cxn ang="0">
                  <a:pos x="10" y="108"/>
                </a:cxn>
                <a:cxn ang="0">
                  <a:pos x="0" y="27"/>
                </a:cxn>
                <a:cxn ang="0">
                  <a:pos x="20" y="33"/>
                </a:cxn>
                <a:cxn ang="0">
                  <a:pos x="91" y="11"/>
                </a:cxn>
                <a:cxn ang="0">
                  <a:pos x="169" y="1"/>
                </a:cxn>
                <a:cxn ang="0">
                  <a:pos x="177" y="40"/>
                </a:cxn>
                <a:cxn ang="0">
                  <a:pos x="186" y="98"/>
                </a:cxn>
                <a:cxn ang="0">
                  <a:pos x="196" y="170"/>
                </a:cxn>
                <a:cxn ang="0">
                  <a:pos x="203" y="222"/>
                </a:cxn>
                <a:cxn ang="0">
                  <a:pos x="201" y="231"/>
                </a:cxn>
                <a:cxn ang="0">
                  <a:pos x="201" y="239"/>
                </a:cxn>
                <a:cxn ang="0">
                  <a:pos x="206" y="248"/>
                </a:cxn>
                <a:cxn ang="0">
                  <a:pos x="184" y="259"/>
                </a:cxn>
                <a:cxn ang="0">
                  <a:pos x="166" y="259"/>
                </a:cxn>
                <a:cxn ang="0">
                  <a:pos x="167" y="276"/>
                </a:cxn>
                <a:cxn ang="0">
                  <a:pos x="156" y="297"/>
                </a:cxn>
                <a:cxn ang="0">
                  <a:pos x="145" y="303"/>
                </a:cxn>
                <a:cxn ang="0">
                  <a:pos x="138" y="324"/>
                </a:cxn>
                <a:cxn ang="0">
                  <a:pos x="121" y="323"/>
                </a:cxn>
              </a:cxnLst>
              <a:rect l="0" t="0" r="r" b="b"/>
              <a:pathLst>
                <a:path w="207" h="360">
                  <a:moveTo>
                    <a:pt x="114" y="313"/>
                  </a:moveTo>
                  <a:lnTo>
                    <a:pt x="112" y="312"/>
                  </a:lnTo>
                  <a:lnTo>
                    <a:pt x="111" y="312"/>
                  </a:lnTo>
                  <a:lnTo>
                    <a:pt x="111" y="314"/>
                  </a:lnTo>
                  <a:lnTo>
                    <a:pt x="114" y="314"/>
                  </a:lnTo>
                  <a:lnTo>
                    <a:pt x="115" y="316"/>
                  </a:lnTo>
                  <a:lnTo>
                    <a:pt x="114" y="317"/>
                  </a:lnTo>
                  <a:lnTo>
                    <a:pt x="111" y="317"/>
                  </a:lnTo>
                  <a:lnTo>
                    <a:pt x="109" y="319"/>
                  </a:lnTo>
                  <a:lnTo>
                    <a:pt x="107" y="317"/>
                  </a:lnTo>
                  <a:lnTo>
                    <a:pt x="107" y="319"/>
                  </a:lnTo>
                  <a:lnTo>
                    <a:pt x="105" y="320"/>
                  </a:lnTo>
                  <a:lnTo>
                    <a:pt x="108" y="321"/>
                  </a:lnTo>
                  <a:lnTo>
                    <a:pt x="108" y="323"/>
                  </a:lnTo>
                  <a:lnTo>
                    <a:pt x="107" y="324"/>
                  </a:lnTo>
                  <a:lnTo>
                    <a:pt x="104" y="324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30"/>
                  </a:lnTo>
                  <a:lnTo>
                    <a:pt x="105" y="334"/>
                  </a:lnTo>
                  <a:lnTo>
                    <a:pt x="104" y="336"/>
                  </a:lnTo>
                  <a:lnTo>
                    <a:pt x="104" y="336"/>
                  </a:lnTo>
                  <a:lnTo>
                    <a:pt x="101" y="336"/>
                  </a:lnTo>
                  <a:lnTo>
                    <a:pt x="99" y="337"/>
                  </a:lnTo>
                  <a:lnTo>
                    <a:pt x="99" y="341"/>
                  </a:lnTo>
                  <a:lnTo>
                    <a:pt x="97" y="343"/>
                  </a:lnTo>
                  <a:lnTo>
                    <a:pt x="95" y="343"/>
                  </a:lnTo>
                  <a:lnTo>
                    <a:pt x="95" y="343"/>
                  </a:lnTo>
                  <a:lnTo>
                    <a:pt x="95" y="338"/>
                  </a:lnTo>
                  <a:lnTo>
                    <a:pt x="95" y="337"/>
                  </a:lnTo>
                  <a:lnTo>
                    <a:pt x="94" y="338"/>
                  </a:lnTo>
                  <a:lnTo>
                    <a:pt x="91" y="340"/>
                  </a:lnTo>
                  <a:lnTo>
                    <a:pt x="90" y="340"/>
                  </a:lnTo>
                  <a:lnTo>
                    <a:pt x="85" y="333"/>
                  </a:lnTo>
                  <a:lnTo>
                    <a:pt x="84" y="333"/>
                  </a:lnTo>
                  <a:lnTo>
                    <a:pt x="81" y="333"/>
                  </a:lnTo>
                  <a:lnTo>
                    <a:pt x="80" y="336"/>
                  </a:lnTo>
                  <a:lnTo>
                    <a:pt x="77" y="338"/>
                  </a:lnTo>
                  <a:lnTo>
                    <a:pt x="74" y="338"/>
                  </a:lnTo>
                  <a:lnTo>
                    <a:pt x="73" y="340"/>
                  </a:lnTo>
                  <a:lnTo>
                    <a:pt x="71" y="341"/>
                  </a:lnTo>
                  <a:lnTo>
                    <a:pt x="70" y="350"/>
                  </a:lnTo>
                  <a:lnTo>
                    <a:pt x="67" y="353"/>
                  </a:lnTo>
                  <a:lnTo>
                    <a:pt x="66" y="351"/>
                  </a:lnTo>
                  <a:lnTo>
                    <a:pt x="64" y="348"/>
                  </a:lnTo>
                  <a:lnTo>
                    <a:pt x="63" y="348"/>
                  </a:lnTo>
                  <a:lnTo>
                    <a:pt x="58" y="347"/>
                  </a:lnTo>
                  <a:lnTo>
                    <a:pt x="56" y="346"/>
                  </a:lnTo>
                  <a:lnTo>
                    <a:pt x="53" y="344"/>
                  </a:lnTo>
                  <a:lnTo>
                    <a:pt x="47" y="341"/>
                  </a:lnTo>
                  <a:lnTo>
                    <a:pt x="43" y="343"/>
                  </a:lnTo>
                  <a:lnTo>
                    <a:pt x="40" y="344"/>
                  </a:lnTo>
                  <a:lnTo>
                    <a:pt x="33" y="340"/>
                  </a:lnTo>
                  <a:lnTo>
                    <a:pt x="32" y="344"/>
                  </a:lnTo>
                  <a:lnTo>
                    <a:pt x="34" y="347"/>
                  </a:lnTo>
                  <a:lnTo>
                    <a:pt x="34" y="350"/>
                  </a:lnTo>
                  <a:lnTo>
                    <a:pt x="33" y="351"/>
                  </a:lnTo>
                  <a:lnTo>
                    <a:pt x="32" y="353"/>
                  </a:lnTo>
                  <a:lnTo>
                    <a:pt x="29" y="353"/>
                  </a:lnTo>
                  <a:lnTo>
                    <a:pt x="29" y="347"/>
                  </a:lnTo>
                  <a:lnTo>
                    <a:pt x="26" y="347"/>
                  </a:lnTo>
                  <a:lnTo>
                    <a:pt x="26" y="348"/>
                  </a:lnTo>
                  <a:lnTo>
                    <a:pt x="23" y="348"/>
                  </a:lnTo>
                  <a:lnTo>
                    <a:pt x="19" y="350"/>
                  </a:lnTo>
                  <a:lnTo>
                    <a:pt x="17" y="348"/>
                  </a:lnTo>
                  <a:lnTo>
                    <a:pt x="13" y="347"/>
                  </a:lnTo>
                  <a:lnTo>
                    <a:pt x="12" y="347"/>
                  </a:lnTo>
                  <a:lnTo>
                    <a:pt x="12" y="348"/>
                  </a:lnTo>
                  <a:lnTo>
                    <a:pt x="12" y="351"/>
                  </a:lnTo>
                  <a:lnTo>
                    <a:pt x="13" y="354"/>
                  </a:lnTo>
                  <a:lnTo>
                    <a:pt x="13" y="357"/>
                  </a:lnTo>
                  <a:lnTo>
                    <a:pt x="12" y="357"/>
                  </a:lnTo>
                  <a:lnTo>
                    <a:pt x="12" y="360"/>
                  </a:lnTo>
                  <a:lnTo>
                    <a:pt x="7" y="358"/>
                  </a:lnTo>
                  <a:lnTo>
                    <a:pt x="6" y="357"/>
                  </a:lnTo>
                  <a:lnTo>
                    <a:pt x="2" y="357"/>
                  </a:lnTo>
                  <a:lnTo>
                    <a:pt x="2" y="355"/>
                  </a:lnTo>
                  <a:lnTo>
                    <a:pt x="5" y="355"/>
                  </a:lnTo>
                  <a:lnTo>
                    <a:pt x="6" y="354"/>
                  </a:lnTo>
                  <a:lnTo>
                    <a:pt x="2" y="353"/>
                  </a:lnTo>
                  <a:lnTo>
                    <a:pt x="0" y="351"/>
                  </a:lnTo>
                  <a:lnTo>
                    <a:pt x="0" y="350"/>
                  </a:lnTo>
                  <a:lnTo>
                    <a:pt x="5" y="350"/>
                  </a:lnTo>
                  <a:lnTo>
                    <a:pt x="5" y="350"/>
                  </a:lnTo>
                  <a:lnTo>
                    <a:pt x="5" y="348"/>
                  </a:lnTo>
                  <a:lnTo>
                    <a:pt x="2" y="348"/>
                  </a:lnTo>
                  <a:lnTo>
                    <a:pt x="2" y="347"/>
                  </a:lnTo>
                  <a:lnTo>
                    <a:pt x="3" y="347"/>
                  </a:lnTo>
                  <a:lnTo>
                    <a:pt x="5" y="347"/>
                  </a:lnTo>
                  <a:lnTo>
                    <a:pt x="3" y="346"/>
                  </a:lnTo>
                  <a:lnTo>
                    <a:pt x="5" y="343"/>
                  </a:lnTo>
                  <a:lnTo>
                    <a:pt x="5" y="340"/>
                  </a:lnTo>
                  <a:lnTo>
                    <a:pt x="5" y="338"/>
                  </a:lnTo>
                  <a:lnTo>
                    <a:pt x="3" y="338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7" y="334"/>
                  </a:lnTo>
                  <a:lnTo>
                    <a:pt x="7" y="333"/>
                  </a:lnTo>
                  <a:lnTo>
                    <a:pt x="5" y="333"/>
                  </a:lnTo>
                  <a:lnTo>
                    <a:pt x="5" y="333"/>
                  </a:lnTo>
                  <a:lnTo>
                    <a:pt x="6" y="330"/>
                  </a:lnTo>
                  <a:lnTo>
                    <a:pt x="7" y="329"/>
                  </a:lnTo>
                  <a:lnTo>
                    <a:pt x="9" y="327"/>
                  </a:lnTo>
                  <a:lnTo>
                    <a:pt x="9" y="326"/>
                  </a:lnTo>
                  <a:lnTo>
                    <a:pt x="6" y="324"/>
                  </a:lnTo>
                  <a:lnTo>
                    <a:pt x="5" y="321"/>
                  </a:lnTo>
                  <a:lnTo>
                    <a:pt x="5" y="321"/>
                  </a:lnTo>
                  <a:lnTo>
                    <a:pt x="9" y="314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10" y="316"/>
                  </a:lnTo>
                  <a:lnTo>
                    <a:pt x="10" y="314"/>
                  </a:lnTo>
                  <a:lnTo>
                    <a:pt x="12" y="313"/>
                  </a:lnTo>
                  <a:lnTo>
                    <a:pt x="13" y="316"/>
                  </a:lnTo>
                  <a:lnTo>
                    <a:pt x="13" y="316"/>
                  </a:lnTo>
                  <a:lnTo>
                    <a:pt x="13" y="310"/>
                  </a:lnTo>
                  <a:lnTo>
                    <a:pt x="17" y="307"/>
                  </a:lnTo>
                  <a:lnTo>
                    <a:pt x="19" y="304"/>
                  </a:lnTo>
                  <a:lnTo>
                    <a:pt x="19" y="302"/>
                  </a:lnTo>
                  <a:lnTo>
                    <a:pt x="17" y="302"/>
                  </a:lnTo>
                  <a:lnTo>
                    <a:pt x="17" y="300"/>
                  </a:lnTo>
                  <a:lnTo>
                    <a:pt x="22" y="299"/>
                  </a:lnTo>
                  <a:lnTo>
                    <a:pt x="23" y="296"/>
                  </a:lnTo>
                  <a:lnTo>
                    <a:pt x="24" y="296"/>
                  </a:lnTo>
                  <a:lnTo>
                    <a:pt x="24" y="296"/>
                  </a:lnTo>
                  <a:lnTo>
                    <a:pt x="23" y="293"/>
                  </a:lnTo>
                  <a:lnTo>
                    <a:pt x="23" y="290"/>
                  </a:lnTo>
                  <a:lnTo>
                    <a:pt x="24" y="289"/>
                  </a:lnTo>
                  <a:lnTo>
                    <a:pt x="26" y="287"/>
                  </a:lnTo>
                  <a:lnTo>
                    <a:pt x="24" y="286"/>
                  </a:lnTo>
                  <a:lnTo>
                    <a:pt x="24" y="285"/>
                  </a:lnTo>
                  <a:lnTo>
                    <a:pt x="27" y="282"/>
                  </a:lnTo>
                  <a:lnTo>
                    <a:pt x="30" y="280"/>
                  </a:lnTo>
                  <a:lnTo>
                    <a:pt x="32" y="276"/>
                  </a:lnTo>
                  <a:lnTo>
                    <a:pt x="32" y="273"/>
                  </a:lnTo>
                  <a:lnTo>
                    <a:pt x="30" y="272"/>
                  </a:lnTo>
                  <a:lnTo>
                    <a:pt x="30" y="270"/>
                  </a:lnTo>
                  <a:lnTo>
                    <a:pt x="27" y="266"/>
                  </a:lnTo>
                  <a:lnTo>
                    <a:pt x="27" y="265"/>
                  </a:lnTo>
                  <a:lnTo>
                    <a:pt x="27" y="262"/>
                  </a:lnTo>
                  <a:lnTo>
                    <a:pt x="29" y="259"/>
                  </a:lnTo>
                  <a:lnTo>
                    <a:pt x="27" y="258"/>
                  </a:lnTo>
                  <a:lnTo>
                    <a:pt x="26" y="256"/>
                  </a:lnTo>
                  <a:lnTo>
                    <a:pt x="23" y="255"/>
                  </a:lnTo>
                  <a:lnTo>
                    <a:pt x="24" y="255"/>
                  </a:lnTo>
                  <a:lnTo>
                    <a:pt x="23" y="249"/>
                  </a:lnTo>
                  <a:lnTo>
                    <a:pt x="22" y="248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17" y="245"/>
                  </a:lnTo>
                  <a:lnTo>
                    <a:pt x="17" y="244"/>
                  </a:lnTo>
                  <a:lnTo>
                    <a:pt x="17" y="242"/>
                  </a:lnTo>
                  <a:lnTo>
                    <a:pt x="19" y="241"/>
                  </a:lnTo>
                  <a:lnTo>
                    <a:pt x="20" y="238"/>
                  </a:lnTo>
                  <a:lnTo>
                    <a:pt x="22" y="238"/>
                  </a:lnTo>
                  <a:lnTo>
                    <a:pt x="22" y="237"/>
                  </a:lnTo>
                  <a:lnTo>
                    <a:pt x="22" y="234"/>
                  </a:lnTo>
                  <a:lnTo>
                    <a:pt x="20" y="234"/>
                  </a:lnTo>
                  <a:lnTo>
                    <a:pt x="19" y="231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20" y="227"/>
                  </a:lnTo>
                  <a:lnTo>
                    <a:pt x="23" y="225"/>
                  </a:lnTo>
                  <a:lnTo>
                    <a:pt x="22" y="214"/>
                  </a:lnTo>
                  <a:lnTo>
                    <a:pt x="22" y="203"/>
                  </a:lnTo>
                  <a:lnTo>
                    <a:pt x="19" y="180"/>
                  </a:lnTo>
                  <a:lnTo>
                    <a:pt x="16" y="157"/>
                  </a:lnTo>
                  <a:lnTo>
                    <a:pt x="12" y="130"/>
                  </a:lnTo>
                  <a:lnTo>
                    <a:pt x="12" y="129"/>
                  </a:lnTo>
                  <a:lnTo>
                    <a:pt x="10" y="108"/>
                  </a:lnTo>
                  <a:lnTo>
                    <a:pt x="7" y="86"/>
                  </a:lnTo>
                  <a:lnTo>
                    <a:pt x="6" y="72"/>
                  </a:lnTo>
                  <a:lnTo>
                    <a:pt x="5" y="62"/>
                  </a:lnTo>
                  <a:lnTo>
                    <a:pt x="3" y="48"/>
                  </a:lnTo>
                  <a:lnTo>
                    <a:pt x="0" y="27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6" y="31"/>
                  </a:lnTo>
                  <a:lnTo>
                    <a:pt x="10" y="33"/>
                  </a:lnTo>
                  <a:lnTo>
                    <a:pt x="20" y="33"/>
                  </a:lnTo>
                  <a:lnTo>
                    <a:pt x="37" y="23"/>
                  </a:lnTo>
                  <a:lnTo>
                    <a:pt x="44" y="17"/>
                  </a:lnTo>
                  <a:lnTo>
                    <a:pt x="63" y="16"/>
                  </a:lnTo>
                  <a:lnTo>
                    <a:pt x="81" y="13"/>
                  </a:lnTo>
                  <a:lnTo>
                    <a:pt x="91" y="11"/>
                  </a:lnTo>
                  <a:lnTo>
                    <a:pt x="108" y="10"/>
                  </a:lnTo>
                  <a:lnTo>
                    <a:pt x="116" y="9"/>
                  </a:lnTo>
                  <a:lnTo>
                    <a:pt x="139" y="6"/>
                  </a:lnTo>
                  <a:lnTo>
                    <a:pt x="146" y="4"/>
                  </a:lnTo>
                  <a:lnTo>
                    <a:pt x="169" y="1"/>
                  </a:lnTo>
                  <a:lnTo>
                    <a:pt x="172" y="0"/>
                  </a:lnTo>
                  <a:lnTo>
                    <a:pt x="172" y="6"/>
                  </a:lnTo>
                  <a:lnTo>
                    <a:pt x="175" y="20"/>
                  </a:lnTo>
                  <a:lnTo>
                    <a:pt x="176" y="28"/>
                  </a:lnTo>
                  <a:lnTo>
                    <a:pt x="177" y="40"/>
                  </a:lnTo>
                  <a:lnTo>
                    <a:pt x="177" y="43"/>
                  </a:lnTo>
                  <a:lnTo>
                    <a:pt x="180" y="65"/>
                  </a:lnTo>
                  <a:lnTo>
                    <a:pt x="182" y="69"/>
                  </a:lnTo>
                  <a:lnTo>
                    <a:pt x="184" y="86"/>
                  </a:lnTo>
                  <a:lnTo>
                    <a:pt x="186" y="98"/>
                  </a:lnTo>
                  <a:lnTo>
                    <a:pt x="189" y="118"/>
                  </a:lnTo>
                  <a:lnTo>
                    <a:pt x="189" y="120"/>
                  </a:lnTo>
                  <a:lnTo>
                    <a:pt x="192" y="146"/>
                  </a:lnTo>
                  <a:lnTo>
                    <a:pt x="193" y="154"/>
                  </a:lnTo>
                  <a:lnTo>
                    <a:pt x="196" y="170"/>
                  </a:lnTo>
                  <a:lnTo>
                    <a:pt x="197" y="184"/>
                  </a:lnTo>
                  <a:lnTo>
                    <a:pt x="197" y="188"/>
                  </a:lnTo>
                  <a:lnTo>
                    <a:pt x="200" y="204"/>
                  </a:lnTo>
                  <a:lnTo>
                    <a:pt x="200" y="205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99" y="225"/>
                  </a:lnTo>
                  <a:lnTo>
                    <a:pt x="199" y="227"/>
                  </a:lnTo>
                  <a:lnTo>
                    <a:pt x="200" y="228"/>
                  </a:lnTo>
                  <a:lnTo>
                    <a:pt x="201" y="231"/>
                  </a:lnTo>
                  <a:lnTo>
                    <a:pt x="203" y="232"/>
                  </a:lnTo>
                  <a:lnTo>
                    <a:pt x="203" y="235"/>
                  </a:lnTo>
                  <a:lnTo>
                    <a:pt x="200" y="237"/>
                  </a:lnTo>
                  <a:lnTo>
                    <a:pt x="201" y="239"/>
                  </a:lnTo>
                  <a:lnTo>
                    <a:pt x="201" y="239"/>
                  </a:lnTo>
                  <a:lnTo>
                    <a:pt x="206" y="239"/>
                  </a:lnTo>
                  <a:lnTo>
                    <a:pt x="207" y="239"/>
                  </a:lnTo>
                  <a:lnTo>
                    <a:pt x="207" y="241"/>
                  </a:lnTo>
                  <a:lnTo>
                    <a:pt x="206" y="245"/>
                  </a:lnTo>
                  <a:lnTo>
                    <a:pt x="206" y="248"/>
                  </a:lnTo>
                  <a:lnTo>
                    <a:pt x="196" y="251"/>
                  </a:lnTo>
                  <a:lnTo>
                    <a:pt x="193" y="252"/>
                  </a:lnTo>
                  <a:lnTo>
                    <a:pt x="190" y="253"/>
                  </a:lnTo>
                  <a:lnTo>
                    <a:pt x="187" y="258"/>
                  </a:lnTo>
                  <a:lnTo>
                    <a:pt x="184" y="259"/>
                  </a:lnTo>
                  <a:lnTo>
                    <a:pt x="182" y="259"/>
                  </a:lnTo>
                  <a:lnTo>
                    <a:pt x="177" y="256"/>
                  </a:lnTo>
                  <a:lnTo>
                    <a:pt x="173" y="258"/>
                  </a:lnTo>
                  <a:lnTo>
                    <a:pt x="167" y="258"/>
                  </a:lnTo>
                  <a:lnTo>
                    <a:pt x="166" y="259"/>
                  </a:lnTo>
                  <a:lnTo>
                    <a:pt x="166" y="262"/>
                  </a:lnTo>
                  <a:lnTo>
                    <a:pt x="169" y="270"/>
                  </a:lnTo>
                  <a:lnTo>
                    <a:pt x="170" y="273"/>
                  </a:lnTo>
                  <a:lnTo>
                    <a:pt x="169" y="275"/>
                  </a:lnTo>
                  <a:lnTo>
                    <a:pt x="167" y="276"/>
                  </a:lnTo>
                  <a:lnTo>
                    <a:pt x="165" y="280"/>
                  </a:lnTo>
                  <a:lnTo>
                    <a:pt x="159" y="285"/>
                  </a:lnTo>
                  <a:lnTo>
                    <a:pt x="158" y="289"/>
                  </a:lnTo>
                  <a:lnTo>
                    <a:pt x="158" y="293"/>
                  </a:lnTo>
                  <a:lnTo>
                    <a:pt x="156" y="297"/>
                  </a:lnTo>
                  <a:lnTo>
                    <a:pt x="152" y="300"/>
                  </a:lnTo>
                  <a:lnTo>
                    <a:pt x="149" y="299"/>
                  </a:lnTo>
                  <a:lnTo>
                    <a:pt x="148" y="299"/>
                  </a:lnTo>
                  <a:lnTo>
                    <a:pt x="145" y="300"/>
                  </a:lnTo>
                  <a:lnTo>
                    <a:pt x="145" y="303"/>
                  </a:lnTo>
                  <a:lnTo>
                    <a:pt x="142" y="309"/>
                  </a:lnTo>
                  <a:lnTo>
                    <a:pt x="143" y="319"/>
                  </a:lnTo>
                  <a:lnTo>
                    <a:pt x="142" y="321"/>
                  </a:lnTo>
                  <a:lnTo>
                    <a:pt x="141" y="323"/>
                  </a:lnTo>
                  <a:lnTo>
                    <a:pt x="138" y="324"/>
                  </a:lnTo>
                  <a:lnTo>
                    <a:pt x="136" y="326"/>
                  </a:lnTo>
                  <a:lnTo>
                    <a:pt x="135" y="329"/>
                  </a:lnTo>
                  <a:lnTo>
                    <a:pt x="131" y="324"/>
                  </a:lnTo>
                  <a:lnTo>
                    <a:pt x="125" y="324"/>
                  </a:lnTo>
                  <a:lnTo>
                    <a:pt x="121" y="323"/>
                  </a:lnTo>
                  <a:lnTo>
                    <a:pt x="119" y="323"/>
                  </a:lnTo>
                  <a:lnTo>
                    <a:pt x="118" y="320"/>
                  </a:lnTo>
                  <a:lnTo>
                    <a:pt x="116" y="314"/>
                  </a:lnTo>
                  <a:lnTo>
                    <a:pt x="114" y="31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284539" y="2924924"/>
              <a:ext cx="893373" cy="1546440"/>
            </a:xfrm>
            <a:custGeom>
              <a:avLst/>
              <a:gdLst/>
              <a:ahLst/>
              <a:cxnLst>
                <a:cxn ang="0">
                  <a:pos x="34" y="293"/>
                </a:cxn>
                <a:cxn ang="0">
                  <a:pos x="5" y="253"/>
                </a:cxn>
                <a:cxn ang="0">
                  <a:pos x="1" y="239"/>
                </a:cxn>
                <a:cxn ang="0">
                  <a:pos x="3" y="232"/>
                </a:cxn>
                <a:cxn ang="0">
                  <a:pos x="8" y="208"/>
                </a:cxn>
                <a:cxn ang="0">
                  <a:pos x="41" y="66"/>
                </a:cxn>
                <a:cxn ang="0">
                  <a:pos x="96" y="10"/>
                </a:cxn>
                <a:cxn ang="0">
                  <a:pos x="168" y="24"/>
                </a:cxn>
                <a:cxn ang="0">
                  <a:pos x="242" y="39"/>
                </a:cxn>
                <a:cxn ang="0">
                  <a:pos x="364" y="62"/>
                </a:cxn>
                <a:cxn ang="0">
                  <a:pos x="424" y="73"/>
                </a:cxn>
                <a:cxn ang="0">
                  <a:pos x="398" y="229"/>
                </a:cxn>
                <a:cxn ang="0">
                  <a:pos x="389" y="277"/>
                </a:cxn>
                <a:cxn ang="0">
                  <a:pos x="376" y="356"/>
                </a:cxn>
                <a:cxn ang="0">
                  <a:pos x="362" y="437"/>
                </a:cxn>
                <a:cxn ang="0">
                  <a:pos x="352" y="501"/>
                </a:cxn>
                <a:cxn ang="0">
                  <a:pos x="342" y="553"/>
                </a:cxn>
                <a:cxn ang="0">
                  <a:pos x="335" y="566"/>
                </a:cxn>
                <a:cxn ang="0">
                  <a:pos x="328" y="566"/>
                </a:cxn>
                <a:cxn ang="0">
                  <a:pos x="324" y="560"/>
                </a:cxn>
                <a:cxn ang="0">
                  <a:pos x="322" y="555"/>
                </a:cxn>
                <a:cxn ang="0">
                  <a:pos x="315" y="556"/>
                </a:cxn>
                <a:cxn ang="0">
                  <a:pos x="310" y="552"/>
                </a:cxn>
                <a:cxn ang="0">
                  <a:pos x="303" y="552"/>
                </a:cxn>
                <a:cxn ang="0">
                  <a:pos x="296" y="555"/>
                </a:cxn>
                <a:cxn ang="0">
                  <a:pos x="296" y="559"/>
                </a:cxn>
                <a:cxn ang="0">
                  <a:pos x="294" y="570"/>
                </a:cxn>
                <a:cxn ang="0">
                  <a:pos x="297" y="573"/>
                </a:cxn>
                <a:cxn ang="0">
                  <a:pos x="294" y="582"/>
                </a:cxn>
                <a:cxn ang="0">
                  <a:pos x="294" y="589"/>
                </a:cxn>
                <a:cxn ang="0">
                  <a:pos x="294" y="593"/>
                </a:cxn>
                <a:cxn ang="0">
                  <a:pos x="293" y="597"/>
                </a:cxn>
                <a:cxn ang="0">
                  <a:pos x="291" y="603"/>
                </a:cxn>
                <a:cxn ang="0">
                  <a:pos x="294" y="617"/>
                </a:cxn>
                <a:cxn ang="0">
                  <a:pos x="294" y="628"/>
                </a:cxn>
                <a:cxn ang="0">
                  <a:pos x="293" y="635"/>
                </a:cxn>
                <a:cxn ang="0">
                  <a:pos x="289" y="635"/>
                </a:cxn>
                <a:cxn ang="0">
                  <a:pos x="290" y="640"/>
                </a:cxn>
                <a:cxn ang="0">
                  <a:pos x="287" y="647"/>
                </a:cxn>
                <a:cxn ang="0">
                  <a:pos x="216" y="548"/>
                </a:cxn>
                <a:cxn ang="0">
                  <a:pos x="112" y="402"/>
                </a:cxn>
                <a:cxn ang="0">
                  <a:pos x="42" y="305"/>
                </a:cxn>
              </a:cxnLst>
              <a:rect l="0" t="0" r="r" b="b"/>
              <a:pathLst>
                <a:path w="424" h="647">
                  <a:moveTo>
                    <a:pt x="42" y="305"/>
                  </a:moveTo>
                  <a:lnTo>
                    <a:pt x="34" y="293"/>
                  </a:lnTo>
                  <a:lnTo>
                    <a:pt x="21" y="276"/>
                  </a:lnTo>
                  <a:lnTo>
                    <a:pt x="5" y="253"/>
                  </a:lnTo>
                  <a:lnTo>
                    <a:pt x="0" y="245"/>
                  </a:lnTo>
                  <a:lnTo>
                    <a:pt x="1" y="239"/>
                  </a:lnTo>
                  <a:lnTo>
                    <a:pt x="1" y="236"/>
                  </a:lnTo>
                  <a:lnTo>
                    <a:pt x="3" y="232"/>
                  </a:lnTo>
                  <a:lnTo>
                    <a:pt x="5" y="219"/>
                  </a:lnTo>
                  <a:lnTo>
                    <a:pt x="8" y="208"/>
                  </a:lnTo>
                  <a:lnTo>
                    <a:pt x="14" y="185"/>
                  </a:lnTo>
                  <a:lnTo>
                    <a:pt x="41" y="66"/>
                  </a:lnTo>
                  <a:lnTo>
                    <a:pt x="58" y="0"/>
                  </a:lnTo>
                  <a:lnTo>
                    <a:pt x="96" y="10"/>
                  </a:lnTo>
                  <a:lnTo>
                    <a:pt x="99" y="10"/>
                  </a:lnTo>
                  <a:lnTo>
                    <a:pt x="168" y="24"/>
                  </a:lnTo>
                  <a:lnTo>
                    <a:pt x="240" y="39"/>
                  </a:lnTo>
                  <a:lnTo>
                    <a:pt x="242" y="39"/>
                  </a:lnTo>
                  <a:lnTo>
                    <a:pt x="305" y="52"/>
                  </a:lnTo>
                  <a:lnTo>
                    <a:pt x="364" y="62"/>
                  </a:lnTo>
                  <a:lnTo>
                    <a:pt x="410" y="70"/>
                  </a:lnTo>
                  <a:lnTo>
                    <a:pt x="424" y="73"/>
                  </a:lnTo>
                  <a:lnTo>
                    <a:pt x="410" y="155"/>
                  </a:lnTo>
                  <a:lnTo>
                    <a:pt x="398" y="229"/>
                  </a:lnTo>
                  <a:lnTo>
                    <a:pt x="395" y="246"/>
                  </a:lnTo>
                  <a:lnTo>
                    <a:pt x="389" y="277"/>
                  </a:lnTo>
                  <a:lnTo>
                    <a:pt x="378" y="348"/>
                  </a:lnTo>
                  <a:lnTo>
                    <a:pt x="376" y="356"/>
                  </a:lnTo>
                  <a:lnTo>
                    <a:pt x="369" y="393"/>
                  </a:lnTo>
                  <a:lnTo>
                    <a:pt x="362" y="437"/>
                  </a:lnTo>
                  <a:lnTo>
                    <a:pt x="354" y="488"/>
                  </a:lnTo>
                  <a:lnTo>
                    <a:pt x="352" y="501"/>
                  </a:lnTo>
                  <a:lnTo>
                    <a:pt x="344" y="552"/>
                  </a:lnTo>
                  <a:lnTo>
                    <a:pt x="342" y="553"/>
                  </a:lnTo>
                  <a:lnTo>
                    <a:pt x="338" y="559"/>
                  </a:lnTo>
                  <a:lnTo>
                    <a:pt x="335" y="566"/>
                  </a:lnTo>
                  <a:lnTo>
                    <a:pt x="330" y="567"/>
                  </a:lnTo>
                  <a:lnTo>
                    <a:pt x="328" y="566"/>
                  </a:lnTo>
                  <a:lnTo>
                    <a:pt x="324" y="562"/>
                  </a:lnTo>
                  <a:lnTo>
                    <a:pt x="324" y="560"/>
                  </a:lnTo>
                  <a:lnTo>
                    <a:pt x="324" y="557"/>
                  </a:lnTo>
                  <a:lnTo>
                    <a:pt x="322" y="555"/>
                  </a:lnTo>
                  <a:lnTo>
                    <a:pt x="320" y="553"/>
                  </a:lnTo>
                  <a:lnTo>
                    <a:pt x="315" y="556"/>
                  </a:lnTo>
                  <a:lnTo>
                    <a:pt x="314" y="555"/>
                  </a:lnTo>
                  <a:lnTo>
                    <a:pt x="310" y="552"/>
                  </a:lnTo>
                  <a:lnTo>
                    <a:pt x="305" y="552"/>
                  </a:lnTo>
                  <a:lnTo>
                    <a:pt x="303" y="552"/>
                  </a:lnTo>
                  <a:lnTo>
                    <a:pt x="297" y="553"/>
                  </a:lnTo>
                  <a:lnTo>
                    <a:pt x="296" y="555"/>
                  </a:lnTo>
                  <a:lnTo>
                    <a:pt x="296" y="557"/>
                  </a:lnTo>
                  <a:lnTo>
                    <a:pt x="296" y="559"/>
                  </a:lnTo>
                  <a:lnTo>
                    <a:pt x="293" y="563"/>
                  </a:lnTo>
                  <a:lnTo>
                    <a:pt x="294" y="570"/>
                  </a:lnTo>
                  <a:lnTo>
                    <a:pt x="297" y="573"/>
                  </a:lnTo>
                  <a:lnTo>
                    <a:pt x="297" y="573"/>
                  </a:lnTo>
                  <a:lnTo>
                    <a:pt x="294" y="574"/>
                  </a:lnTo>
                  <a:lnTo>
                    <a:pt x="294" y="582"/>
                  </a:lnTo>
                  <a:lnTo>
                    <a:pt x="293" y="584"/>
                  </a:lnTo>
                  <a:lnTo>
                    <a:pt x="294" y="589"/>
                  </a:lnTo>
                  <a:lnTo>
                    <a:pt x="293" y="591"/>
                  </a:lnTo>
                  <a:lnTo>
                    <a:pt x="294" y="593"/>
                  </a:lnTo>
                  <a:lnTo>
                    <a:pt x="294" y="596"/>
                  </a:lnTo>
                  <a:lnTo>
                    <a:pt x="293" y="597"/>
                  </a:lnTo>
                  <a:lnTo>
                    <a:pt x="293" y="600"/>
                  </a:lnTo>
                  <a:lnTo>
                    <a:pt x="291" y="603"/>
                  </a:lnTo>
                  <a:lnTo>
                    <a:pt x="291" y="608"/>
                  </a:lnTo>
                  <a:lnTo>
                    <a:pt x="294" y="617"/>
                  </a:lnTo>
                  <a:lnTo>
                    <a:pt x="294" y="621"/>
                  </a:lnTo>
                  <a:lnTo>
                    <a:pt x="294" y="628"/>
                  </a:lnTo>
                  <a:lnTo>
                    <a:pt x="293" y="633"/>
                  </a:lnTo>
                  <a:lnTo>
                    <a:pt x="293" y="635"/>
                  </a:lnTo>
                  <a:lnTo>
                    <a:pt x="291" y="635"/>
                  </a:lnTo>
                  <a:lnTo>
                    <a:pt x="289" y="635"/>
                  </a:lnTo>
                  <a:lnTo>
                    <a:pt x="287" y="637"/>
                  </a:lnTo>
                  <a:lnTo>
                    <a:pt x="290" y="640"/>
                  </a:lnTo>
                  <a:lnTo>
                    <a:pt x="287" y="642"/>
                  </a:lnTo>
                  <a:lnTo>
                    <a:pt x="287" y="647"/>
                  </a:lnTo>
                  <a:lnTo>
                    <a:pt x="230" y="567"/>
                  </a:lnTo>
                  <a:lnTo>
                    <a:pt x="216" y="548"/>
                  </a:lnTo>
                  <a:lnTo>
                    <a:pt x="147" y="453"/>
                  </a:lnTo>
                  <a:lnTo>
                    <a:pt x="112" y="402"/>
                  </a:lnTo>
                  <a:lnTo>
                    <a:pt x="80" y="359"/>
                  </a:lnTo>
                  <a:lnTo>
                    <a:pt x="42" y="3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284539" y="2924924"/>
              <a:ext cx="893373" cy="1546440"/>
            </a:xfrm>
            <a:custGeom>
              <a:avLst/>
              <a:gdLst/>
              <a:ahLst/>
              <a:cxnLst>
                <a:cxn ang="0">
                  <a:pos x="34" y="293"/>
                </a:cxn>
                <a:cxn ang="0">
                  <a:pos x="5" y="253"/>
                </a:cxn>
                <a:cxn ang="0">
                  <a:pos x="1" y="239"/>
                </a:cxn>
                <a:cxn ang="0">
                  <a:pos x="3" y="232"/>
                </a:cxn>
                <a:cxn ang="0">
                  <a:pos x="8" y="208"/>
                </a:cxn>
                <a:cxn ang="0">
                  <a:pos x="41" y="66"/>
                </a:cxn>
                <a:cxn ang="0">
                  <a:pos x="96" y="10"/>
                </a:cxn>
                <a:cxn ang="0">
                  <a:pos x="168" y="24"/>
                </a:cxn>
                <a:cxn ang="0">
                  <a:pos x="242" y="39"/>
                </a:cxn>
                <a:cxn ang="0">
                  <a:pos x="364" y="62"/>
                </a:cxn>
                <a:cxn ang="0">
                  <a:pos x="424" y="73"/>
                </a:cxn>
                <a:cxn ang="0">
                  <a:pos x="398" y="229"/>
                </a:cxn>
                <a:cxn ang="0">
                  <a:pos x="389" y="277"/>
                </a:cxn>
                <a:cxn ang="0">
                  <a:pos x="376" y="356"/>
                </a:cxn>
                <a:cxn ang="0">
                  <a:pos x="362" y="437"/>
                </a:cxn>
                <a:cxn ang="0">
                  <a:pos x="352" y="501"/>
                </a:cxn>
                <a:cxn ang="0">
                  <a:pos x="342" y="553"/>
                </a:cxn>
                <a:cxn ang="0">
                  <a:pos x="335" y="566"/>
                </a:cxn>
                <a:cxn ang="0">
                  <a:pos x="328" y="566"/>
                </a:cxn>
                <a:cxn ang="0">
                  <a:pos x="324" y="560"/>
                </a:cxn>
                <a:cxn ang="0">
                  <a:pos x="322" y="555"/>
                </a:cxn>
                <a:cxn ang="0">
                  <a:pos x="315" y="556"/>
                </a:cxn>
                <a:cxn ang="0">
                  <a:pos x="310" y="552"/>
                </a:cxn>
                <a:cxn ang="0">
                  <a:pos x="303" y="552"/>
                </a:cxn>
                <a:cxn ang="0">
                  <a:pos x="296" y="555"/>
                </a:cxn>
                <a:cxn ang="0">
                  <a:pos x="296" y="559"/>
                </a:cxn>
                <a:cxn ang="0">
                  <a:pos x="294" y="570"/>
                </a:cxn>
                <a:cxn ang="0">
                  <a:pos x="297" y="573"/>
                </a:cxn>
                <a:cxn ang="0">
                  <a:pos x="294" y="582"/>
                </a:cxn>
                <a:cxn ang="0">
                  <a:pos x="294" y="589"/>
                </a:cxn>
                <a:cxn ang="0">
                  <a:pos x="294" y="593"/>
                </a:cxn>
                <a:cxn ang="0">
                  <a:pos x="293" y="597"/>
                </a:cxn>
                <a:cxn ang="0">
                  <a:pos x="291" y="603"/>
                </a:cxn>
                <a:cxn ang="0">
                  <a:pos x="294" y="617"/>
                </a:cxn>
                <a:cxn ang="0">
                  <a:pos x="294" y="628"/>
                </a:cxn>
                <a:cxn ang="0">
                  <a:pos x="293" y="635"/>
                </a:cxn>
                <a:cxn ang="0">
                  <a:pos x="289" y="635"/>
                </a:cxn>
                <a:cxn ang="0">
                  <a:pos x="290" y="640"/>
                </a:cxn>
                <a:cxn ang="0">
                  <a:pos x="287" y="647"/>
                </a:cxn>
                <a:cxn ang="0">
                  <a:pos x="216" y="548"/>
                </a:cxn>
                <a:cxn ang="0">
                  <a:pos x="112" y="402"/>
                </a:cxn>
                <a:cxn ang="0">
                  <a:pos x="42" y="305"/>
                </a:cxn>
              </a:cxnLst>
              <a:rect l="0" t="0" r="r" b="b"/>
              <a:pathLst>
                <a:path w="424" h="647">
                  <a:moveTo>
                    <a:pt x="42" y="305"/>
                  </a:moveTo>
                  <a:lnTo>
                    <a:pt x="34" y="293"/>
                  </a:lnTo>
                  <a:lnTo>
                    <a:pt x="21" y="276"/>
                  </a:lnTo>
                  <a:lnTo>
                    <a:pt x="5" y="253"/>
                  </a:lnTo>
                  <a:lnTo>
                    <a:pt x="0" y="245"/>
                  </a:lnTo>
                  <a:lnTo>
                    <a:pt x="1" y="239"/>
                  </a:lnTo>
                  <a:lnTo>
                    <a:pt x="1" y="236"/>
                  </a:lnTo>
                  <a:lnTo>
                    <a:pt x="3" y="232"/>
                  </a:lnTo>
                  <a:lnTo>
                    <a:pt x="5" y="219"/>
                  </a:lnTo>
                  <a:lnTo>
                    <a:pt x="8" y="208"/>
                  </a:lnTo>
                  <a:lnTo>
                    <a:pt x="14" y="185"/>
                  </a:lnTo>
                  <a:lnTo>
                    <a:pt x="41" y="66"/>
                  </a:lnTo>
                  <a:lnTo>
                    <a:pt x="58" y="0"/>
                  </a:lnTo>
                  <a:lnTo>
                    <a:pt x="96" y="10"/>
                  </a:lnTo>
                  <a:lnTo>
                    <a:pt x="99" y="10"/>
                  </a:lnTo>
                  <a:lnTo>
                    <a:pt x="168" y="24"/>
                  </a:lnTo>
                  <a:lnTo>
                    <a:pt x="240" y="39"/>
                  </a:lnTo>
                  <a:lnTo>
                    <a:pt x="242" y="39"/>
                  </a:lnTo>
                  <a:lnTo>
                    <a:pt x="305" y="52"/>
                  </a:lnTo>
                  <a:lnTo>
                    <a:pt x="364" y="62"/>
                  </a:lnTo>
                  <a:lnTo>
                    <a:pt x="410" y="70"/>
                  </a:lnTo>
                  <a:lnTo>
                    <a:pt x="424" y="73"/>
                  </a:lnTo>
                  <a:lnTo>
                    <a:pt x="410" y="155"/>
                  </a:lnTo>
                  <a:lnTo>
                    <a:pt x="398" y="229"/>
                  </a:lnTo>
                  <a:lnTo>
                    <a:pt x="395" y="246"/>
                  </a:lnTo>
                  <a:lnTo>
                    <a:pt x="389" y="277"/>
                  </a:lnTo>
                  <a:lnTo>
                    <a:pt x="378" y="348"/>
                  </a:lnTo>
                  <a:lnTo>
                    <a:pt x="376" y="356"/>
                  </a:lnTo>
                  <a:lnTo>
                    <a:pt x="369" y="393"/>
                  </a:lnTo>
                  <a:lnTo>
                    <a:pt x="362" y="437"/>
                  </a:lnTo>
                  <a:lnTo>
                    <a:pt x="354" y="488"/>
                  </a:lnTo>
                  <a:lnTo>
                    <a:pt x="352" y="501"/>
                  </a:lnTo>
                  <a:lnTo>
                    <a:pt x="344" y="552"/>
                  </a:lnTo>
                  <a:lnTo>
                    <a:pt x="342" y="553"/>
                  </a:lnTo>
                  <a:lnTo>
                    <a:pt x="338" y="559"/>
                  </a:lnTo>
                  <a:lnTo>
                    <a:pt x="335" y="566"/>
                  </a:lnTo>
                  <a:lnTo>
                    <a:pt x="330" y="567"/>
                  </a:lnTo>
                  <a:lnTo>
                    <a:pt x="328" y="566"/>
                  </a:lnTo>
                  <a:lnTo>
                    <a:pt x="324" y="562"/>
                  </a:lnTo>
                  <a:lnTo>
                    <a:pt x="324" y="560"/>
                  </a:lnTo>
                  <a:lnTo>
                    <a:pt x="324" y="557"/>
                  </a:lnTo>
                  <a:lnTo>
                    <a:pt x="322" y="555"/>
                  </a:lnTo>
                  <a:lnTo>
                    <a:pt x="320" y="553"/>
                  </a:lnTo>
                  <a:lnTo>
                    <a:pt x="315" y="556"/>
                  </a:lnTo>
                  <a:lnTo>
                    <a:pt x="314" y="555"/>
                  </a:lnTo>
                  <a:lnTo>
                    <a:pt x="310" y="552"/>
                  </a:lnTo>
                  <a:lnTo>
                    <a:pt x="305" y="552"/>
                  </a:lnTo>
                  <a:lnTo>
                    <a:pt x="303" y="552"/>
                  </a:lnTo>
                  <a:lnTo>
                    <a:pt x="297" y="553"/>
                  </a:lnTo>
                  <a:lnTo>
                    <a:pt x="296" y="555"/>
                  </a:lnTo>
                  <a:lnTo>
                    <a:pt x="296" y="557"/>
                  </a:lnTo>
                  <a:lnTo>
                    <a:pt x="296" y="559"/>
                  </a:lnTo>
                  <a:lnTo>
                    <a:pt x="293" y="563"/>
                  </a:lnTo>
                  <a:lnTo>
                    <a:pt x="294" y="570"/>
                  </a:lnTo>
                  <a:lnTo>
                    <a:pt x="297" y="573"/>
                  </a:lnTo>
                  <a:lnTo>
                    <a:pt x="297" y="573"/>
                  </a:lnTo>
                  <a:lnTo>
                    <a:pt x="294" y="574"/>
                  </a:lnTo>
                  <a:lnTo>
                    <a:pt x="294" y="582"/>
                  </a:lnTo>
                  <a:lnTo>
                    <a:pt x="293" y="584"/>
                  </a:lnTo>
                  <a:lnTo>
                    <a:pt x="294" y="589"/>
                  </a:lnTo>
                  <a:lnTo>
                    <a:pt x="293" y="591"/>
                  </a:lnTo>
                  <a:lnTo>
                    <a:pt x="294" y="593"/>
                  </a:lnTo>
                  <a:lnTo>
                    <a:pt x="294" y="596"/>
                  </a:lnTo>
                  <a:lnTo>
                    <a:pt x="293" y="597"/>
                  </a:lnTo>
                  <a:lnTo>
                    <a:pt x="293" y="600"/>
                  </a:lnTo>
                  <a:lnTo>
                    <a:pt x="291" y="603"/>
                  </a:lnTo>
                  <a:lnTo>
                    <a:pt x="291" y="608"/>
                  </a:lnTo>
                  <a:lnTo>
                    <a:pt x="294" y="617"/>
                  </a:lnTo>
                  <a:lnTo>
                    <a:pt x="294" y="621"/>
                  </a:lnTo>
                  <a:lnTo>
                    <a:pt x="294" y="628"/>
                  </a:lnTo>
                  <a:lnTo>
                    <a:pt x="293" y="633"/>
                  </a:lnTo>
                  <a:lnTo>
                    <a:pt x="293" y="635"/>
                  </a:lnTo>
                  <a:lnTo>
                    <a:pt x="291" y="635"/>
                  </a:lnTo>
                  <a:lnTo>
                    <a:pt x="289" y="635"/>
                  </a:lnTo>
                  <a:lnTo>
                    <a:pt x="287" y="637"/>
                  </a:lnTo>
                  <a:lnTo>
                    <a:pt x="290" y="640"/>
                  </a:lnTo>
                  <a:lnTo>
                    <a:pt x="287" y="642"/>
                  </a:lnTo>
                  <a:lnTo>
                    <a:pt x="287" y="647"/>
                  </a:lnTo>
                  <a:lnTo>
                    <a:pt x="230" y="567"/>
                  </a:lnTo>
                  <a:lnTo>
                    <a:pt x="216" y="548"/>
                  </a:lnTo>
                  <a:lnTo>
                    <a:pt x="147" y="453"/>
                  </a:lnTo>
                  <a:lnTo>
                    <a:pt x="112" y="402"/>
                  </a:lnTo>
                  <a:lnTo>
                    <a:pt x="80" y="359"/>
                  </a:lnTo>
                  <a:lnTo>
                    <a:pt x="42" y="30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2030422" y="3099407"/>
              <a:ext cx="781702" cy="1104258"/>
            </a:xfrm>
            <a:custGeom>
              <a:avLst/>
              <a:gdLst/>
              <a:ahLst/>
              <a:cxnLst>
                <a:cxn ang="0">
                  <a:pos x="15" y="320"/>
                </a:cxn>
                <a:cxn ang="0">
                  <a:pos x="22" y="283"/>
                </a:cxn>
                <a:cxn ang="0">
                  <a:pos x="24" y="275"/>
                </a:cxn>
                <a:cxn ang="0">
                  <a:pos x="35" y="204"/>
                </a:cxn>
                <a:cxn ang="0">
                  <a:pos x="41" y="173"/>
                </a:cxn>
                <a:cxn ang="0">
                  <a:pos x="44" y="156"/>
                </a:cxn>
                <a:cxn ang="0">
                  <a:pos x="56" y="82"/>
                </a:cxn>
                <a:cxn ang="0">
                  <a:pos x="70" y="0"/>
                </a:cxn>
                <a:cxn ang="0">
                  <a:pos x="136" y="10"/>
                </a:cxn>
                <a:cxn ang="0">
                  <a:pos x="188" y="19"/>
                </a:cxn>
                <a:cxn ang="0">
                  <a:pos x="191" y="19"/>
                </a:cxn>
                <a:cxn ang="0">
                  <a:pos x="228" y="24"/>
                </a:cxn>
                <a:cxn ang="0">
                  <a:pos x="256" y="29"/>
                </a:cxn>
                <a:cxn ang="0">
                  <a:pos x="252" y="63"/>
                </a:cxn>
                <a:cxn ang="0">
                  <a:pos x="247" y="89"/>
                </a:cxn>
                <a:cxn ang="0">
                  <a:pos x="245" y="112"/>
                </a:cxn>
                <a:cxn ang="0">
                  <a:pos x="307" y="119"/>
                </a:cxn>
                <a:cxn ang="0">
                  <a:pos x="311" y="121"/>
                </a:cxn>
                <a:cxn ang="0">
                  <a:pos x="371" y="128"/>
                </a:cxn>
                <a:cxn ang="0">
                  <a:pos x="368" y="155"/>
                </a:cxn>
                <a:cxn ang="0">
                  <a:pos x="363" y="193"/>
                </a:cxn>
                <a:cxn ang="0">
                  <a:pos x="358" y="240"/>
                </a:cxn>
                <a:cxn ang="0">
                  <a:pos x="356" y="251"/>
                </a:cxn>
                <a:cxn ang="0">
                  <a:pos x="355" y="264"/>
                </a:cxn>
                <a:cxn ang="0">
                  <a:pos x="346" y="336"/>
                </a:cxn>
                <a:cxn ang="0">
                  <a:pos x="345" y="357"/>
                </a:cxn>
                <a:cxn ang="0">
                  <a:pos x="345" y="366"/>
                </a:cxn>
                <a:cxn ang="0">
                  <a:pos x="342" y="387"/>
                </a:cxn>
                <a:cxn ang="0">
                  <a:pos x="339" y="408"/>
                </a:cxn>
                <a:cxn ang="0">
                  <a:pos x="334" y="462"/>
                </a:cxn>
                <a:cxn ang="0">
                  <a:pos x="270" y="455"/>
                </a:cxn>
                <a:cxn ang="0">
                  <a:pos x="239" y="451"/>
                </a:cxn>
                <a:cxn ang="0">
                  <a:pos x="237" y="449"/>
                </a:cxn>
                <a:cxn ang="0">
                  <a:pos x="220" y="448"/>
                </a:cxn>
                <a:cxn ang="0">
                  <a:pos x="179" y="442"/>
                </a:cxn>
                <a:cxn ang="0">
                  <a:pos x="120" y="434"/>
                </a:cxn>
                <a:cxn ang="0">
                  <a:pos x="100" y="431"/>
                </a:cxn>
                <a:cxn ang="0">
                  <a:pos x="76" y="426"/>
                </a:cxn>
                <a:cxn ang="0">
                  <a:pos x="0" y="415"/>
                </a:cxn>
                <a:cxn ang="0">
                  <a:pos x="8" y="364"/>
                </a:cxn>
                <a:cxn ang="0">
                  <a:pos x="15" y="320"/>
                </a:cxn>
              </a:cxnLst>
              <a:rect l="0" t="0" r="r" b="b"/>
              <a:pathLst>
                <a:path w="371" h="462">
                  <a:moveTo>
                    <a:pt x="15" y="320"/>
                  </a:moveTo>
                  <a:lnTo>
                    <a:pt x="22" y="283"/>
                  </a:lnTo>
                  <a:lnTo>
                    <a:pt x="24" y="275"/>
                  </a:lnTo>
                  <a:lnTo>
                    <a:pt x="35" y="204"/>
                  </a:lnTo>
                  <a:lnTo>
                    <a:pt x="41" y="173"/>
                  </a:lnTo>
                  <a:lnTo>
                    <a:pt x="44" y="156"/>
                  </a:lnTo>
                  <a:lnTo>
                    <a:pt x="56" y="82"/>
                  </a:lnTo>
                  <a:lnTo>
                    <a:pt x="70" y="0"/>
                  </a:lnTo>
                  <a:lnTo>
                    <a:pt x="136" y="10"/>
                  </a:lnTo>
                  <a:lnTo>
                    <a:pt x="188" y="19"/>
                  </a:lnTo>
                  <a:lnTo>
                    <a:pt x="191" y="19"/>
                  </a:lnTo>
                  <a:lnTo>
                    <a:pt x="228" y="24"/>
                  </a:lnTo>
                  <a:lnTo>
                    <a:pt x="256" y="29"/>
                  </a:lnTo>
                  <a:lnTo>
                    <a:pt x="252" y="63"/>
                  </a:lnTo>
                  <a:lnTo>
                    <a:pt x="247" y="89"/>
                  </a:lnTo>
                  <a:lnTo>
                    <a:pt x="245" y="112"/>
                  </a:lnTo>
                  <a:lnTo>
                    <a:pt x="307" y="119"/>
                  </a:lnTo>
                  <a:lnTo>
                    <a:pt x="311" y="121"/>
                  </a:lnTo>
                  <a:lnTo>
                    <a:pt x="371" y="128"/>
                  </a:lnTo>
                  <a:lnTo>
                    <a:pt x="368" y="155"/>
                  </a:lnTo>
                  <a:lnTo>
                    <a:pt x="363" y="193"/>
                  </a:lnTo>
                  <a:lnTo>
                    <a:pt x="358" y="240"/>
                  </a:lnTo>
                  <a:lnTo>
                    <a:pt x="356" y="251"/>
                  </a:lnTo>
                  <a:lnTo>
                    <a:pt x="355" y="264"/>
                  </a:lnTo>
                  <a:lnTo>
                    <a:pt x="346" y="336"/>
                  </a:lnTo>
                  <a:lnTo>
                    <a:pt x="345" y="357"/>
                  </a:lnTo>
                  <a:lnTo>
                    <a:pt x="345" y="366"/>
                  </a:lnTo>
                  <a:lnTo>
                    <a:pt x="342" y="387"/>
                  </a:lnTo>
                  <a:lnTo>
                    <a:pt x="339" y="408"/>
                  </a:lnTo>
                  <a:lnTo>
                    <a:pt x="334" y="462"/>
                  </a:lnTo>
                  <a:lnTo>
                    <a:pt x="270" y="455"/>
                  </a:lnTo>
                  <a:lnTo>
                    <a:pt x="239" y="451"/>
                  </a:lnTo>
                  <a:lnTo>
                    <a:pt x="237" y="449"/>
                  </a:lnTo>
                  <a:lnTo>
                    <a:pt x="220" y="448"/>
                  </a:lnTo>
                  <a:lnTo>
                    <a:pt x="179" y="442"/>
                  </a:lnTo>
                  <a:lnTo>
                    <a:pt x="120" y="434"/>
                  </a:lnTo>
                  <a:lnTo>
                    <a:pt x="100" y="431"/>
                  </a:lnTo>
                  <a:lnTo>
                    <a:pt x="76" y="426"/>
                  </a:lnTo>
                  <a:lnTo>
                    <a:pt x="0" y="415"/>
                  </a:lnTo>
                  <a:lnTo>
                    <a:pt x="8" y="364"/>
                  </a:lnTo>
                  <a:lnTo>
                    <a:pt x="15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030422" y="3099407"/>
              <a:ext cx="781702" cy="1104258"/>
            </a:xfrm>
            <a:custGeom>
              <a:avLst/>
              <a:gdLst/>
              <a:ahLst/>
              <a:cxnLst>
                <a:cxn ang="0">
                  <a:pos x="15" y="320"/>
                </a:cxn>
                <a:cxn ang="0">
                  <a:pos x="22" y="283"/>
                </a:cxn>
                <a:cxn ang="0">
                  <a:pos x="24" y="275"/>
                </a:cxn>
                <a:cxn ang="0">
                  <a:pos x="35" y="204"/>
                </a:cxn>
                <a:cxn ang="0">
                  <a:pos x="41" y="173"/>
                </a:cxn>
                <a:cxn ang="0">
                  <a:pos x="44" y="156"/>
                </a:cxn>
                <a:cxn ang="0">
                  <a:pos x="56" y="82"/>
                </a:cxn>
                <a:cxn ang="0">
                  <a:pos x="70" y="0"/>
                </a:cxn>
                <a:cxn ang="0">
                  <a:pos x="136" y="10"/>
                </a:cxn>
                <a:cxn ang="0">
                  <a:pos x="188" y="19"/>
                </a:cxn>
                <a:cxn ang="0">
                  <a:pos x="191" y="19"/>
                </a:cxn>
                <a:cxn ang="0">
                  <a:pos x="228" y="24"/>
                </a:cxn>
                <a:cxn ang="0">
                  <a:pos x="256" y="29"/>
                </a:cxn>
                <a:cxn ang="0">
                  <a:pos x="252" y="63"/>
                </a:cxn>
                <a:cxn ang="0">
                  <a:pos x="247" y="89"/>
                </a:cxn>
                <a:cxn ang="0">
                  <a:pos x="245" y="112"/>
                </a:cxn>
                <a:cxn ang="0">
                  <a:pos x="307" y="119"/>
                </a:cxn>
                <a:cxn ang="0">
                  <a:pos x="311" y="121"/>
                </a:cxn>
                <a:cxn ang="0">
                  <a:pos x="371" y="128"/>
                </a:cxn>
                <a:cxn ang="0">
                  <a:pos x="368" y="155"/>
                </a:cxn>
                <a:cxn ang="0">
                  <a:pos x="363" y="193"/>
                </a:cxn>
                <a:cxn ang="0">
                  <a:pos x="358" y="240"/>
                </a:cxn>
                <a:cxn ang="0">
                  <a:pos x="356" y="251"/>
                </a:cxn>
                <a:cxn ang="0">
                  <a:pos x="355" y="264"/>
                </a:cxn>
                <a:cxn ang="0">
                  <a:pos x="346" y="336"/>
                </a:cxn>
                <a:cxn ang="0">
                  <a:pos x="345" y="357"/>
                </a:cxn>
                <a:cxn ang="0">
                  <a:pos x="345" y="366"/>
                </a:cxn>
                <a:cxn ang="0">
                  <a:pos x="342" y="387"/>
                </a:cxn>
                <a:cxn ang="0">
                  <a:pos x="339" y="408"/>
                </a:cxn>
                <a:cxn ang="0">
                  <a:pos x="334" y="462"/>
                </a:cxn>
                <a:cxn ang="0">
                  <a:pos x="270" y="455"/>
                </a:cxn>
                <a:cxn ang="0">
                  <a:pos x="239" y="451"/>
                </a:cxn>
                <a:cxn ang="0">
                  <a:pos x="237" y="449"/>
                </a:cxn>
                <a:cxn ang="0">
                  <a:pos x="220" y="448"/>
                </a:cxn>
                <a:cxn ang="0">
                  <a:pos x="179" y="442"/>
                </a:cxn>
                <a:cxn ang="0">
                  <a:pos x="120" y="434"/>
                </a:cxn>
                <a:cxn ang="0">
                  <a:pos x="100" y="431"/>
                </a:cxn>
                <a:cxn ang="0">
                  <a:pos x="76" y="426"/>
                </a:cxn>
                <a:cxn ang="0">
                  <a:pos x="0" y="415"/>
                </a:cxn>
                <a:cxn ang="0">
                  <a:pos x="8" y="364"/>
                </a:cxn>
                <a:cxn ang="0">
                  <a:pos x="15" y="320"/>
                </a:cxn>
              </a:cxnLst>
              <a:rect l="0" t="0" r="r" b="b"/>
              <a:pathLst>
                <a:path w="371" h="462">
                  <a:moveTo>
                    <a:pt x="15" y="320"/>
                  </a:moveTo>
                  <a:lnTo>
                    <a:pt x="22" y="283"/>
                  </a:lnTo>
                  <a:lnTo>
                    <a:pt x="24" y="275"/>
                  </a:lnTo>
                  <a:lnTo>
                    <a:pt x="35" y="204"/>
                  </a:lnTo>
                  <a:lnTo>
                    <a:pt x="41" y="173"/>
                  </a:lnTo>
                  <a:lnTo>
                    <a:pt x="44" y="156"/>
                  </a:lnTo>
                  <a:lnTo>
                    <a:pt x="56" y="82"/>
                  </a:lnTo>
                  <a:lnTo>
                    <a:pt x="70" y="0"/>
                  </a:lnTo>
                  <a:lnTo>
                    <a:pt x="136" y="10"/>
                  </a:lnTo>
                  <a:lnTo>
                    <a:pt x="188" y="19"/>
                  </a:lnTo>
                  <a:lnTo>
                    <a:pt x="191" y="19"/>
                  </a:lnTo>
                  <a:lnTo>
                    <a:pt x="228" y="24"/>
                  </a:lnTo>
                  <a:lnTo>
                    <a:pt x="256" y="29"/>
                  </a:lnTo>
                  <a:lnTo>
                    <a:pt x="252" y="63"/>
                  </a:lnTo>
                  <a:lnTo>
                    <a:pt x="247" y="89"/>
                  </a:lnTo>
                  <a:lnTo>
                    <a:pt x="245" y="112"/>
                  </a:lnTo>
                  <a:lnTo>
                    <a:pt x="307" y="119"/>
                  </a:lnTo>
                  <a:lnTo>
                    <a:pt x="311" y="121"/>
                  </a:lnTo>
                  <a:lnTo>
                    <a:pt x="371" y="128"/>
                  </a:lnTo>
                  <a:lnTo>
                    <a:pt x="368" y="155"/>
                  </a:lnTo>
                  <a:lnTo>
                    <a:pt x="363" y="193"/>
                  </a:lnTo>
                  <a:lnTo>
                    <a:pt x="358" y="240"/>
                  </a:lnTo>
                  <a:lnTo>
                    <a:pt x="356" y="251"/>
                  </a:lnTo>
                  <a:lnTo>
                    <a:pt x="355" y="264"/>
                  </a:lnTo>
                  <a:lnTo>
                    <a:pt x="346" y="336"/>
                  </a:lnTo>
                  <a:lnTo>
                    <a:pt x="345" y="357"/>
                  </a:lnTo>
                  <a:lnTo>
                    <a:pt x="345" y="366"/>
                  </a:lnTo>
                  <a:lnTo>
                    <a:pt x="342" y="387"/>
                  </a:lnTo>
                  <a:lnTo>
                    <a:pt x="339" y="408"/>
                  </a:lnTo>
                  <a:lnTo>
                    <a:pt x="334" y="462"/>
                  </a:lnTo>
                  <a:lnTo>
                    <a:pt x="270" y="455"/>
                  </a:lnTo>
                  <a:lnTo>
                    <a:pt x="239" y="451"/>
                  </a:lnTo>
                  <a:lnTo>
                    <a:pt x="237" y="449"/>
                  </a:lnTo>
                  <a:lnTo>
                    <a:pt x="220" y="448"/>
                  </a:lnTo>
                  <a:lnTo>
                    <a:pt x="179" y="442"/>
                  </a:lnTo>
                  <a:lnTo>
                    <a:pt x="120" y="434"/>
                  </a:lnTo>
                  <a:lnTo>
                    <a:pt x="100" y="431"/>
                  </a:lnTo>
                  <a:lnTo>
                    <a:pt x="76" y="426"/>
                  </a:lnTo>
                  <a:lnTo>
                    <a:pt x="0" y="415"/>
                  </a:lnTo>
                  <a:lnTo>
                    <a:pt x="8" y="364"/>
                  </a:lnTo>
                  <a:lnTo>
                    <a:pt x="15" y="320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762000" y="2764784"/>
              <a:ext cx="1175713" cy="2155932"/>
            </a:xfrm>
            <a:custGeom>
              <a:avLst/>
              <a:gdLst/>
              <a:ahLst/>
              <a:cxnLst>
                <a:cxn ang="0">
                  <a:pos x="86" y="351"/>
                </a:cxn>
                <a:cxn ang="0">
                  <a:pos x="83" y="348"/>
                </a:cxn>
                <a:cxn ang="0">
                  <a:pos x="71" y="347"/>
                </a:cxn>
                <a:cxn ang="0">
                  <a:pos x="62" y="367"/>
                </a:cxn>
                <a:cxn ang="0">
                  <a:pos x="37" y="346"/>
                </a:cxn>
                <a:cxn ang="0">
                  <a:pos x="37" y="307"/>
                </a:cxn>
                <a:cxn ang="0">
                  <a:pos x="13" y="221"/>
                </a:cxn>
                <a:cxn ang="0">
                  <a:pos x="13" y="156"/>
                </a:cxn>
                <a:cxn ang="0">
                  <a:pos x="33" y="71"/>
                </a:cxn>
                <a:cxn ang="0">
                  <a:pos x="45" y="11"/>
                </a:cxn>
                <a:cxn ang="0">
                  <a:pos x="166" y="31"/>
                </a:cxn>
                <a:cxn ang="0">
                  <a:pos x="262" y="252"/>
                </a:cxn>
                <a:cxn ang="0">
                  <a:pos x="249" y="306"/>
                </a:cxn>
                <a:cxn ang="0">
                  <a:pos x="290" y="372"/>
                </a:cxn>
                <a:cxn ang="0">
                  <a:pos x="478" y="634"/>
                </a:cxn>
                <a:cxn ang="0">
                  <a:pos x="532" y="724"/>
                </a:cxn>
                <a:cxn ang="0">
                  <a:pos x="541" y="739"/>
                </a:cxn>
                <a:cxn ang="0">
                  <a:pos x="544" y="759"/>
                </a:cxn>
                <a:cxn ang="0">
                  <a:pos x="551" y="766"/>
                </a:cxn>
                <a:cxn ang="0">
                  <a:pos x="556" y="779"/>
                </a:cxn>
                <a:cxn ang="0">
                  <a:pos x="535" y="792"/>
                </a:cxn>
                <a:cxn ang="0">
                  <a:pos x="525" y="809"/>
                </a:cxn>
                <a:cxn ang="0">
                  <a:pos x="525" y="821"/>
                </a:cxn>
                <a:cxn ang="0">
                  <a:pos x="521" y="834"/>
                </a:cxn>
                <a:cxn ang="0">
                  <a:pos x="510" y="844"/>
                </a:cxn>
                <a:cxn ang="0">
                  <a:pos x="505" y="858"/>
                </a:cxn>
                <a:cxn ang="0">
                  <a:pos x="504" y="875"/>
                </a:cxn>
                <a:cxn ang="0">
                  <a:pos x="514" y="878"/>
                </a:cxn>
                <a:cxn ang="0">
                  <a:pos x="508" y="898"/>
                </a:cxn>
                <a:cxn ang="0">
                  <a:pos x="507" y="901"/>
                </a:cxn>
                <a:cxn ang="0">
                  <a:pos x="497" y="899"/>
                </a:cxn>
                <a:cxn ang="0">
                  <a:pos x="321" y="868"/>
                </a:cxn>
                <a:cxn ang="0">
                  <a:pos x="317" y="855"/>
                </a:cxn>
                <a:cxn ang="0">
                  <a:pos x="276" y="770"/>
                </a:cxn>
                <a:cxn ang="0">
                  <a:pos x="258" y="760"/>
                </a:cxn>
                <a:cxn ang="0">
                  <a:pos x="208" y="721"/>
                </a:cxn>
                <a:cxn ang="0">
                  <a:pos x="160" y="683"/>
                </a:cxn>
                <a:cxn ang="0">
                  <a:pos x="125" y="653"/>
                </a:cxn>
                <a:cxn ang="0">
                  <a:pos x="130" y="623"/>
                </a:cxn>
                <a:cxn ang="0">
                  <a:pos x="120" y="589"/>
                </a:cxn>
                <a:cxn ang="0">
                  <a:pos x="92" y="544"/>
                </a:cxn>
                <a:cxn ang="0">
                  <a:pos x="79" y="477"/>
                </a:cxn>
                <a:cxn ang="0">
                  <a:pos x="74" y="446"/>
                </a:cxn>
                <a:cxn ang="0">
                  <a:pos x="59" y="397"/>
                </a:cxn>
                <a:cxn ang="0">
                  <a:pos x="71" y="378"/>
                </a:cxn>
                <a:cxn ang="0">
                  <a:pos x="82" y="401"/>
                </a:cxn>
                <a:cxn ang="0">
                  <a:pos x="74" y="357"/>
                </a:cxn>
                <a:cxn ang="0">
                  <a:pos x="129" y="361"/>
                </a:cxn>
                <a:cxn ang="0">
                  <a:pos x="123" y="360"/>
                </a:cxn>
                <a:cxn ang="0">
                  <a:pos x="184" y="725"/>
                </a:cxn>
                <a:cxn ang="0">
                  <a:pos x="160" y="719"/>
                </a:cxn>
                <a:cxn ang="0">
                  <a:pos x="149" y="717"/>
                </a:cxn>
                <a:cxn ang="0">
                  <a:pos x="253" y="794"/>
                </a:cxn>
                <a:cxn ang="0">
                  <a:pos x="239" y="789"/>
                </a:cxn>
                <a:cxn ang="0">
                  <a:pos x="229" y="823"/>
                </a:cxn>
              </a:cxnLst>
              <a:rect l="0" t="0" r="r" b="b"/>
              <a:pathLst>
                <a:path w="558" h="902">
                  <a:moveTo>
                    <a:pt x="125" y="353"/>
                  </a:moveTo>
                  <a:lnTo>
                    <a:pt x="115" y="360"/>
                  </a:lnTo>
                  <a:lnTo>
                    <a:pt x="106" y="357"/>
                  </a:lnTo>
                  <a:lnTo>
                    <a:pt x="103" y="350"/>
                  </a:lnTo>
                  <a:lnTo>
                    <a:pt x="86" y="351"/>
                  </a:lnTo>
                  <a:lnTo>
                    <a:pt x="85" y="344"/>
                  </a:lnTo>
                  <a:lnTo>
                    <a:pt x="83" y="340"/>
                  </a:lnTo>
                  <a:lnTo>
                    <a:pt x="82" y="340"/>
                  </a:lnTo>
                  <a:lnTo>
                    <a:pt x="83" y="344"/>
                  </a:lnTo>
                  <a:lnTo>
                    <a:pt x="83" y="348"/>
                  </a:lnTo>
                  <a:lnTo>
                    <a:pt x="76" y="341"/>
                  </a:lnTo>
                  <a:lnTo>
                    <a:pt x="74" y="346"/>
                  </a:lnTo>
                  <a:lnTo>
                    <a:pt x="71" y="344"/>
                  </a:lnTo>
                  <a:lnTo>
                    <a:pt x="68" y="340"/>
                  </a:lnTo>
                  <a:lnTo>
                    <a:pt x="71" y="347"/>
                  </a:lnTo>
                  <a:lnTo>
                    <a:pt x="67" y="351"/>
                  </a:lnTo>
                  <a:lnTo>
                    <a:pt x="71" y="355"/>
                  </a:lnTo>
                  <a:lnTo>
                    <a:pt x="67" y="358"/>
                  </a:lnTo>
                  <a:lnTo>
                    <a:pt x="67" y="367"/>
                  </a:lnTo>
                  <a:lnTo>
                    <a:pt x="62" y="367"/>
                  </a:lnTo>
                  <a:lnTo>
                    <a:pt x="54" y="358"/>
                  </a:lnTo>
                  <a:lnTo>
                    <a:pt x="52" y="358"/>
                  </a:lnTo>
                  <a:lnTo>
                    <a:pt x="47" y="347"/>
                  </a:lnTo>
                  <a:lnTo>
                    <a:pt x="41" y="344"/>
                  </a:lnTo>
                  <a:lnTo>
                    <a:pt x="37" y="346"/>
                  </a:lnTo>
                  <a:lnTo>
                    <a:pt x="34" y="346"/>
                  </a:lnTo>
                  <a:lnTo>
                    <a:pt x="42" y="333"/>
                  </a:lnTo>
                  <a:lnTo>
                    <a:pt x="41" y="320"/>
                  </a:lnTo>
                  <a:lnTo>
                    <a:pt x="38" y="320"/>
                  </a:lnTo>
                  <a:lnTo>
                    <a:pt x="37" y="307"/>
                  </a:lnTo>
                  <a:lnTo>
                    <a:pt x="28" y="295"/>
                  </a:lnTo>
                  <a:lnTo>
                    <a:pt x="18" y="275"/>
                  </a:lnTo>
                  <a:lnTo>
                    <a:pt x="10" y="258"/>
                  </a:lnTo>
                  <a:lnTo>
                    <a:pt x="14" y="248"/>
                  </a:lnTo>
                  <a:lnTo>
                    <a:pt x="13" y="221"/>
                  </a:lnTo>
                  <a:lnTo>
                    <a:pt x="21" y="205"/>
                  </a:lnTo>
                  <a:lnTo>
                    <a:pt x="23" y="194"/>
                  </a:lnTo>
                  <a:lnTo>
                    <a:pt x="23" y="183"/>
                  </a:lnTo>
                  <a:lnTo>
                    <a:pt x="16" y="166"/>
                  </a:lnTo>
                  <a:lnTo>
                    <a:pt x="13" y="156"/>
                  </a:lnTo>
                  <a:lnTo>
                    <a:pt x="0" y="139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31" y="84"/>
                  </a:lnTo>
                  <a:lnTo>
                    <a:pt x="33" y="71"/>
                  </a:lnTo>
                  <a:lnTo>
                    <a:pt x="41" y="58"/>
                  </a:lnTo>
                  <a:lnTo>
                    <a:pt x="45" y="47"/>
                  </a:lnTo>
                  <a:lnTo>
                    <a:pt x="47" y="23"/>
                  </a:lnTo>
                  <a:lnTo>
                    <a:pt x="42" y="17"/>
                  </a:lnTo>
                  <a:lnTo>
                    <a:pt x="45" y="11"/>
                  </a:lnTo>
                  <a:lnTo>
                    <a:pt x="50" y="0"/>
                  </a:lnTo>
                  <a:lnTo>
                    <a:pt x="72" y="7"/>
                  </a:lnTo>
                  <a:lnTo>
                    <a:pt x="91" y="11"/>
                  </a:lnTo>
                  <a:lnTo>
                    <a:pt x="109" y="16"/>
                  </a:lnTo>
                  <a:lnTo>
                    <a:pt x="166" y="31"/>
                  </a:lnTo>
                  <a:lnTo>
                    <a:pt x="217" y="45"/>
                  </a:lnTo>
                  <a:lnTo>
                    <a:pt x="252" y="54"/>
                  </a:lnTo>
                  <a:lnTo>
                    <a:pt x="306" y="67"/>
                  </a:lnTo>
                  <a:lnTo>
                    <a:pt x="289" y="133"/>
                  </a:lnTo>
                  <a:lnTo>
                    <a:pt x="262" y="252"/>
                  </a:lnTo>
                  <a:lnTo>
                    <a:pt x="256" y="275"/>
                  </a:lnTo>
                  <a:lnTo>
                    <a:pt x="253" y="286"/>
                  </a:lnTo>
                  <a:lnTo>
                    <a:pt x="251" y="299"/>
                  </a:lnTo>
                  <a:lnTo>
                    <a:pt x="249" y="303"/>
                  </a:lnTo>
                  <a:lnTo>
                    <a:pt x="249" y="306"/>
                  </a:lnTo>
                  <a:lnTo>
                    <a:pt x="248" y="312"/>
                  </a:lnTo>
                  <a:lnTo>
                    <a:pt x="253" y="320"/>
                  </a:lnTo>
                  <a:lnTo>
                    <a:pt x="269" y="343"/>
                  </a:lnTo>
                  <a:lnTo>
                    <a:pt x="282" y="360"/>
                  </a:lnTo>
                  <a:lnTo>
                    <a:pt x="290" y="372"/>
                  </a:lnTo>
                  <a:lnTo>
                    <a:pt x="328" y="426"/>
                  </a:lnTo>
                  <a:lnTo>
                    <a:pt x="360" y="469"/>
                  </a:lnTo>
                  <a:lnTo>
                    <a:pt x="395" y="520"/>
                  </a:lnTo>
                  <a:lnTo>
                    <a:pt x="464" y="615"/>
                  </a:lnTo>
                  <a:lnTo>
                    <a:pt x="478" y="634"/>
                  </a:lnTo>
                  <a:lnTo>
                    <a:pt x="535" y="714"/>
                  </a:lnTo>
                  <a:lnTo>
                    <a:pt x="534" y="714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24"/>
                  </a:lnTo>
                  <a:lnTo>
                    <a:pt x="537" y="728"/>
                  </a:lnTo>
                  <a:lnTo>
                    <a:pt x="537" y="734"/>
                  </a:lnTo>
                  <a:lnTo>
                    <a:pt x="538" y="735"/>
                  </a:lnTo>
                  <a:lnTo>
                    <a:pt x="539" y="736"/>
                  </a:lnTo>
                  <a:lnTo>
                    <a:pt x="541" y="739"/>
                  </a:lnTo>
                  <a:lnTo>
                    <a:pt x="542" y="748"/>
                  </a:lnTo>
                  <a:lnTo>
                    <a:pt x="542" y="749"/>
                  </a:lnTo>
                  <a:lnTo>
                    <a:pt x="544" y="751"/>
                  </a:lnTo>
                  <a:lnTo>
                    <a:pt x="545" y="755"/>
                  </a:lnTo>
                  <a:lnTo>
                    <a:pt x="544" y="759"/>
                  </a:lnTo>
                  <a:lnTo>
                    <a:pt x="544" y="760"/>
                  </a:lnTo>
                  <a:lnTo>
                    <a:pt x="546" y="762"/>
                  </a:lnTo>
                  <a:lnTo>
                    <a:pt x="548" y="763"/>
                  </a:lnTo>
                  <a:lnTo>
                    <a:pt x="549" y="766"/>
                  </a:lnTo>
                  <a:lnTo>
                    <a:pt x="551" y="766"/>
                  </a:lnTo>
                  <a:lnTo>
                    <a:pt x="556" y="770"/>
                  </a:lnTo>
                  <a:lnTo>
                    <a:pt x="558" y="773"/>
                  </a:lnTo>
                  <a:lnTo>
                    <a:pt x="558" y="776"/>
                  </a:lnTo>
                  <a:lnTo>
                    <a:pt x="558" y="779"/>
                  </a:lnTo>
                  <a:lnTo>
                    <a:pt x="556" y="779"/>
                  </a:lnTo>
                  <a:lnTo>
                    <a:pt x="549" y="784"/>
                  </a:lnTo>
                  <a:lnTo>
                    <a:pt x="546" y="786"/>
                  </a:lnTo>
                  <a:lnTo>
                    <a:pt x="544" y="787"/>
                  </a:lnTo>
                  <a:lnTo>
                    <a:pt x="537" y="790"/>
                  </a:lnTo>
                  <a:lnTo>
                    <a:pt x="535" y="792"/>
                  </a:lnTo>
                  <a:lnTo>
                    <a:pt x="534" y="796"/>
                  </a:lnTo>
                  <a:lnTo>
                    <a:pt x="527" y="800"/>
                  </a:lnTo>
                  <a:lnTo>
                    <a:pt x="527" y="801"/>
                  </a:lnTo>
                  <a:lnTo>
                    <a:pt x="528" y="804"/>
                  </a:lnTo>
                  <a:lnTo>
                    <a:pt x="525" y="809"/>
                  </a:lnTo>
                  <a:lnTo>
                    <a:pt x="525" y="810"/>
                  </a:lnTo>
                  <a:lnTo>
                    <a:pt x="525" y="811"/>
                  </a:lnTo>
                  <a:lnTo>
                    <a:pt x="525" y="816"/>
                  </a:lnTo>
                  <a:lnTo>
                    <a:pt x="524" y="818"/>
                  </a:lnTo>
                  <a:lnTo>
                    <a:pt x="525" y="821"/>
                  </a:lnTo>
                  <a:lnTo>
                    <a:pt x="522" y="823"/>
                  </a:lnTo>
                  <a:lnTo>
                    <a:pt x="522" y="824"/>
                  </a:lnTo>
                  <a:lnTo>
                    <a:pt x="521" y="828"/>
                  </a:lnTo>
                  <a:lnTo>
                    <a:pt x="520" y="831"/>
                  </a:lnTo>
                  <a:lnTo>
                    <a:pt x="521" y="834"/>
                  </a:lnTo>
                  <a:lnTo>
                    <a:pt x="515" y="837"/>
                  </a:lnTo>
                  <a:lnTo>
                    <a:pt x="514" y="838"/>
                  </a:lnTo>
                  <a:lnTo>
                    <a:pt x="512" y="840"/>
                  </a:lnTo>
                  <a:lnTo>
                    <a:pt x="511" y="843"/>
                  </a:lnTo>
                  <a:lnTo>
                    <a:pt x="510" y="844"/>
                  </a:lnTo>
                  <a:lnTo>
                    <a:pt x="504" y="844"/>
                  </a:lnTo>
                  <a:lnTo>
                    <a:pt x="505" y="848"/>
                  </a:lnTo>
                  <a:lnTo>
                    <a:pt x="503" y="852"/>
                  </a:lnTo>
                  <a:lnTo>
                    <a:pt x="505" y="855"/>
                  </a:lnTo>
                  <a:lnTo>
                    <a:pt x="505" y="858"/>
                  </a:lnTo>
                  <a:lnTo>
                    <a:pt x="505" y="860"/>
                  </a:lnTo>
                  <a:lnTo>
                    <a:pt x="504" y="864"/>
                  </a:lnTo>
                  <a:lnTo>
                    <a:pt x="501" y="868"/>
                  </a:lnTo>
                  <a:lnTo>
                    <a:pt x="501" y="869"/>
                  </a:lnTo>
                  <a:lnTo>
                    <a:pt x="504" y="875"/>
                  </a:lnTo>
                  <a:lnTo>
                    <a:pt x="505" y="875"/>
                  </a:lnTo>
                  <a:lnTo>
                    <a:pt x="505" y="877"/>
                  </a:lnTo>
                  <a:lnTo>
                    <a:pt x="507" y="877"/>
                  </a:lnTo>
                  <a:lnTo>
                    <a:pt x="511" y="877"/>
                  </a:lnTo>
                  <a:lnTo>
                    <a:pt x="514" y="878"/>
                  </a:lnTo>
                  <a:lnTo>
                    <a:pt x="517" y="882"/>
                  </a:lnTo>
                  <a:lnTo>
                    <a:pt x="515" y="886"/>
                  </a:lnTo>
                  <a:lnTo>
                    <a:pt x="515" y="894"/>
                  </a:lnTo>
                  <a:lnTo>
                    <a:pt x="510" y="896"/>
                  </a:lnTo>
                  <a:lnTo>
                    <a:pt x="508" y="898"/>
                  </a:lnTo>
                  <a:lnTo>
                    <a:pt x="510" y="899"/>
                  </a:lnTo>
                  <a:lnTo>
                    <a:pt x="508" y="899"/>
                  </a:lnTo>
                  <a:lnTo>
                    <a:pt x="508" y="899"/>
                  </a:lnTo>
                  <a:lnTo>
                    <a:pt x="507" y="899"/>
                  </a:lnTo>
                  <a:lnTo>
                    <a:pt x="507" y="901"/>
                  </a:lnTo>
                  <a:lnTo>
                    <a:pt x="505" y="901"/>
                  </a:lnTo>
                  <a:lnTo>
                    <a:pt x="505" y="901"/>
                  </a:lnTo>
                  <a:lnTo>
                    <a:pt x="504" y="901"/>
                  </a:lnTo>
                  <a:lnTo>
                    <a:pt x="503" y="902"/>
                  </a:lnTo>
                  <a:lnTo>
                    <a:pt x="497" y="899"/>
                  </a:lnTo>
                  <a:lnTo>
                    <a:pt x="495" y="899"/>
                  </a:lnTo>
                  <a:lnTo>
                    <a:pt x="495" y="901"/>
                  </a:lnTo>
                  <a:lnTo>
                    <a:pt x="396" y="891"/>
                  </a:lnTo>
                  <a:lnTo>
                    <a:pt x="323" y="884"/>
                  </a:lnTo>
                  <a:lnTo>
                    <a:pt x="321" y="868"/>
                  </a:lnTo>
                  <a:lnTo>
                    <a:pt x="326" y="879"/>
                  </a:lnTo>
                  <a:lnTo>
                    <a:pt x="326" y="872"/>
                  </a:lnTo>
                  <a:lnTo>
                    <a:pt x="321" y="867"/>
                  </a:lnTo>
                  <a:lnTo>
                    <a:pt x="317" y="871"/>
                  </a:lnTo>
                  <a:lnTo>
                    <a:pt x="317" y="855"/>
                  </a:lnTo>
                  <a:lnTo>
                    <a:pt x="320" y="854"/>
                  </a:lnTo>
                  <a:lnTo>
                    <a:pt x="318" y="834"/>
                  </a:lnTo>
                  <a:lnTo>
                    <a:pt x="316" y="823"/>
                  </a:lnTo>
                  <a:lnTo>
                    <a:pt x="306" y="807"/>
                  </a:lnTo>
                  <a:lnTo>
                    <a:pt x="276" y="770"/>
                  </a:lnTo>
                  <a:lnTo>
                    <a:pt x="268" y="766"/>
                  </a:lnTo>
                  <a:lnTo>
                    <a:pt x="263" y="772"/>
                  </a:lnTo>
                  <a:lnTo>
                    <a:pt x="256" y="766"/>
                  </a:lnTo>
                  <a:lnTo>
                    <a:pt x="255" y="763"/>
                  </a:lnTo>
                  <a:lnTo>
                    <a:pt x="258" y="760"/>
                  </a:lnTo>
                  <a:lnTo>
                    <a:pt x="258" y="755"/>
                  </a:lnTo>
                  <a:lnTo>
                    <a:pt x="252" y="741"/>
                  </a:lnTo>
                  <a:lnTo>
                    <a:pt x="235" y="738"/>
                  </a:lnTo>
                  <a:lnTo>
                    <a:pt x="225" y="734"/>
                  </a:lnTo>
                  <a:lnTo>
                    <a:pt x="208" y="721"/>
                  </a:lnTo>
                  <a:lnTo>
                    <a:pt x="205" y="712"/>
                  </a:lnTo>
                  <a:lnTo>
                    <a:pt x="194" y="698"/>
                  </a:lnTo>
                  <a:lnTo>
                    <a:pt x="185" y="692"/>
                  </a:lnTo>
                  <a:lnTo>
                    <a:pt x="168" y="690"/>
                  </a:lnTo>
                  <a:lnTo>
                    <a:pt x="160" y="683"/>
                  </a:lnTo>
                  <a:lnTo>
                    <a:pt x="151" y="680"/>
                  </a:lnTo>
                  <a:lnTo>
                    <a:pt x="129" y="677"/>
                  </a:lnTo>
                  <a:lnTo>
                    <a:pt x="127" y="670"/>
                  </a:lnTo>
                  <a:lnTo>
                    <a:pt x="119" y="663"/>
                  </a:lnTo>
                  <a:lnTo>
                    <a:pt x="125" y="653"/>
                  </a:lnTo>
                  <a:lnTo>
                    <a:pt x="123" y="649"/>
                  </a:lnTo>
                  <a:lnTo>
                    <a:pt x="127" y="640"/>
                  </a:lnTo>
                  <a:lnTo>
                    <a:pt x="123" y="636"/>
                  </a:lnTo>
                  <a:lnTo>
                    <a:pt x="126" y="630"/>
                  </a:lnTo>
                  <a:lnTo>
                    <a:pt x="130" y="623"/>
                  </a:lnTo>
                  <a:lnTo>
                    <a:pt x="130" y="617"/>
                  </a:lnTo>
                  <a:lnTo>
                    <a:pt x="117" y="607"/>
                  </a:lnTo>
                  <a:lnTo>
                    <a:pt x="116" y="603"/>
                  </a:lnTo>
                  <a:lnTo>
                    <a:pt x="120" y="595"/>
                  </a:lnTo>
                  <a:lnTo>
                    <a:pt x="120" y="589"/>
                  </a:lnTo>
                  <a:lnTo>
                    <a:pt x="113" y="585"/>
                  </a:lnTo>
                  <a:lnTo>
                    <a:pt x="106" y="569"/>
                  </a:lnTo>
                  <a:lnTo>
                    <a:pt x="99" y="564"/>
                  </a:lnTo>
                  <a:lnTo>
                    <a:pt x="98" y="552"/>
                  </a:lnTo>
                  <a:lnTo>
                    <a:pt x="92" y="544"/>
                  </a:lnTo>
                  <a:lnTo>
                    <a:pt x="82" y="514"/>
                  </a:lnTo>
                  <a:lnTo>
                    <a:pt x="71" y="501"/>
                  </a:lnTo>
                  <a:lnTo>
                    <a:pt x="72" y="477"/>
                  </a:lnTo>
                  <a:lnTo>
                    <a:pt x="76" y="473"/>
                  </a:lnTo>
                  <a:lnTo>
                    <a:pt x="79" y="477"/>
                  </a:lnTo>
                  <a:lnTo>
                    <a:pt x="83" y="474"/>
                  </a:lnTo>
                  <a:lnTo>
                    <a:pt x="91" y="462"/>
                  </a:lnTo>
                  <a:lnTo>
                    <a:pt x="89" y="459"/>
                  </a:lnTo>
                  <a:lnTo>
                    <a:pt x="85" y="447"/>
                  </a:lnTo>
                  <a:lnTo>
                    <a:pt x="74" y="446"/>
                  </a:lnTo>
                  <a:lnTo>
                    <a:pt x="67" y="440"/>
                  </a:lnTo>
                  <a:lnTo>
                    <a:pt x="62" y="429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59" y="397"/>
                  </a:lnTo>
                  <a:lnTo>
                    <a:pt x="57" y="392"/>
                  </a:lnTo>
                  <a:lnTo>
                    <a:pt x="61" y="378"/>
                  </a:lnTo>
                  <a:lnTo>
                    <a:pt x="62" y="371"/>
                  </a:lnTo>
                  <a:lnTo>
                    <a:pt x="69" y="371"/>
                  </a:lnTo>
                  <a:lnTo>
                    <a:pt x="71" y="378"/>
                  </a:lnTo>
                  <a:lnTo>
                    <a:pt x="69" y="380"/>
                  </a:lnTo>
                  <a:lnTo>
                    <a:pt x="68" y="387"/>
                  </a:lnTo>
                  <a:lnTo>
                    <a:pt x="82" y="405"/>
                  </a:lnTo>
                  <a:lnTo>
                    <a:pt x="89" y="406"/>
                  </a:lnTo>
                  <a:lnTo>
                    <a:pt x="82" y="401"/>
                  </a:lnTo>
                  <a:lnTo>
                    <a:pt x="81" y="380"/>
                  </a:lnTo>
                  <a:lnTo>
                    <a:pt x="74" y="374"/>
                  </a:lnTo>
                  <a:lnTo>
                    <a:pt x="76" y="365"/>
                  </a:lnTo>
                  <a:lnTo>
                    <a:pt x="74" y="363"/>
                  </a:lnTo>
                  <a:lnTo>
                    <a:pt x="74" y="357"/>
                  </a:lnTo>
                  <a:lnTo>
                    <a:pt x="81" y="355"/>
                  </a:lnTo>
                  <a:lnTo>
                    <a:pt x="100" y="357"/>
                  </a:lnTo>
                  <a:lnTo>
                    <a:pt x="119" y="364"/>
                  </a:lnTo>
                  <a:lnTo>
                    <a:pt x="123" y="360"/>
                  </a:lnTo>
                  <a:lnTo>
                    <a:pt x="129" y="361"/>
                  </a:lnTo>
                  <a:lnTo>
                    <a:pt x="129" y="364"/>
                  </a:lnTo>
                  <a:lnTo>
                    <a:pt x="130" y="364"/>
                  </a:lnTo>
                  <a:lnTo>
                    <a:pt x="129" y="360"/>
                  </a:lnTo>
                  <a:lnTo>
                    <a:pt x="130" y="358"/>
                  </a:lnTo>
                  <a:lnTo>
                    <a:pt x="123" y="360"/>
                  </a:lnTo>
                  <a:lnTo>
                    <a:pt x="125" y="353"/>
                  </a:lnTo>
                  <a:close/>
                  <a:moveTo>
                    <a:pt x="161" y="717"/>
                  </a:moveTo>
                  <a:lnTo>
                    <a:pt x="174" y="724"/>
                  </a:lnTo>
                  <a:lnTo>
                    <a:pt x="181" y="722"/>
                  </a:lnTo>
                  <a:lnTo>
                    <a:pt x="184" y="725"/>
                  </a:lnTo>
                  <a:lnTo>
                    <a:pt x="183" y="728"/>
                  </a:lnTo>
                  <a:lnTo>
                    <a:pt x="170" y="728"/>
                  </a:lnTo>
                  <a:lnTo>
                    <a:pt x="161" y="725"/>
                  </a:lnTo>
                  <a:lnTo>
                    <a:pt x="159" y="722"/>
                  </a:lnTo>
                  <a:lnTo>
                    <a:pt x="160" y="719"/>
                  </a:lnTo>
                  <a:lnTo>
                    <a:pt x="157" y="717"/>
                  </a:lnTo>
                  <a:lnTo>
                    <a:pt x="161" y="717"/>
                  </a:lnTo>
                  <a:close/>
                  <a:moveTo>
                    <a:pt x="139" y="724"/>
                  </a:moveTo>
                  <a:lnTo>
                    <a:pt x="136" y="715"/>
                  </a:lnTo>
                  <a:lnTo>
                    <a:pt x="149" y="717"/>
                  </a:lnTo>
                  <a:lnTo>
                    <a:pt x="153" y="725"/>
                  </a:lnTo>
                  <a:lnTo>
                    <a:pt x="142" y="728"/>
                  </a:lnTo>
                  <a:lnTo>
                    <a:pt x="139" y="724"/>
                  </a:lnTo>
                  <a:close/>
                  <a:moveTo>
                    <a:pt x="238" y="784"/>
                  </a:moveTo>
                  <a:lnTo>
                    <a:pt x="253" y="794"/>
                  </a:lnTo>
                  <a:lnTo>
                    <a:pt x="256" y="801"/>
                  </a:lnTo>
                  <a:lnTo>
                    <a:pt x="255" y="803"/>
                  </a:lnTo>
                  <a:lnTo>
                    <a:pt x="245" y="800"/>
                  </a:lnTo>
                  <a:lnTo>
                    <a:pt x="245" y="792"/>
                  </a:lnTo>
                  <a:lnTo>
                    <a:pt x="239" y="789"/>
                  </a:lnTo>
                  <a:lnTo>
                    <a:pt x="238" y="784"/>
                  </a:lnTo>
                  <a:close/>
                  <a:moveTo>
                    <a:pt x="243" y="843"/>
                  </a:moveTo>
                  <a:lnTo>
                    <a:pt x="238" y="843"/>
                  </a:lnTo>
                  <a:lnTo>
                    <a:pt x="234" y="834"/>
                  </a:lnTo>
                  <a:lnTo>
                    <a:pt x="229" y="823"/>
                  </a:lnTo>
                  <a:lnTo>
                    <a:pt x="232" y="821"/>
                  </a:lnTo>
                  <a:lnTo>
                    <a:pt x="232" y="827"/>
                  </a:lnTo>
                  <a:lnTo>
                    <a:pt x="243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762000" y="2764784"/>
              <a:ext cx="1175713" cy="2155932"/>
            </a:xfrm>
            <a:custGeom>
              <a:avLst/>
              <a:gdLst/>
              <a:ahLst/>
              <a:cxnLst>
                <a:cxn ang="0">
                  <a:pos x="86" y="351"/>
                </a:cxn>
                <a:cxn ang="0">
                  <a:pos x="83" y="348"/>
                </a:cxn>
                <a:cxn ang="0">
                  <a:pos x="71" y="347"/>
                </a:cxn>
                <a:cxn ang="0">
                  <a:pos x="62" y="367"/>
                </a:cxn>
                <a:cxn ang="0">
                  <a:pos x="37" y="346"/>
                </a:cxn>
                <a:cxn ang="0">
                  <a:pos x="37" y="307"/>
                </a:cxn>
                <a:cxn ang="0">
                  <a:pos x="13" y="221"/>
                </a:cxn>
                <a:cxn ang="0">
                  <a:pos x="13" y="156"/>
                </a:cxn>
                <a:cxn ang="0">
                  <a:pos x="33" y="71"/>
                </a:cxn>
                <a:cxn ang="0">
                  <a:pos x="45" y="11"/>
                </a:cxn>
                <a:cxn ang="0">
                  <a:pos x="166" y="31"/>
                </a:cxn>
                <a:cxn ang="0">
                  <a:pos x="262" y="252"/>
                </a:cxn>
                <a:cxn ang="0">
                  <a:pos x="249" y="306"/>
                </a:cxn>
                <a:cxn ang="0">
                  <a:pos x="290" y="372"/>
                </a:cxn>
                <a:cxn ang="0">
                  <a:pos x="478" y="634"/>
                </a:cxn>
                <a:cxn ang="0">
                  <a:pos x="532" y="724"/>
                </a:cxn>
                <a:cxn ang="0">
                  <a:pos x="541" y="739"/>
                </a:cxn>
                <a:cxn ang="0">
                  <a:pos x="544" y="759"/>
                </a:cxn>
                <a:cxn ang="0">
                  <a:pos x="551" y="766"/>
                </a:cxn>
                <a:cxn ang="0">
                  <a:pos x="556" y="779"/>
                </a:cxn>
                <a:cxn ang="0">
                  <a:pos x="535" y="792"/>
                </a:cxn>
                <a:cxn ang="0">
                  <a:pos x="525" y="809"/>
                </a:cxn>
                <a:cxn ang="0">
                  <a:pos x="525" y="821"/>
                </a:cxn>
                <a:cxn ang="0">
                  <a:pos x="521" y="834"/>
                </a:cxn>
                <a:cxn ang="0">
                  <a:pos x="510" y="844"/>
                </a:cxn>
                <a:cxn ang="0">
                  <a:pos x="505" y="858"/>
                </a:cxn>
                <a:cxn ang="0">
                  <a:pos x="504" y="875"/>
                </a:cxn>
                <a:cxn ang="0">
                  <a:pos x="514" y="878"/>
                </a:cxn>
                <a:cxn ang="0">
                  <a:pos x="508" y="898"/>
                </a:cxn>
                <a:cxn ang="0">
                  <a:pos x="507" y="901"/>
                </a:cxn>
                <a:cxn ang="0">
                  <a:pos x="497" y="899"/>
                </a:cxn>
                <a:cxn ang="0">
                  <a:pos x="321" y="868"/>
                </a:cxn>
                <a:cxn ang="0">
                  <a:pos x="317" y="855"/>
                </a:cxn>
                <a:cxn ang="0">
                  <a:pos x="276" y="770"/>
                </a:cxn>
                <a:cxn ang="0">
                  <a:pos x="258" y="760"/>
                </a:cxn>
                <a:cxn ang="0">
                  <a:pos x="208" y="721"/>
                </a:cxn>
                <a:cxn ang="0">
                  <a:pos x="160" y="683"/>
                </a:cxn>
                <a:cxn ang="0">
                  <a:pos x="125" y="653"/>
                </a:cxn>
                <a:cxn ang="0">
                  <a:pos x="130" y="623"/>
                </a:cxn>
                <a:cxn ang="0">
                  <a:pos x="120" y="589"/>
                </a:cxn>
                <a:cxn ang="0">
                  <a:pos x="92" y="544"/>
                </a:cxn>
                <a:cxn ang="0">
                  <a:pos x="79" y="477"/>
                </a:cxn>
                <a:cxn ang="0">
                  <a:pos x="74" y="446"/>
                </a:cxn>
                <a:cxn ang="0">
                  <a:pos x="59" y="397"/>
                </a:cxn>
                <a:cxn ang="0">
                  <a:pos x="71" y="378"/>
                </a:cxn>
                <a:cxn ang="0">
                  <a:pos x="82" y="401"/>
                </a:cxn>
                <a:cxn ang="0">
                  <a:pos x="74" y="357"/>
                </a:cxn>
                <a:cxn ang="0">
                  <a:pos x="129" y="361"/>
                </a:cxn>
                <a:cxn ang="0">
                  <a:pos x="123" y="360"/>
                </a:cxn>
                <a:cxn ang="0">
                  <a:pos x="181" y="722"/>
                </a:cxn>
                <a:cxn ang="0">
                  <a:pos x="159" y="722"/>
                </a:cxn>
                <a:cxn ang="0">
                  <a:pos x="137" y="719"/>
                </a:cxn>
                <a:cxn ang="0">
                  <a:pos x="139" y="724"/>
                </a:cxn>
                <a:cxn ang="0">
                  <a:pos x="255" y="803"/>
                </a:cxn>
                <a:cxn ang="0">
                  <a:pos x="245" y="790"/>
                </a:cxn>
                <a:cxn ang="0">
                  <a:pos x="232" y="821"/>
                </a:cxn>
              </a:cxnLst>
              <a:rect l="0" t="0" r="r" b="b"/>
              <a:pathLst>
                <a:path w="558" h="902">
                  <a:moveTo>
                    <a:pt x="119" y="357"/>
                  </a:moveTo>
                  <a:lnTo>
                    <a:pt x="115" y="360"/>
                  </a:lnTo>
                  <a:lnTo>
                    <a:pt x="106" y="357"/>
                  </a:lnTo>
                  <a:lnTo>
                    <a:pt x="103" y="350"/>
                  </a:lnTo>
                  <a:lnTo>
                    <a:pt x="86" y="351"/>
                  </a:lnTo>
                  <a:lnTo>
                    <a:pt x="85" y="344"/>
                  </a:lnTo>
                  <a:lnTo>
                    <a:pt x="83" y="340"/>
                  </a:lnTo>
                  <a:lnTo>
                    <a:pt x="82" y="340"/>
                  </a:lnTo>
                  <a:lnTo>
                    <a:pt x="83" y="344"/>
                  </a:lnTo>
                  <a:lnTo>
                    <a:pt x="83" y="348"/>
                  </a:lnTo>
                  <a:lnTo>
                    <a:pt x="76" y="341"/>
                  </a:lnTo>
                  <a:lnTo>
                    <a:pt x="74" y="346"/>
                  </a:lnTo>
                  <a:lnTo>
                    <a:pt x="71" y="344"/>
                  </a:lnTo>
                  <a:lnTo>
                    <a:pt x="68" y="340"/>
                  </a:lnTo>
                  <a:lnTo>
                    <a:pt x="71" y="347"/>
                  </a:lnTo>
                  <a:lnTo>
                    <a:pt x="67" y="351"/>
                  </a:lnTo>
                  <a:lnTo>
                    <a:pt x="71" y="355"/>
                  </a:lnTo>
                  <a:lnTo>
                    <a:pt x="67" y="358"/>
                  </a:lnTo>
                  <a:lnTo>
                    <a:pt x="67" y="367"/>
                  </a:lnTo>
                  <a:lnTo>
                    <a:pt x="62" y="367"/>
                  </a:lnTo>
                  <a:lnTo>
                    <a:pt x="54" y="358"/>
                  </a:lnTo>
                  <a:lnTo>
                    <a:pt x="52" y="358"/>
                  </a:lnTo>
                  <a:lnTo>
                    <a:pt x="47" y="347"/>
                  </a:lnTo>
                  <a:lnTo>
                    <a:pt x="41" y="344"/>
                  </a:lnTo>
                  <a:lnTo>
                    <a:pt x="37" y="346"/>
                  </a:lnTo>
                  <a:lnTo>
                    <a:pt x="34" y="346"/>
                  </a:lnTo>
                  <a:lnTo>
                    <a:pt x="42" y="333"/>
                  </a:lnTo>
                  <a:lnTo>
                    <a:pt x="41" y="320"/>
                  </a:lnTo>
                  <a:lnTo>
                    <a:pt x="38" y="320"/>
                  </a:lnTo>
                  <a:lnTo>
                    <a:pt x="37" y="307"/>
                  </a:lnTo>
                  <a:lnTo>
                    <a:pt x="28" y="295"/>
                  </a:lnTo>
                  <a:lnTo>
                    <a:pt x="18" y="275"/>
                  </a:lnTo>
                  <a:lnTo>
                    <a:pt x="10" y="258"/>
                  </a:lnTo>
                  <a:lnTo>
                    <a:pt x="14" y="248"/>
                  </a:lnTo>
                  <a:lnTo>
                    <a:pt x="13" y="221"/>
                  </a:lnTo>
                  <a:lnTo>
                    <a:pt x="21" y="205"/>
                  </a:lnTo>
                  <a:lnTo>
                    <a:pt x="23" y="194"/>
                  </a:lnTo>
                  <a:lnTo>
                    <a:pt x="23" y="183"/>
                  </a:lnTo>
                  <a:lnTo>
                    <a:pt x="16" y="166"/>
                  </a:lnTo>
                  <a:lnTo>
                    <a:pt x="13" y="156"/>
                  </a:lnTo>
                  <a:lnTo>
                    <a:pt x="0" y="139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31" y="84"/>
                  </a:lnTo>
                  <a:lnTo>
                    <a:pt x="33" y="71"/>
                  </a:lnTo>
                  <a:lnTo>
                    <a:pt x="41" y="58"/>
                  </a:lnTo>
                  <a:lnTo>
                    <a:pt x="45" y="47"/>
                  </a:lnTo>
                  <a:lnTo>
                    <a:pt x="47" y="23"/>
                  </a:lnTo>
                  <a:lnTo>
                    <a:pt x="42" y="17"/>
                  </a:lnTo>
                  <a:lnTo>
                    <a:pt x="45" y="11"/>
                  </a:lnTo>
                  <a:lnTo>
                    <a:pt x="50" y="0"/>
                  </a:lnTo>
                  <a:lnTo>
                    <a:pt x="72" y="7"/>
                  </a:lnTo>
                  <a:lnTo>
                    <a:pt x="91" y="11"/>
                  </a:lnTo>
                  <a:lnTo>
                    <a:pt x="109" y="16"/>
                  </a:lnTo>
                  <a:lnTo>
                    <a:pt x="166" y="31"/>
                  </a:lnTo>
                  <a:lnTo>
                    <a:pt x="217" y="45"/>
                  </a:lnTo>
                  <a:lnTo>
                    <a:pt x="252" y="54"/>
                  </a:lnTo>
                  <a:lnTo>
                    <a:pt x="306" y="67"/>
                  </a:lnTo>
                  <a:lnTo>
                    <a:pt x="289" y="133"/>
                  </a:lnTo>
                  <a:lnTo>
                    <a:pt x="262" y="252"/>
                  </a:lnTo>
                  <a:lnTo>
                    <a:pt x="256" y="275"/>
                  </a:lnTo>
                  <a:lnTo>
                    <a:pt x="253" y="286"/>
                  </a:lnTo>
                  <a:lnTo>
                    <a:pt x="251" y="299"/>
                  </a:lnTo>
                  <a:lnTo>
                    <a:pt x="249" y="303"/>
                  </a:lnTo>
                  <a:lnTo>
                    <a:pt x="249" y="306"/>
                  </a:lnTo>
                  <a:lnTo>
                    <a:pt x="248" y="312"/>
                  </a:lnTo>
                  <a:lnTo>
                    <a:pt x="253" y="320"/>
                  </a:lnTo>
                  <a:lnTo>
                    <a:pt x="269" y="343"/>
                  </a:lnTo>
                  <a:lnTo>
                    <a:pt x="282" y="360"/>
                  </a:lnTo>
                  <a:lnTo>
                    <a:pt x="290" y="372"/>
                  </a:lnTo>
                  <a:lnTo>
                    <a:pt x="328" y="426"/>
                  </a:lnTo>
                  <a:lnTo>
                    <a:pt x="360" y="469"/>
                  </a:lnTo>
                  <a:lnTo>
                    <a:pt x="395" y="520"/>
                  </a:lnTo>
                  <a:lnTo>
                    <a:pt x="464" y="615"/>
                  </a:lnTo>
                  <a:lnTo>
                    <a:pt x="478" y="634"/>
                  </a:lnTo>
                  <a:lnTo>
                    <a:pt x="535" y="714"/>
                  </a:lnTo>
                  <a:lnTo>
                    <a:pt x="534" y="714"/>
                  </a:lnTo>
                  <a:lnTo>
                    <a:pt x="534" y="718"/>
                  </a:lnTo>
                  <a:lnTo>
                    <a:pt x="534" y="719"/>
                  </a:lnTo>
                  <a:lnTo>
                    <a:pt x="532" y="724"/>
                  </a:lnTo>
                  <a:lnTo>
                    <a:pt x="537" y="728"/>
                  </a:lnTo>
                  <a:lnTo>
                    <a:pt x="537" y="734"/>
                  </a:lnTo>
                  <a:lnTo>
                    <a:pt x="538" y="735"/>
                  </a:lnTo>
                  <a:lnTo>
                    <a:pt x="539" y="736"/>
                  </a:lnTo>
                  <a:lnTo>
                    <a:pt x="541" y="739"/>
                  </a:lnTo>
                  <a:lnTo>
                    <a:pt x="542" y="748"/>
                  </a:lnTo>
                  <a:lnTo>
                    <a:pt x="542" y="749"/>
                  </a:lnTo>
                  <a:lnTo>
                    <a:pt x="544" y="751"/>
                  </a:lnTo>
                  <a:lnTo>
                    <a:pt x="545" y="755"/>
                  </a:lnTo>
                  <a:lnTo>
                    <a:pt x="544" y="759"/>
                  </a:lnTo>
                  <a:lnTo>
                    <a:pt x="544" y="760"/>
                  </a:lnTo>
                  <a:lnTo>
                    <a:pt x="546" y="762"/>
                  </a:lnTo>
                  <a:lnTo>
                    <a:pt x="548" y="763"/>
                  </a:lnTo>
                  <a:lnTo>
                    <a:pt x="549" y="766"/>
                  </a:lnTo>
                  <a:lnTo>
                    <a:pt x="551" y="766"/>
                  </a:lnTo>
                  <a:lnTo>
                    <a:pt x="556" y="770"/>
                  </a:lnTo>
                  <a:lnTo>
                    <a:pt x="558" y="773"/>
                  </a:lnTo>
                  <a:lnTo>
                    <a:pt x="558" y="776"/>
                  </a:lnTo>
                  <a:lnTo>
                    <a:pt x="558" y="779"/>
                  </a:lnTo>
                  <a:lnTo>
                    <a:pt x="556" y="779"/>
                  </a:lnTo>
                  <a:lnTo>
                    <a:pt x="549" y="784"/>
                  </a:lnTo>
                  <a:lnTo>
                    <a:pt x="546" y="786"/>
                  </a:lnTo>
                  <a:lnTo>
                    <a:pt x="544" y="787"/>
                  </a:lnTo>
                  <a:lnTo>
                    <a:pt x="537" y="790"/>
                  </a:lnTo>
                  <a:lnTo>
                    <a:pt x="535" y="792"/>
                  </a:lnTo>
                  <a:lnTo>
                    <a:pt x="534" y="796"/>
                  </a:lnTo>
                  <a:lnTo>
                    <a:pt x="527" y="800"/>
                  </a:lnTo>
                  <a:lnTo>
                    <a:pt x="527" y="801"/>
                  </a:lnTo>
                  <a:lnTo>
                    <a:pt x="528" y="804"/>
                  </a:lnTo>
                  <a:lnTo>
                    <a:pt x="525" y="809"/>
                  </a:lnTo>
                  <a:lnTo>
                    <a:pt x="525" y="810"/>
                  </a:lnTo>
                  <a:lnTo>
                    <a:pt x="525" y="811"/>
                  </a:lnTo>
                  <a:lnTo>
                    <a:pt x="525" y="816"/>
                  </a:lnTo>
                  <a:lnTo>
                    <a:pt x="524" y="818"/>
                  </a:lnTo>
                  <a:lnTo>
                    <a:pt x="525" y="821"/>
                  </a:lnTo>
                  <a:lnTo>
                    <a:pt x="522" y="823"/>
                  </a:lnTo>
                  <a:lnTo>
                    <a:pt x="522" y="824"/>
                  </a:lnTo>
                  <a:lnTo>
                    <a:pt x="521" y="828"/>
                  </a:lnTo>
                  <a:lnTo>
                    <a:pt x="520" y="831"/>
                  </a:lnTo>
                  <a:lnTo>
                    <a:pt x="521" y="834"/>
                  </a:lnTo>
                  <a:lnTo>
                    <a:pt x="515" y="837"/>
                  </a:lnTo>
                  <a:lnTo>
                    <a:pt x="514" y="838"/>
                  </a:lnTo>
                  <a:lnTo>
                    <a:pt x="512" y="840"/>
                  </a:lnTo>
                  <a:lnTo>
                    <a:pt x="511" y="843"/>
                  </a:lnTo>
                  <a:lnTo>
                    <a:pt x="510" y="844"/>
                  </a:lnTo>
                  <a:lnTo>
                    <a:pt x="504" y="844"/>
                  </a:lnTo>
                  <a:lnTo>
                    <a:pt x="505" y="848"/>
                  </a:lnTo>
                  <a:lnTo>
                    <a:pt x="503" y="852"/>
                  </a:lnTo>
                  <a:lnTo>
                    <a:pt x="505" y="855"/>
                  </a:lnTo>
                  <a:lnTo>
                    <a:pt x="505" y="858"/>
                  </a:lnTo>
                  <a:lnTo>
                    <a:pt x="505" y="860"/>
                  </a:lnTo>
                  <a:lnTo>
                    <a:pt x="504" y="864"/>
                  </a:lnTo>
                  <a:lnTo>
                    <a:pt x="501" y="868"/>
                  </a:lnTo>
                  <a:lnTo>
                    <a:pt x="501" y="869"/>
                  </a:lnTo>
                  <a:lnTo>
                    <a:pt x="504" y="875"/>
                  </a:lnTo>
                  <a:lnTo>
                    <a:pt x="505" y="875"/>
                  </a:lnTo>
                  <a:lnTo>
                    <a:pt x="505" y="877"/>
                  </a:lnTo>
                  <a:lnTo>
                    <a:pt x="507" y="877"/>
                  </a:lnTo>
                  <a:lnTo>
                    <a:pt x="511" y="877"/>
                  </a:lnTo>
                  <a:lnTo>
                    <a:pt x="514" y="878"/>
                  </a:lnTo>
                  <a:lnTo>
                    <a:pt x="517" y="882"/>
                  </a:lnTo>
                  <a:lnTo>
                    <a:pt x="515" y="886"/>
                  </a:lnTo>
                  <a:lnTo>
                    <a:pt x="515" y="894"/>
                  </a:lnTo>
                  <a:lnTo>
                    <a:pt x="510" y="896"/>
                  </a:lnTo>
                  <a:lnTo>
                    <a:pt x="508" y="898"/>
                  </a:lnTo>
                  <a:lnTo>
                    <a:pt x="510" y="899"/>
                  </a:lnTo>
                  <a:lnTo>
                    <a:pt x="508" y="899"/>
                  </a:lnTo>
                  <a:lnTo>
                    <a:pt x="508" y="899"/>
                  </a:lnTo>
                  <a:lnTo>
                    <a:pt x="507" y="899"/>
                  </a:lnTo>
                  <a:lnTo>
                    <a:pt x="507" y="901"/>
                  </a:lnTo>
                  <a:lnTo>
                    <a:pt x="505" y="901"/>
                  </a:lnTo>
                  <a:lnTo>
                    <a:pt x="505" y="901"/>
                  </a:lnTo>
                  <a:lnTo>
                    <a:pt x="504" y="901"/>
                  </a:lnTo>
                  <a:lnTo>
                    <a:pt x="503" y="902"/>
                  </a:lnTo>
                  <a:lnTo>
                    <a:pt x="497" y="899"/>
                  </a:lnTo>
                  <a:lnTo>
                    <a:pt x="495" y="899"/>
                  </a:lnTo>
                  <a:lnTo>
                    <a:pt x="495" y="901"/>
                  </a:lnTo>
                  <a:lnTo>
                    <a:pt x="396" y="891"/>
                  </a:lnTo>
                  <a:lnTo>
                    <a:pt x="323" y="884"/>
                  </a:lnTo>
                  <a:lnTo>
                    <a:pt x="321" y="868"/>
                  </a:lnTo>
                  <a:lnTo>
                    <a:pt x="326" y="879"/>
                  </a:lnTo>
                  <a:lnTo>
                    <a:pt x="326" y="872"/>
                  </a:lnTo>
                  <a:lnTo>
                    <a:pt x="321" y="867"/>
                  </a:lnTo>
                  <a:lnTo>
                    <a:pt x="317" y="871"/>
                  </a:lnTo>
                  <a:lnTo>
                    <a:pt x="317" y="855"/>
                  </a:lnTo>
                  <a:lnTo>
                    <a:pt x="320" y="854"/>
                  </a:lnTo>
                  <a:lnTo>
                    <a:pt x="318" y="834"/>
                  </a:lnTo>
                  <a:lnTo>
                    <a:pt x="316" y="823"/>
                  </a:lnTo>
                  <a:lnTo>
                    <a:pt x="306" y="807"/>
                  </a:lnTo>
                  <a:lnTo>
                    <a:pt x="276" y="770"/>
                  </a:lnTo>
                  <a:lnTo>
                    <a:pt x="268" y="766"/>
                  </a:lnTo>
                  <a:lnTo>
                    <a:pt x="263" y="772"/>
                  </a:lnTo>
                  <a:lnTo>
                    <a:pt x="256" y="766"/>
                  </a:lnTo>
                  <a:lnTo>
                    <a:pt x="255" y="763"/>
                  </a:lnTo>
                  <a:lnTo>
                    <a:pt x="258" y="760"/>
                  </a:lnTo>
                  <a:lnTo>
                    <a:pt x="258" y="755"/>
                  </a:lnTo>
                  <a:lnTo>
                    <a:pt x="252" y="741"/>
                  </a:lnTo>
                  <a:lnTo>
                    <a:pt x="235" y="738"/>
                  </a:lnTo>
                  <a:lnTo>
                    <a:pt x="225" y="734"/>
                  </a:lnTo>
                  <a:lnTo>
                    <a:pt x="208" y="721"/>
                  </a:lnTo>
                  <a:lnTo>
                    <a:pt x="205" y="712"/>
                  </a:lnTo>
                  <a:lnTo>
                    <a:pt x="194" y="698"/>
                  </a:lnTo>
                  <a:lnTo>
                    <a:pt x="185" y="692"/>
                  </a:lnTo>
                  <a:lnTo>
                    <a:pt x="168" y="690"/>
                  </a:lnTo>
                  <a:lnTo>
                    <a:pt x="160" y="683"/>
                  </a:lnTo>
                  <a:lnTo>
                    <a:pt x="151" y="680"/>
                  </a:lnTo>
                  <a:lnTo>
                    <a:pt x="129" y="677"/>
                  </a:lnTo>
                  <a:lnTo>
                    <a:pt x="127" y="670"/>
                  </a:lnTo>
                  <a:lnTo>
                    <a:pt x="119" y="663"/>
                  </a:lnTo>
                  <a:lnTo>
                    <a:pt x="125" y="653"/>
                  </a:lnTo>
                  <a:lnTo>
                    <a:pt x="123" y="649"/>
                  </a:lnTo>
                  <a:lnTo>
                    <a:pt x="127" y="640"/>
                  </a:lnTo>
                  <a:lnTo>
                    <a:pt x="123" y="636"/>
                  </a:lnTo>
                  <a:lnTo>
                    <a:pt x="126" y="630"/>
                  </a:lnTo>
                  <a:lnTo>
                    <a:pt x="130" y="623"/>
                  </a:lnTo>
                  <a:lnTo>
                    <a:pt x="130" y="617"/>
                  </a:lnTo>
                  <a:lnTo>
                    <a:pt x="117" y="607"/>
                  </a:lnTo>
                  <a:lnTo>
                    <a:pt x="116" y="603"/>
                  </a:lnTo>
                  <a:lnTo>
                    <a:pt x="120" y="595"/>
                  </a:lnTo>
                  <a:lnTo>
                    <a:pt x="120" y="589"/>
                  </a:lnTo>
                  <a:lnTo>
                    <a:pt x="113" y="585"/>
                  </a:lnTo>
                  <a:lnTo>
                    <a:pt x="106" y="569"/>
                  </a:lnTo>
                  <a:lnTo>
                    <a:pt x="99" y="564"/>
                  </a:lnTo>
                  <a:lnTo>
                    <a:pt x="98" y="552"/>
                  </a:lnTo>
                  <a:lnTo>
                    <a:pt x="92" y="544"/>
                  </a:lnTo>
                  <a:lnTo>
                    <a:pt x="82" y="514"/>
                  </a:lnTo>
                  <a:lnTo>
                    <a:pt x="71" y="501"/>
                  </a:lnTo>
                  <a:lnTo>
                    <a:pt x="72" y="477"/>
                  </a:lnTo>
                  <a:lnTo>
                    <a:pt x="76" y="473"/>
                  </a:lnTo>
                  <a:lnTo>
                    <a:pt x="79" y="477"/>
                  </a:lnTo>
                  <a:lnTo>
                    <a:pt x="83" y="474"/>
                  </a:lnTo>
                  <a:lnTo>
                    <a:pt x="91" y="462"/>
                  </a:lnTo>
                  <a:lnTo>
                    <a:pt x="89" y="459"/>
                  </a:lnTo>
                  <a:lnTo>
                    <a:pt x="85" y="447"/>
                  </a:lnTo>
                  <a:lnTo>
                    <a:pt x="74" y="446"/>
                  </a:lnTo>
                  <a:lnTo>
                    <a:pt x="67" y="440"/>
                  </a:lnTo>
                  <a:lnTo>
                    <a:pt x="62" y="429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59" y="397"/>
                  </a:lnTo>
                  <a:lnTo>
                    <a:pt x="57" y="392"/>
                  </a:lnTo>
                  <a:lnTo>
                    <a:pt x="61" y="378"/>
                  </a:lnTo>
                  <a:lnTo>
                    <a:pt x="62" y="371"/>
                  </a:lnTo>
                  <a:lnTo>
                    <a:pt x="69" y="371"/>
                  </a:lnTo>
                  <a:lnTo>
                    <a:pt x="71" y="378"/>
                  </a:lnTo>
                  <a:lnTo>
                    <a:pt x="69" y="380"/>
                  </a:lnTo>
                  <a:lnTo>
                    <a:pt x="68" y="387"/>
                  </a:lnTo>
                  <a:lnTo>
                    <a:pt x="82" y="405"/>
                  </a:lnTo>
                  <a:lnTo>
                    <a:pt x="89" y="406"/>
                  </a:lnTo>
                  <a:lnTo>
                    <a:pt x="82" y="401"/>
                  </a:lnTo>
                  <a:lnTo>
                    <a:pt x="81" y="380"/>
                  </a:lnTo>
                  <a:lnTo>
                    <a:pt x="74" y="374"/>
                  </a:lnTo>
                  <a:lnTo>
                    <a:pt x="76" y="365"/>
                  </a:lnTo>
                  <a:lnTo>
                    <a:pt x="74" y="363"/>
                  </a:lnTo>
                  <a:lnTo>
                    <a:pt x="74" y="357"/>
                  </a:lnTo>
                  <a:lnTo>
                    <a:pt x="81" y="355"/>
                  </a:lnTo>
                  <a:lnTo>
                    <a:pt x="100" y="357"/>
                  </a:lnTo>
                  <a:lnTo>
                    <a:pt x="119" y="364"/>
                  </a:lnTo>
                  <a:lnTo>
                    <a:pt x="123" y="360"/>
                  </a:lnTo>
                  <a:lnTo>
                    <a:pt x="129" y="361"/>
                  </a:lnTo>
                  <a:lnTo>
                    <a:pt x="129" y="364"/>
                  </a:lnTo>
                  <a:lnTo>
                    <a:pt x="130" y="364"/>
                  </a:lnTo>
                  <a:lnTo>
                    <a:pt x="129" y="360"/>
                  </a:lnTo>
                  <a:lnTo>
                    <a:pt x="130" y="358"/>
                  </a:lnTo>
                  <a:lnTo>
                    <a:pt x="123" y="360"/>
                  </a:lnTo>
                  <a:lnTo>
                    <a:pt x="125" y="353"/>
                  </a:lnTo>
                  <a:lnTo>
                    <a:pt x="119" y="357"/>
                  </a:lnTo>
                  <a:moveTo>
                    <a:pt x="168" y="721"/>
                  </a:moveTo>
                  <a:lnTo>
                    <a:pt x="174" y="724"/>
                  </a:lnTo>
                  <a:lnTo>
                    <a:pt x="181" y="722"/>
                  </a:lnTo>
                  <a:lnTo>
                    <a:pt x="184" y="725"/>
                  </a:lnTo>
                  <a:lnTo>
                    <a:pt x="183" y="728"/>
                  </a:lnTo>
                  <a:lnTo>
                    <a:pt x="170" y="728"/>
                  </a:lnTo>
                  <a:lnTo>
                    <a:pt x="161" y="725"/>
                  </a:lnTo>
                  <a:lnTo>
                    <a:pt x="159" y="722"/>
                  </a:lnTo>
                  <a:lnTo>
                    <a:pt x="160" y="719"/>
                  </a:lnTo>
                  <a:lnTo>
                    <a:pt x="157" y="717"/>
                  </a:lnTo>
                  <a:lnTo>
                    <a:pt x="161" y="717"/>
                  </a:lnTo>
                  <a:lnTo>
                    <a:pt x="168" y="721"/>
                  </a:lnTo>
                  <a:moveTo>
                    <a:pt x="137" y="719"/>
                  </a:moveTo>
                  <a:lnTo>
                    <a:pt x="136" y="715"/>
                  </a:lnTo>
                  <a:lnTo>
                    <a:pt x="149" y="717"/>
                  </a:lnTo>
                  <a:lnTo>
                    <a:pt x="153" y="725"/>
                  </a:lnTo>
                  <a:lnTo>
                    <a:pt x="142" y="728"/>
                  </a:lnTo>
                  <a:lnTo>
                    <a:pt x="139" y="724"/>
                  </a:lnTo>
                  <a:lnTo>
                    <a:pt x="137" y="719"/>
                  </a:lnTo>
                  <a:moveTo>
                    <a:pt x="245" y="790"/>
                  </a:moveTo>
                  <a:lnTo>
                    <a:pt x="253" y="794"/>
                  </a:lnTo>
                  <a:lnTo>
                    <a:pt x="256" y="801"/>
                  </a:lnTo>
                  <a:lnTo>
                    <a:pt x="255" y="803"/>
                  </a:lnTo>
                  <a:lnTo>
                    <a:pt x="245" y="800"/>
                  </a:lnTo>
                  <a:lnTo>
                    <a:pt x="245" y="792"/>
                  </a:lnTo>
                  <a:lnTo>
                    <a:pt x="239" y="789"/>
                  </a:lnTo>
                  <a:lnTo>
                    <a:pt x="238" y="784"/>
                  </a:lnTo>
                  <a:lnTo>
                    <a:pt x="245" y="790"/>
                  </a:lnTo>
                  <a:moveTo>
                    <a:pt x="241" y="843"/>
                  </a:moveTo>
                  <a:lnTo>
                    <a:pt x="238" y="843"/>
                  </a:lnTo>
                  <a:lnTo>
                    <a:pt x="234" y="834"/>
                  </a:lnTo>
                  <a:lnTo>
                    <a:pt x="229" y="823"/>
                  </a:lnTo>
                  <a:lnTo>
                    <a:pt x="232" y="821"/>
                  </a:lnTo>
                  <a:lnTo>
                    <a:pt x="232" y="827"/>
                  </a:lnTo>
                  <a:lnTo>
                    <a:pt x="243" y="843"/>
                  </a:lnTo>
                  <a:lnTo>
                    <a:pt x="241" y="84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042173" y="3034872"/>
              <a:ext cx="596285" cy="764854"/>
            </a:xfrm>
            <a:custGeom>
              <a:avLst/>
              <a:gdLst/>
              <a:ahLst/>
              <a:cxnLst>
                <a:cxn ang="0">
                  <a:pos x="134" y="312"/>
                </a:cxn>
                <a:cxn ang="0">
                  <a:pos x="121" y="308"/>
                </a:cxn>
                <a:cxn ang="0">
                  <a:pos x="113" y="313"/>
                </a:cxn>
                <a:cxn ang="0">
                  <a:pos x="104" y="313"/>
                </a:cxn>
                <a:cxn ang="0">
                  <a:pos x="93" y="306"/>
                </a:cxn>
                <a:cxn ang="0">
                  <a:pos x="76" y="306"/>
                </a:cxn>
                <a:cxn ang="0">
                  <a:pos x="66" y="293"/>
                </a:cxn>
                <a:cxn ang="0">
                  <a:pos x="56" y="286"/>
                </a:cxn>
                <a:cxn ang="0">
                  <a:pos x="51" y="284"/>
                </a:cxn>
                <a:cxn ang="0">
                  <a:pos x="35" y="282"/>
                </a:cxn>
                <a:cxn ang="0">
                  <a:pos x="28" y="268"/>
                </a:cxn>
                <a:cxn ang="0">
                  <a:pos x="21" y="218"/>
                </a:cxn>
                <a:cxn ang="0">
                  <a:pos x="14" y="162"/>
                </a:cxn>
                <a:cxn ang="0">
                  <a:pos x="5" y="107"/>
                </a:cxn>
                <a:cxn ang="0">
                  <a:pos x="0" y="70"/>
                </a:cxn>
                <a:cxn ang="0">
                  <a:pos x="63" y="58"/>
                </a:cxn>
                <a:cxn ang="0">
                  <a:pos x="127" y="64"/>
                </a:cxn>
                <a:cxn ang="0">
                  <a:pos x="133" y="70"/>
                </a:cxn>
                <a:cxn ang="0">
                  <a:pos x="179" y="57"/>
                </a:cxn>
                <a:cxn ang="0">
                  <a:pos x="233" y="17"/>
                </a:cxn>
                <a:cxn ang="0">
                  <a:pos x="269" y="41"/>
                </a:cxn>
                <a:cxn ang="0">
                  <a:pos x="283" y="112"/>
                </a:cxn>
                <a:cxn ang="0">
                  <a:pos x="274" y="118"/>
                </a:cxn>
                <a:cxn ang="0">
                  <a:pos x="280" y="126"/>
                </a:cxn>
                <a:cxn ang="0">
                  <a:pos x="283" y="141"/>
                </a:cxn>
                <a:cxn ang="0">
                  <a:pos x="279" y="153"/>
                </a:cxn>
                <a:cxn ang="0">
                  <a:pos x="279" y="172"/>
                </a:cxn>
                <a:cxn ang="0">
                  <a:pos x="276" y="174"/>
                </a:cxn>
                <a:cxn ang="0">
                  <a:pos x="276" y="182"/>
                </a:cxn>
                <a:cxn ang="0">
                  <a:pos x="277" y="191"/>
                </a:cxn>
                <a:cxn ang="0">
                  <a:pos x="276" y="200"/>
                </a:cxn>
                <a:cxn ang="0">
                  <a:pos x="267" y="208"/>
                </a:cxn>
                <a:cxn ang="0">
                  <a:pos x="260" y="218"/>
                </a:cxn>
                <a:cxn ang="0">
                  <a:pos x="255" y="224"/>
                </a:cxn>
                <a:cxn ang="0">
                  <a:pos x="243" y="224"/>
                </a:cxn>
                <a:cxn ang="0">
                  <a:pos x="238" y="238"/>
                </a:cxn>
                <a:cxn ang="0">
                  <a:pos x="229" y="244"/>
                </a:cxn>
                <a:cxn ang="0">
                  <a:pos x="226" y="257"/>
                </a:cxn>
                <a:cxn ang="0">
                  <a:pos x="228" y="261"/>
                </a:cxn>
                <a:cxn ang="0">
                  <a:pos x="226" y="267"/>
                </a:cxn>
                <a:cxn ang="0">
                  <a:pos x="221" y="274"/>
                </a:cxn>
                <a:cxn ang="0">
                  <a:pos x="218" y="265"/>
                </a:cxn>
                <a:cxn ang="0">
                  <a:pos x="211" y="267"/>
                </a:cxn>
                <a:cxn ang="0">
                  <a:pos x="206" y="279"/>
                </a:cxn>
                <a:cxn ang="0">
                  <a:pos x="206" y="293"/>
                </a:cxn>
                <a:cxn ang="0">
                  <a:pos x="202" y="302"/>
                </a:cxn>
                <a:cxn ang="0">
                  <a:pos x="196" y="316"/>
                </a:cxn>
                <a:cxn ang="0">
                  <a:pos x="185" y="320"/>
                </a:cxn>
                <a:cxn ang="0">
                  <a:pos x="175" y="310"/>
                </a:cxn>
                <a:cxn ang="0">
                  <a:pos x="164" y="308"/>
                </a:cxn>
                <a:cxn ang="0">
                  <a:pos x="160" y="296"/>
                </a:cxn>
                <a:cxn ang="0">
                  <a:pos x="150" y="303"/>
                </a:cxn>
                <a:cxn ang="0">
                  <a:pos x="138" y="310"/>
                </a:cxn>
              </a:cxnLst>
              <a:rect l="0" t="0" r="r" b="b"/>
              <a:pathLst>
                <a:path w="283" h="320">
                  <a:moveTo>
                    <a:pt x="137" y="312"/>
                  </a:moveTo>
                  <a:lnTo>
                    <a:pt x="136" y="313"/>
                  </a:lnTo>
                  <a:lnTo>
                    <a:pt x="136" y="313"/>
                  </a:lnTo>
                  <a:lnTo>
                    <a:pt x="134" y="312"/>
                  </a:lnTo>
                  <a:lnTo>
                    <a:pt x="133" y="310"/>
                  </a:lnTo>
                  <a:lnTo>
                    <a:pt x="130" y="309"/>
                  </a:lnTo>
                  <a:lnTo>
                    <a:pt x="124" y="309"/>
                  </a:lnTo>
                  <a:lnTo>
                    <a:pt x="121" y="308"/>
                  </a:lnTo>
                  <a:lnTo>
                    <a:pt x="119" y="306"/>
                  </a:lnTo>
                  <a:lnTo>
                    <a:pt x="113" y="309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2" y="315"/>
                  </a:lnTo>
                  <a:lnTo>
                    <a:pt x="110" y="315"/>
                  </a:lnTo>
                  <a:lnTo>
                    <a:pt x="109" y="313"/>
                  </a:lnTo>
                  <a:lnTo>
                    <a:pt x="104" y="313"/>
                  </a:lnTo>
                  <a:lnTo>
                    <a:pt x="102" y="310"/>
                  </a:lnTo>
                  <a:lnTo>
                    <a:pt x="99" y="309"/>
                  </a:lnTo>
                  <a:lnTo>
                    <a:pt x="97" y="306"/>
                  </a:lnTo>
                  <a:lnTo>
                    <a:pt x="93" y="306"/>
                  </a:lnTo>
                  <a:lnTo>
                    <a:pt x="90" y="305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6" y="306"/>
                  </a:lnTo>
                  <a:lnTo>
                    <a:pt x="72" y="305"/>
                  </a:lnTo>
                  <a:lnTo>
                    <a:pt x="70" y="299"/>
                  </a:lnTo>
                  <a:lnTo>
                    <a:pt x="69" y="296"/>
                  </a:lnTo>
                  <a:lnTo>
                    <a:pt x="66" y="293"/>
                  </a:lnTo>
                  <a:lnTo>
                    <a:pt x="63" y="289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6" y="286"/>
                  </a:lnTo>
                  <a:lnTo>
                    <a:pt x="56" y="284"/>
                  </a:lnTo>
                  <a:lnTo>
                    <a:pt x="55" y="282"/>
                  </a:lnTo>
                  <a:lnTo>
                    <a:pt x="51" y="282"/>
                  </a:lnTo>
                  <a:lnTo>
                    <a:pt x="51" y="284"/>
                  </a:lnTo>
                  <a:lnTo>
                    <a:pt x="45" y="286"/>
                  </a:lnTo>
                  <a:lnTo>
                    <a:pt x="44" y="286"/>
                  </a:lnTo>
                  <a:lnTo>
                    <a:pt x="41" y="286"/>
                  </a:lnTo>
                  <a:lnTo>
                    <a:pt x="35" y="282"/>
                  </a:lnTo>
                  <a:lnTo>
                    <a:pt x="32" y="285"/>
                  </a:lnTo>
                  <a:lnTo>
                    <a:pt x="31" y="286"/>
                  </a:lnTo>
                  <a:lnTo>
                    <a:pt x="28" y="269"/>
                  </a:lnTo>
                  <a:lnTo>
                    <a:pt x="28" y="268"/>
                  </a:lnTo>
                  <a:lnTo>
                    <a:pt x="25" y="252"/>
                  </a:lnTo>
                  <a:lnTo>
                    <a:pt x="25" y="248"/>
                  </a:lnTo>
                  <a:lnTo>
                    <a:pt x="24" y="234"/>
                  </a:lnTo>
                  <a:lnTo>
                    <a:pt x="21" y="218"/>
                  </a:lnTo>
                  <a:lnTo>
                    <a:pt x="20" y="210"/>
                  </a:lnTo>
                  <a:lnTo>
                    <a:pt x="17" y="184"/>
                  </a:lnTo>
                  <a:lnTo>
                    <a:pt x="17" y="182"/>
                  </a:lnTo>
                  <a:lnTo>
                    <a:pt x="14" y="162"/>
                  </a:lnTo>
                  <a:lnTo>
                    <a:pt x="12" y="150"/>
                  </a:lnTo>
                  <a:lnTo>
                    <a:pt x="10" y="133"/>
                  </a:lnTo>
                  <a:lnTo>
                    <a:pt x="8" y="129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4" y="92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58" y="60"/>
                  </a:lnTo>
                  <a:lnTo>
                    <a:pt x="63" y="58"/>
                  </a:lnTo>
                  <a:lnTo>
                    <a:pt x="82" y="56"/>
                  </a:lnTo>
                  <a:lnTo>
                    <a:pt x="103" y="60"/>
                  </a:lnTo>
                  <a:lnTo>
                    <a:pt x="114" y="65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10" y="73"/>
                  </a:lnTo>
                  <a:lnTo>
                    <a:pt x="121" y="74"/>
                  </a:lnTo>
                  <a:lnTo>
                    <a:pt x="133" y="70"/>
                  </a:lnTo>
                  <a:lnTo>
                    <a:pt x="144" y="73"/>
                  </a:lnTo>
                  <a:lnTo>
                    <a:pt x="157" y="67"/>
                  </a:lnTo>
                  <a:lnTo>
                    <a:pt x="175" y="57"/>
                  </a:lnTo>
                  <a:lnTo>
                    <a:pt x="179" y="57"/>
                  </a:lnTo>
                  <a:lnTo>
                    <a:pt x="194" y="56"/>
                  </a:lnTo>
                  <a:lnTo>
                    <a:pt x="208" y="41"/>
                  </a:lnTo>
                  <a:lnTo>
                    <a:pt x="213" y="31"/>
                  </a:lnTo>
                  <a:lnTo>
                    <a:pt x="233" y="17"/>
                  </a:lnTo>
                  <a:lnTo>
                    <a:pt x="262" y="0"/>
                  </a:lnTo>
                  <a:lnTo>
                    <a:pt x="263" y="12"/>
                  </a:lnTo>
                  <a:lnTo>
                    <a:pt x="269" y="41"/>
                  </a:lnTo>
                  <a:lnTo>
                    <a:pt x="269" y="41"/>
                  </a:lnTo>
                  <a:lnTo>
                    <a:pt x="274" y="71"/>
                  </a:lnTo>
                  <a:lnTo>
                    <a:pt x="279" y="91"/>
                  </a:lnTo>
                  <a:lnTo>
                    <a:pt x="280" y="94"/>
                  </a:lnTo>
                  <a:lnTo>
                    <a:pt x="283" y="112"/>
                  </a:lnTo>
                  <a:lnTo>
                    <a:pt x="280" y="115"/>
                  </a:lnTo>
                  <a:lnTo>
                    <a:pt x="277" y="115"/>
                  </a:lnTo>
                  <a:lnTo>
                    <a:pt x="276" y="115"/>
                  </a:lnTo>
                  <a:lnTo>
                    <a:pt x="274" y="118"/>
                  </a:lnTo>
                  <a:lnTo>
                    <a:pt x="274" y="119"/>
                  </a:lnTo>
                  <a:lnTo>
                    <a:pt x="277" y="122"/>
                  </a:lnTo>
                  <a:lnTo>
                    <a:pt x="279" y="124"/>
                  </a:lnTo>
                  <a:lnTo>
                    <a:pt x="280" y="126"/>
                  </a:lnTo>
                  <a:lnTo>
                    <a:pt x="280" y="133"/>
                  </a:lnTo>
                  <a:lnTo>
                    <a:pt x="280" y="133"/>
                  </a:lnTo>
                  <a:lnTo>
                    <a:pt x="281" y="135"/>
                  </a:lnTo>
                  <a:lnTo>
                    <a:pt x="283" y="141"/>
                  </a:lnTo>
                  <a:lnTo>
                    <a:pt x="283" y="143"/>
                  </a:lnTo>
                  <a:lnTo>
                    <a:pt x="281" y="146"/>
                  </a:lnTo>
                  <a:lnTo>
                    <a:pt x="280" y="150"/>
                  </a:lnTo>
                  <a:lnTo>
                    <a:pt x="279" y="153"/>
                  </a:lnTo>
                  <a:lnTo>
                    <a:pt x="279" y="155"/>
                  </a:lnTo>
                  <a:lnTo>
                    <a:pt x="279" y="165"/>
                  </a:lnTo>
                  <a:lnTo>
                    <a:pt x="280" y="169"/>
                  </a:lnTo>
                  <a:lnTo>
                    <a:pt x="279" y="172"/>
                  </a:lnTo>
                  <a:lnTo>
                    <a:pt x="279" y="174"/>
                  </a:lnTo>
                  <a:lnTo>
                    <a:pt x="279" y="174"/>
                  </a:lnTo>
                  <a:lnTo>
                    <a:pt x="277" y="174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9" y="179"/>
                  </a:lnTo>
                  <a:lnTo>
                    <a:pt x="277" y="180"/>
                  </a:lnTo>
                  <a:lnTo>
                    <a:pt x="276" y="182"/>
                  </a:lnTo>
                  <a:lnTo>
                    <a:pt x="277" y="184"/>
                  </a:lnTo>
                  <a:lnTo>
                    <a:pt x="274" y="189"/>
                  </a:lnTo>
                  <a:lnTo>
                    <a:pt x="276" y="190"/>
                  </a:lnTo>
                  <a:lnTo>
                    <a:pt x="277" y="191"/>
                  </a:lnTo>
                  <a:lnTo>
                    <a:pt x="279" y="193"/>
                  </a:lnTo>
                  <a:lnTo>
                    <a:pt x="276" y="196"/>
                  </a:lnTo>
                  <a:lnTo>
                    <a:pt x="276" y="197"/>
                  </a:lnTo>
                  <a:lnTo>
                    <a:pt x="276" y="200"/>
                  </a:lnTo>
                  <a:lnTo>
                    <a:pt x="274" y="201"/>
                  </a:lnTo>
                  <a:lnTo>
                    <a:pt x="273" y="201"/>
                  </a:lnTo>
                  <a:lnTo>
                    <a:pt x="270" y="204"/>
                  </a:lnTo>
                  <a:lnTo>
                    <a:pt x="267" y="208"/>
                  </a:lnTo>
                  <a:lnTo>
                    <a:pt x="267" y="210"/>
                  </a:lnTo>
                  <a:lnTo>
                    <a:pt x="264" y="213"/>
                  </a:lnTo>
                  <a:lnTo>
                    <a:pt x="263" y="216"/>
                  </a:lnTo>
                  <a:lnTo>
                    <a:pt x="260" y="218"/>
                  </a:lnTo>
                  <a:lnTo>
                    <a:pt x="259" y="221"/>
                  </a:lnTo>
                  <a:lnTo>
                    <a:pt x="257" y="223"/>
                  </a:lnTo>
                  <a:lnTo>
                    <a:pt x="257" y="224"/>
                  </a:lnTo>
                  <a:lnTo>
                    <a:pt x="255" y="224"/>
                  </a:lnTo>
                  <a:lnTo>
                    <a:pt x="252" y="228"/>
                  </a:lnTo>
                  <a:lnTo>
                    <a:pt x="249" y="228"/>
                  </a:lnTo>
                  <a:lnTo>
                    <a:pt x="245" y="224"/>
                  </a:lnTo>
                  <a:lnTo>
                    <a:pt x="243" y="224"/>
                  </a:lnTo>
                  <a:lnTo>
                    <a:pt x="242" y="225"/>
                  </a:lnTo>
                  <a:lnTo>
                    <a:pt x="238" y="230"/>
                  </a:lnTo>
                  <a:lnTo>
                    <a:pt x="238" y="233"/>
                  </a:lnTo>
                  <a:lnTo>
                    <a:pt x="238" y="238"/>
                  </a:lnTo>
                  <a:lnTo>
                    <a:pt x="232" y="238"/>
                  </a:lnTo>
                  <a:lnTo>
                    <a:pt x="230" y="240"/>
                  </a:lnTo>
                  <a:lnTo>
                    <a:pt x="230" y="242"/>
                  </a:lnTo>
                  <a:lnTo>
                    <a:pt x="229" y="244"/>
                  </a:lnTo>
                  <a:lnTo>
                    <a:pt x="226" y="248"/>
                  </a:lnTo>
                  <a:lnTo>
                    <a:pt x="229" y="251"/>
                  </a:lnTo>
                  <a:lnTo>
                    <a:pt x="229" y="254"/>
                  </a:lnTo>
                  <a:lnTo>
                    <a:pt x="226" y="257"/>
                  </a:lnTo>
                  <a:lnTo>
                    <a:pt x="225" y="257"/>
                  </a:lnTo>
                  <a:lnTo>
                    <a:pt x="225" y="257"/>
                  </a:lnTo>
                  <a:lnTo>
                    <a:pt x="225" y="259"/>
                  </a:lnTo>
                  <a:lnTo>
                    <a:pt x="228" y="261"/>
                  </a:lnTo>
                  <a:lnTo>
                    <a:pt x="229" y="265"/>
                  </a:lnTo>
                  <a:lnTo>
                    <a:pt x="230" y="268"/>
                  </a:lnTo>
                  <a:lnTo>
                    <a:pt x="229" y="268"/>
                  </a:lnTo>
                  <a:lnTo>
                    <a:pt x="226" y="267"/>
                  </a:lnTo>
                  <a:lnTo>
                    <a:pt x="225" y="268"/>
                  </a:lnTo>
                  <a:lnTo>
                    <a:pt x="225" y="272"/>
                  </a:lnTo>
                  <a:lnTo>
                    <a:pt x="223" y="274"/>
                  </a:lnTo>
                  <a:lnTo>
                    <a:pt x="221" y="274"/>
                  </a:lnTo>
                  <a:lnTo>
                    <a:pt x="219" y="272"/>
                  </a:lnTo>
                  <a:lnTo>
                    <a:pt x="222" y="269"/>
                  </a:lnTo>
                  <a:lnTo>
                    <a:pt x="219" y="265"/>
                  </a:lnTo>
                  <a:lnTo>
                    <a:pt x="218" y="265"/>
                  </a:lnTo>
                  <a:lnTo>
                    <a:pt x="215" y="265"/>
                  </a:lnTo>
                  <a:lnTo>
                    <a:pt x="213" y="264"/>
                  </a:lnTo>
                  <a:lnTo>
                    <a:pt x="211" y="264"/>
                  </a:lnTo>
                  <a:lnTo>
                    <a:pt x="211" y="267"/>
                  </a:lnTo>
                  <a:lnTo>
                    <a:pt x="209" y="268"/>
                  </a:lnTo>
                  <a:lnTo>
                    <a:pt x="208" y="269"/>
                  </a:lnTo>
                  <a:lnTo>
                    <a:pt x="206" y="275"/>
                  </a:lnTo>
                  <a:lnTo>
                    <a:pt x="206" y="279"/>
                  </a:lnTo>
                  <a:lnTo>
                    <a:pt x="204" y="284"/>
                  </a:lnTo>
                  <a:lnTo>
                    <a:pt x="204" y="285"/>
                  </a:lnTo>
                  <a:lnTo>
                    <a:pt x="206" y="291"/>
                  </a:lnTo>
                  <a:lnTo>
                    <a:pt x="206" y="293"/>
                  </a:lnTo>
                  <a:lnTo>
                    <a:pt x="208" y="298"/>
                  </a:lnTo>
                  <a:lnTo>
                    <a:pt x="208" y="301"/>
                  </a:lnTo>
                  <a:lnTo>
                    <a:pt x="206" y="302"/>
                  </a:lnTo>
                  <a:lnTo>
                    <a:pt x="202" y="302"/>
                  </a:lnTo>
                  <a:lnTo>
                    <a:pt x="201" y="303"/>
                  </a:lnTo>
                  <a:lnTo>
                    <a:pt x="201" y="313"/>
                  </a:lnTo>
                  <a:lnTo>
                    <a:pt x="201" y="315"/>
                  </a:lnTo>
                  <a:lnTo>
                    <a:pt x="196" y="316"/>
                  </a:lnTo>
                  <a:lnTo>
                    <a:pt x="195" y="316"/>
                  </a:lnTo>
                  <a:lnTo>
                    <a:pt x="191" y="320"/>
                  </a:lnTo>
                  <a:lnTo>
                    <a:pt x="187" y="320"/>
                  </a:lnTo>
                  <a:lnTo>
                    <a:pt x="185" y="320"/>
                  </a:lnTo>
                  <a:lnTo>
                    <a:pt x="184" y="320"/>
                  </a:lnTo>
                  <a:lnTo>
                    <a:pt x="182" y="316"/>
                  </a:lnTo>
                  <a:lnTo>
                    <a:pt x="178" y="313"/>
                  </a:lnTo>
                  <a:lnTo>
                    <a:pt x="175" y="310"/>
                  </a:lnTo>
                  <a:lnTo>
                    <a:pt x="172" y="310"/>
                  </a:lnTo>
                  <a:lnTo>
                    <a:pt x="168" y="310"/>
                  </a:lnTo>
                  <a:lnTo>
                    <a:pt x="167" y="309"/>
                  </a:lnTo>
                  <a:lnTo>
                    <a:pt x="164" y="308"/>
                  </a:lnTo>
                  <a:lnTo>
                    <a:pt x="162" y="303"/>
                  </a:lnTo>
                  <a:lnTo>
                    <a:pt x="161" y="301"/>
                  </a:lnTo>
                  <a:lnTo>
                    <a:pt x="161" y="298"/>
                  </a:lnTo>
                  <a:lnTo>
                    <a:pt x="160" y="296"/>
                  </a:lnTo>
                  <a:lnTo>
                    <a:pt x="158" y="296"/>
                  </a:lnTo>
                  <a:lnTo>
                    <a:pt x="155" y="299"/>
                  </a:lnTo>
                  <a:lnTo>
                    <a:pt x="151" y="301"/>
                  </a:lnTo>
                  <a:lnTo>
                    <a:pt x="150" y="303"/>
                  </a:lnTo>
                  <a:lnTo>
                    <a:pt x="147" y="305"/>
                  </a:lnTo>
                  <a:lnTo>
                    <a:pt x="145" y="309"/>
                  </a:lnTo>
                  <a:lnTo>
                    <a:pt x="143" y="310"/>
                  </a:lnTo>
                  <a:lnTo>
                    <a:pt x="138" y="310"/>
                  </a:lnTo>
                  <a:lnTo>
                    <a:pt x="137" y="3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042173" y="3034872"/>
              <a:ext cx="596285" cy="764854"/>
            </a:xfrm>
            <a:custGeom>
              <a:avLst/>
              <a:gdLst/>
              <a:ahLst/>
              <a:cxnLst>
                <a:cxn ang="0">
                  <a:pos x="134" y="312"/>
                </a:cxn>
                <a:cxn ang="0">
                  <a:pos x="121" y="308"/>
                </a:cxn>
                <a:cxn ang="0">
                  <a:pos x="113" y="313"/>
                </a:cxn>
                <a:cxn ang="0">
                  <a:pos x="104" y="313"/>
                </a:cxn>
                <a:cxn ang="0">
                  <a:pos x="93" y="306"/>
                </a:cxn>
                <a:cxn ang="0">
                  <a:pos x="76" y="306"/>
                </a:cxn>
                <a:cxn ang="0">
                  <a:pos x="66" y="293"/>
                </a:cxn>
                <a:cxn ang="0">
                  <a:pos x="56" y="286"/>
                </a:cxn>
                <a:cxn ang="0">
                  <a:pos x="51" y="284"/>
                </a:cxn>
                <a:cxn ang="0">
                  <a:pos x="35" y="282"/>
                </a:cxn>
                <a:cxn ang="0">
                  <a:pos x="28" y="268"/>
                </a:cxn>
                <a:cxn ang="0">
                  <a:pos x="21" y="218"/>
                </a:cxn>
                <a:cxn ang="0">
                  <a:pos x="14" y="162"/>
                </a:cxn>
                <a:cxn ang="0">
                  <a:pos x="5" y="107"/>
                </a:cxn>
                <a:cxn ang="0">
                  <a:pos x="0" y="70"/>
                </a:cxn>
                <a:cxn ang="0">
                  <a:pos x="63" y="58"/>
                </a:cxn>
                <a:cxn ang="0">
                  <a:pos x="127" y="64"/>
                </a:cxn>
                <a:cxn ang="0">
                  <a:pos x="133" y="70"/>
                </a:cxn>
                <a:cxn ang="0">
                  <a:pos x="179" y="57"/>
                </a:cxn>
                <a:cxn ang="0">
                  <a:pos x="233" y="17"/>
                </a:cxn>
                <a:cxn ang="0">
                  <a:pos x="269" y="41"/>
                </a:cxn>
                <a:cxn ang="0">
                  <a:pos x="283" y="112"/>
                </a:cxn>
                <a:cxn ang="0">
                  <a:pos x="274" y="118"/>
                </a:cxn>
                <a:cxn ang="0">
                  <a:pos x="280" y="126"/>
                </a:cxn>
                <a:cxn ang="0">
                  <a:pos x="283" y="141"/>
                </a:cxn>
                <a:cxn ang="0">
                  <a:pos x="279" y="153"/>
                </a:cxn>
                <a:cxn ang="0">
                  <a:pos x="279" y="172"/>
                </a:cxn>
                <a:cxn ang="0">
                  <a:pos x="276" y="174"/>
                </a:cxn>
                <a:cxn ang="0">
                  <a:pos x="276" y="182"/>
                </a:cxn>
                <a:cxn ang="0">
                  <a:pos x="277" y="191"/>
                </a:cxn>
                <a:cxn ang="0">
                  <a:pos x="276" y="200"/>
                </a:cxn>
                <a:cxn ang="0">
                  <a:pos x="267" y="208"/>
                </a:cxn>
                <a:cxn ang="0">
                  <a:pos x="260" y="218"/>
                </a:cxn>
                <a:cxn ang="0">
                  <a:pos x="255" y="224"/>
                </a:cxn>
                <a:cxn ang="0">
                  <a:pos x="243" y="224"/>
                </a:cxn>
                <a:cxn ang="0">
                  <a:pos x="238" y="238"/>
                </a:cxn>
                <a:cxn ang="0">
                  <a:pos x="229" y="244"/>
                </a:cxn>
                <a:cxn ang="0">
                  <a:pos x="226" y="257"/>
                </a:cxn>
                <a:cxn ang="0">
                  <a:pos x="228" y="261"/>
                </a:cxn>
                <a:cxn ang="0">
                  <a:pos x="226" y="267"/>
                </a:cxn>
                <a:cxn ang="0">
                  <a:pos x="221" y="274"/>
                </a:cxn>
                <a:cxn ang="0">
                  <a:pos x="218" y="265"/>
                </a:cxn>
                <a:cxn ang="0">
                  <a:pos x="211" y="267"/>
                </a:cxn>
                <a:cxn ang="0">
                  <a:pos x="206" y="279"/>
                </a:cxn>
                <a:cxn ang="0">
                  <a:pos x="206" y="293"/>
                </a:cxn>
                <a:cxn ang="0">
                  <a:pos x="202" y="302"/>
                </a:cxn>
                <a:cxn ang="0">
                  <a:pos x="196" y="316"/>
                </a:cxn>
                <a:cxn ang="0">
                  <a:pos x="185" y="320"/>
                </a:cxn>
                <a:cxn ang="0">
                  <a:pos x="175" y="310"/>
                </a:cxn>
                <a:cxn ang="0">
                  <a:pos x="164" y="308"/>
                </a:cxn>
                <a:cxn ang="0">
                  <a:pos x="160" y="296"/>
                </a:cxn>
                <a:cxn ang="0">
                  <a:pos x="150" y="303"/>
                </a:cxn>
                <a:cxn ang="0">
                  <a:pos x="138" y="310"/>
                </a:cxn>
              </a:cxnLst>
              <a:rect l="0" t="0" r="r" b="b"/>
              <a:pathLst>
                <a:path w="283" h="320">
                  <a:moveTo>
                    <a:pt x="137" y="312"/>
                  </a:moveTo>
                  <a:lnTo>
                    <a:pt x="136" y="313"/>
                  </a:lnTo>
                  <a:lnTo>
                    <a:pt x="136" y="313"/>
                  </a:lnTo>
                  <a:lnTo>
                    <a:pt x="134" y="312"/>
                  </a:lnTo>
                  <a:lnTo>
                    <a:pt x="133" y="310"/>
                  </a:lnTo>
                  <a:lnTo>
                    <a:pt x="130" y="309"/>
                  </a:lnTo>
                  <a:lnTo>
                    <a:pt x="124" y="309"/>
                  </a:lnTo>
                  <a:lnTo>
                    <a:pt x="121" y="308"/>
                  </a:lnTo>
                  <a:lnTo>
                    <a:pt x="119" y="306"/>
                  </a:lnTo>
                  <a:lnTo>
                    <a:pt x="113" y="309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2" y="315"/>
                  </a:lnTo>
                  <a:lnTo>
                    <a:pt x="110" y="315"/>
                  </a:lnTo>
                  <a:lnTo>
                    <a:pt x="109" y="313"/>
                  </a:lnTo>
                  <a:lnTo>
                    <a:pt x="104" y="313"/>
                  </a:lnTo>
                  <a:lnTo>
                    <a:pt x="102" y="310"/>
                  </a:lnTo>
                  <a:lnTo>
                    <a:pt x="99" y="309"/>
                  </a:lnTo>
                  <a:lnTo>
                    <a:pt x="97" y="306"/>
                  </a:lnTo>
                  <a:lnTo>
                    <a:pt x="93" y="306"/>
                  </a:lnTo>
                  <a:lnTo>
                    <a:pt x="90" y="305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6" y="306"/>
                  </a:lnTo>
                  <a:lnTo>
                    <a:pt x="72" y="305"/>
                  </a:lnTo>
                  <a:lnTo>
                    <a:pt x="70" y="299"/>
                  </a:lnTo>
                  <a:lnTo>
                    <a:pt x="69" y="296"/>
                  </a:lnTo>
                  <a:lnTo>
                    <a:pt x="66" y="293"/>
                  </a:lnTo>
                  <a:lnTo>
                    <a:pt x="63" y="289"/>
                  </a:lnTo>
                  <a:lnTo>
                    <a:pt x="62" y="286"/>
                  </a:lnTo>
                  <a:lnTo>
                    <a:pt x="59" y="288"/>
                  </a:lnTo>
                  <a:lnTo>
                    <a:pt x="56" y="286"/>
                  </a:lnTo>
                  <a:lnTo>
                    <a:pt x="56" y="284"/>
                  </a:lnTo>
                  <a:lnTo>
                    <a:pt x="55" y="282"/>
                  </a:lnTo>
                  <a:lnTo>
                    <a:pt x="51" y="282"/>
                  </a:lnTo>
                  <a:lnTo>
                    <a:pt x="51" y="284"/>
                  </a:lnTo>
                  <a:lnTo>
                    <a:pt x="45" y="286"/>
                  </a:lnTo>
                  <a:lnTo>
                    <a:pt x="44" y="286"/>
                  </a:lnTo>
                  <a:lnTo>
                    <a:pt x="41" y="286"/>
                  </a:lnTo>
                  <a:lnTo>
                    <a:pt x="35" y="282"/>
                  </a:lnTo>
                  <a:lnTo>
                    <a:pt x="32" y="285"/>
                  </a:lnTo>
                  <a:lnTo>
                    <a:pt x="31" y="286"/>
                  </a:lnTo>
                  <a:lnTo>
                    <a:pt x="28" y="269"/>
                  </a:lnTo>
                  <a:lnTo>
                    <a:pt x="28" y="268"/>
                  </a:lnTo>
                  <a:lnTo>
                    <a:pt x="25" y="252"/>
                  </a:lnTo>
                  <a:lnTo>
                    <a:pt x="25" y="248"/>
                  </a:lnTo>
                  <a:lnTo>
                    <a:pt x="24" y="234"/>
                  </a:lnTo>
                  <a:lnTo>
                    <a:pt x="21" y="218"/>
                  </a:lnTo>
                  <a:lnTo>
                    <a:pt x="20" y="210"/>
                  </a:lnTo>
                  <a:lnTo>
                    <a:pt x="17" y="184"/>
                  </a:lnTo>
                  <a:lnTo>
                    <a:pt x="17" y="182"/>
                  </a:lnTo>
                  <a:lnTo>
                    <a:pt x="14" y="162"/>
                  </a:lnTo>
                  <a:lnTo>
                    <a:pt x="12" y="150"/>
                  </a:lnTo>
                  <a:lnTo>
                    <a:pt x="10" y="133"/>
                  </a:lnTo>
                  <a:lnTo>
                    <a:pt x="8" y="129"/>
                  </a:lnTo>
                  <a:lnTo>
                    <a:pt x="5" y="107"/>
                  </a:lnTo>
                  <a:lnTo>
                    <a:pt x="5" y="104"/>
                  </a:lnTo>
                  <a:lnTo>
                    <a:pt x="4" y="92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58" y="60"/>
                  </a:lnTo>
                  <a:lnTo>
                    <a:pt x="63" y="58"/>
                  </a:lnTo>
                  <a:lnTo>
                    <a:pt x="82" y="56"/>
                  </a:lnTo>
                  <a:lnTo>
                    <a:pt x="103" y="60"/>
                  </a:lnTo>
                  <a:lnTo>
                    <a:pt x="114" y="65"/>
                  </a:lnTo>
                  <a:lnTo>
                    <a:pt x="127" y="64"/>
                  </a:lnTo>
                  <a:lnTo>
                    <a:pt x="129" y="65"/>
                  </a:lnTo>
                  <a:lnTo>
                    <a:pt x="110" y="73"/>
                  </a:lnTo>
                  <a:lnTo>
                    <a:pt x="121" y="74"/>
                  </a:lnTo>
                  <a:lnTo>
                    <a:pt x="133" y="70"/>
                  </a:lnTo>
                  <a:lnTo>
                    <a:pt x="144" y="73"/>
                  </a:lnTo>
                  <a:lnTo>
                    <a:pt x="157" y="67"/>
                  </a:lnTo>
                  <a:lnTo>
                    <a:pt x="175" y="57"/>
                  </a:lnTo>
                  <a:lnTo>
                    <a:pt x="179" y="57"/>
                  </a:lnTo>
                  <a:lnTo>
                    <a:pt x="194" y="56"/>
                  </a:lnTo>
                  <a:lnTo>
                    <a:pt x="208" y="41"/>
                  </a:lnTo>
                  <a:lnTo>
                    <a:pt x="213" y="31"/>
                  </a:lnTo>
                  <a:lnTo>
                    <a:pt x="233" y="17"/>
                  </a:lnTo>
                  <a:lnTo>
                    <a:pt x="262" y="0"/>
                  </a:lnTo>
                  <a:lnTo>
                    <a:pt x="263" y="12"/>
                  </a:lnTo>
                  <a:lnTo>
                    <a:pt x="269" y="41"/>
                  </a:lnTo>
                  <a:lnTo>
                    <a:pt x="269" y="41"/>
                  </a:lnTo>
                  <a:lnTo>
                    <a:pt x="274" y="71"/>
                  </a:lnTo>
                  <a:lnTo>
                    <a:pt x="279" y="91"/>
                  </a:lnTo>
                  <a:lnTo>
                    <a:pt x="280" y="94"/>
                  </a:lnTo>
                  <a:lnTo>
                    <a:pt x="283" y="112"/>
                  </a:lnTo>
                  <a:lnTo>
                    <a:pt x="280" y="115"/>
                  </a:lnTo>
                  <a:lnTo>
                    <a:pt x="277" y="115"/>
                  </a:lnTo>
                  <a:lnTo>
                    <a:pt x="276" y="115"/>
                  </a:lnTo>
                  <a:lnTo>
                    <a:pt x="274" y="118"/>
                  </a:lnTo>
                  <a:lnTo>
                    <a:pt x="274" y="119"/>
                  </a:lnTo>
                  <a:lnTo>
                    <a:pt x="277" y="122"/>
                  </a:lnTo>
                  <a:lnTo>
                    <a:pt x="279" y="124"/>
                  </a:lnTo>
                  <a:lnTo>
                    <a:pt x="280" y="126"/>
                  </a:lnTo>
                  <a:lnTo>
                    <a:pt x="280" y="133"/>
                  </a:lnTo>
                  <a:lnTo>
                    <a:pt x="280" y="133"/>
                  </a:lnTo>
                  <a:lnTo>
                    <a:pt x="281" y="135"/>
                  </a:lnTo>
                  <a:lnTo>
                    <a:pt x="283" y="141"/>
                  </a:lnTo>
                  <a:lnTo>
                    <a:pt x="283" y="143"/>
                  </a:lnTo>
                  <a:lnTo>
                    <a:pt x="281" y="146"/>
                  </a:lnTo>
                  <a:lnTo>
                    <a:pt x="280" y="150"/>
                  </a:lnTo>
                  <a:lnTo>
                    <a:pt x="279" y="153"/>
                  </a:lnTo>
                  <a:lnTo>
                    <a:pt x="279" y="155"/>
                  </a:lnTo>
                  <a:lnTo>
                    <a:pt x="279" y="165"/>
                  </a:lnTo>
                  <a:lnTo>
                    <a:pt x="280" y="169"/>
                  </a:lnTo>
                  <a:lnTo>
                    <a:pt x="279" y="172"/>
                  </a:lnTo>
                  <a:lnTo>
                    <a:pt x="279" y="174"/>
                  </a:lnTo>
                  <a:lnTo>
                    <a:pt x="279" y="174"/>
                  </a:lnTo>
                  <a:lnTo>
                    <a:pt x="277" y="174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9" y="179"/>
                  </a:lnTo>
                  <a:lnTo>
                    <a:pt x="277" y="180"/>
                  </a:lnTo>
                  <a:lnTo>
                    <a:pt x="276" y="182"/>
                  </a:lnTo>
                  <a:lnTo>
                    <a:pt x="277" y="184"/>
                  </a:lnTo>
                  <a:lnTo>
                    <a:pt x="274" y="189"/>
                  </a:lnTo>
                  <a:lnTo>
                    <a:pt x="276" y="190"/>
                  </a:lnTo>
                  <a:lnTo>
                    <a:pt x="277" y="191"/>
                  </a:lnTo>
                  <a:lnTo>
                    <a:pt x="279" y="193"/>
                  </a:lnTo>
                  <a:lnTo>
                    <a:pt x="276" y="196"/>
                  </a:lnTo>
                  <a:lnTo>
                    <a:pt x="276" y="197"/>
                  </a:lnTo>
                  <a:lnTo>
                    <a:pt x="276" y="200"/>
                  </a:lnTo>
                  <a:lnTo>
                    <a:pt x="274" y="201"/>
                  </a:lnTo>
                  <a:lnTo>
                    <a:pt x="273" y="201"/>
                  </a:lnTo>
                  <a:lnTo>
                    <a:pt x="270" y="204"/>
                  </a:lnTo>
                  <a:lnTo>
                    <a:pt x="267" y="208"/>
                  </a:lnTo>
                  <a:lnTo>
                    <a:pt x="267" y="210"/>
                  </a:lnTo>
                  <a:lnTo>
                    <a:pt x="264" y="213"/>
                  </a:lnTo>
                  <a:lnTo>
                    <a:pt x="263" y="216"/>
                  </a:lnTo>
                  <a:lnTo>
                    <a:pt x="260" y="218"/>
                  </a:lnTo>
                  <a:lnTo>
                    <a:pt x="259" y="221"/>
                  </a:lnTo>
                  <a:lnTo>
                    <a:pt x="257" y="223"/>
                  </a:lnTo>
                  <a:lnTo>
                    <a:pt x="257" y="224"/>
                  </a:lnTo>
                  <a:lnTo>
                    <a:pt x="255" y="224"/>
                  </a:lnTo>
                  <a:lnTo>
                    <a:pt x="252" y="228"/>
                  </a:lnTo>
                  <a:lnTo>
                    <a:pt x="249" y="228"/>
                  </a:lnTo>
                  <a:lnTo>
                    <a:pt x="245" y="224"/>
                  </a:lnTo>
                  <a:lnTo>
                    <a:pt x="243" y="224"/>
                  </a:lnTo>
                  <a:lnTo>
                    <a:pt x="242" y="225"/>
                  </a:lnTo>
                  <a:lnTo>
                    <a:pt x="238" y="230"/>
                  </a:lnTo>
                  <a:lnTo>
                    <a:pt x="238" y="233"/>
                  </a:lnTo>
                  <a:lnTo>
                    <a:pt x="238" y="238"/>
                  </a:lnTo>
                  <a:lnTo>
                    <a:pt x="232" y="238"/>
                  </a:lnTo>
                  <a:lnTo>
                    <a:pt x="230" y="240"/>
                  </a:lnTo>
                  <a:lnTo>
                    <a:pt x="230" y="242"/>
                  </a:lnTo>
                  <a:lnTo>
                    <a:pt x="229" y="244"/>
                  </a:lnTo>
                  <a:lnTo>
                    <a:pt x="226" y="248"/>
                  </a:lnTo>
                  <a:lnTo>
                    <a:pt x="229" y="251"/>
                  </a:lnTo>
                  <a:lnTo>
                    <a:pt x="229" y="254"/>
                  </a:lnTo>
                  <a:lnTo>
                    <a:pt x="226" y="257"/>
                  </a:lnTo>
                  <a:lnTo>
                    <a:pt x="225" y="257"/>
                  </a:lnTo>
                  <a:lnTo>
                    <a:pt x="225" y="257"/>
                  </a:lnTo>
                  <a:lnTo>
                    <a:pt x="225" y="259"/>
                  </a:lnTo>
                  <a:lnTo>
                    <a:pt x="228" y="261"/>
                  </a:lnTo>
                  <a:lnTo>
                    <a:pt x="229" y="265"/>
                  </a:lnTo>
                  <a:lnTo>
                    <a:pt x="230" y="268"/>
                  </a:lnTo>
                  <a:lnTo>
                    <a:pt x="229" y="268"/>
                  </a:lnTo>
                  <a:lnTo>
                    <a:pt x="226" y="267"/>
                  </a:lnTo>
                  <a:lnTo>
                    <a:pt x="225" y="268"/>
                  </a:lnTo>
                  <a:lnTo>
                    <a:pt x="225" y="272"/>
                  </a:lnTo>
                  <a:lnTo>
                    <a:pt x="223" y="274"/>
                  </a:lnTo>
                  <a:lnTo>
                    <a:pt x="221" y="274"/>
                  </a:lnTo>
                  <a:lnTo>
                    <a:pt x="219" y="272"/>
                  </a:lnTo>
                  <a:lnTo>
                    <a:pt x="222" y="269"/>
                  </a:lnTo>
                  <a:lnTo>
                    <a:pt x="219" y="265"/>
                  </a:lnTo>
                  <a:lnTo>
                    <a:pt x="218" y="265"/>
                  </a:lnTo>
                  <a:lnTo>
                    <a:pt x="215" y="265"/>
                  </a:lnTo>
                  <a:lnTo>
                    <a:pt x="213" y="264"/>
                  </a:lnTo>
                  <a:lnTo>
                    <a:pt x="211" y="264"/>
                  </a:lnTo>
                  <a:lnTo>
                    <a:pt x="211" y="267"/>
                  </a:lnTo>
                  <a:lnTo>
                    <a:pt x="209" y="268"/>
                  </a:lnTo>
                  <a:lnTo>
                    <a:pt x="208" y="269"/>
                  </a:lnTo>
                  <a:lnTo>
                    <a:pt x="206" y="275"/>
                  </a:lnTo>
                  <a:lnTo>
                    <a:pt x="206" y="279"/>
                  </a:lnTo>
                  <a:lnTo>
                    <a:pt x="204" y="284"/>
                  </a:lnTo>
                  <a:lnTo>
                    <a:pt x="204" y="285"/>
                  </a:lnTo>
                  <a:lnTo>
                    <a:pt x="206" y="291"/>
                  </a:lnTo>
                  <a:lnTo>
                    <a:pt x="206" y="293"/>
                  </a:lnTo>
                  <a:lnTo>
                    <a:pt x="208" y="298"/>
                  </a:lnTo>
                  <a:lnTo>
                    <a:pt x="208" y="301"/>
                  </a:lnTo>
                  <a:lnTo>
                    <a:pt x="206" y="302"/>
                  </a:lnTo>
                  <a:lnTo>
                    <a:pt x="202" y="302"/>
                  </a:lnTo>
                  <a:lnTo>
                    <a:pt x="201" y="303"/>
                  </a:lnTo>
                  <a:lnTo>
                    <a:pt x="201" y="313"/>
                  </a:lnTo>
                  <a:lnTo>
                    <a:pt x="201" y="315"/>
                  </a:lnTo>
                  <a:lnTo>
                    <a:pt x="196" y="316"/>
                  </a:lnTo>
                  <a:lnTo>
                    <a:pt x="195" y="316"/>
                  </a:lnTo>
                  <a:lnTo>
                    <a:pt x="191" y="320"/>
                  </a:lnTo>
                  <a:lnTo>
                    <a:pt x="187" y="320"/>
                  </a:lnTo>
                  <a:lnTo>
                    <a:pt x="185" y="320"/>
                  </a:lnTo>
                  <a:lnTo>
                    <a:pt x="184" y="320"/>
                  </a:lnTo>
                  <a:lnTo>
                    <a:pt x="182" y="316"/>
                  </a:lnTo>
                  <a:lnTo>
                    <a:pt x="178" y="313"/>
                  </a:lnTo>
                  <a:lnTo>
                    <a:pt x="175" y="310"/>
                  </a:lnTo>
                  <a:lnTo>
                    <a:pt x="172" y="310"/>
                  </a:lnTo>
                  <a:lnTo>
                    <a:pt x="168" y="310"/>
                  </a:lnTo>
                  <a:lnTo>
                    <a:pt x="167" y="309"/>
                  </a:lnTo>
                  <a:lnTo>
                    <a:pt x="164" y="308"/>
                  </a:lnTo>
                  <a:lnTo>
                    <a:pt x="162" y="303"/>
                  </a:lnTo>
                  <a:lnTo>
                    <a:pt x="161" y="301"/>
                  </a:lnTo>
                  <a:lnTo>
                    <a:pt x="161" y="298"/>
                  </a:lnTo>
                  <a:lnTo>
                    <a:pt x="160" y="296"/>
                  </a:lnTo>
                  <a:lnTo>
                    <a:pt x="158" y="296"/>
                  </a:lnTo>
                  <a:lnTo>
                    <a:pt x="155" y="299"/>
                  </a:lnTo>
                  <a:lnTo>
                    <a:pt x="151" y="301"/>
                  </a:lnTo>
                  <a:lnTo>
                    <a:pt x="150" y="303"/>
                  </a:lnTo>
                  <a:lnTo>
                    <a:pt x="147" y="305"/>
                  </a:lnTo>
                  <a:lnTo>
                    <a:pt x="145" y="309"/>
                  </a:lnTo>
                  <a:lnTo>
                    <a:pt x="143" y="310"/>
                  </a:lnTo>
                  <a:lnTo>
                    <a:pt x="138" y="310"/>
                  </a:lnTo>
                  <a:lnTo>
                    <a:pt x="137" y="31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74084" y="3104188"/>
              <a:ext cx="573107" cy="1123379"/>
            </a:xfrm>
            <a:custGeom>
              <a:avLst/>
              <a:gdLst/>
              <a:ahLst/>
              <a:cxnLst>
                <a:cxn ang="0">
                  <a:pos x="221" y="430"/>
                </a:cxn>
                <a:cxn ang="0">
                  <a:pos x="223" y="457"/>
                </a:cxn>
                <a:cxn ang="0">
                  <a:pos x="205" y="453"/>
                </a:cxn>
                <a:cxn ang="0">
                  <a:pos x="180" y="458"/>
                </a:cxn>
                <a:cxn ang="0">
                  <a:pos x="175" y="470"/>
                </a:cxn>
                <a:cxn ang="0">
                  <a:pos x="167" y="464"/>
                </a:cxn>
                <a:cxn ang="0">
                  <a:pos x="163" y="461"/>
                </a:cxn>
                <a:cxn ang="0">
                  <a:pos x="153" y="447"/>
                </a:cxn>
                <a:cxn ang="0">
                  <a:pos x="154" y="432"/>
                </a:cxn>
                <a:cxn ang="0">
                  <a:pos x="148" y="412"/>
                </a:cxn>
                <a:cxn ang="0">
                  <a:pos x="124" y="396"/>
                </a:cxn>
                <a:cxn ang="0">
                  <a:pos x="117" y="392"/>
                </a:cxn>
                <a:cxn ang="0">
                  <a:pos x="96" y="381"/>
                </a:cxn>
                <a:cxn ang="0">
                  <a:pos x="89" y="359"/>
                </a:cxn>
                <a:cxn ang="0">
                  <a:pos x="97" y="335"/>
                </a:cxn>
                <a:cxn ang="0">
                  <a:pos x="100" y="321"/>
                </a:cxn>
                <a:cxn ang="0">
                  <a:pos x="76" y="313"/>
                </a:cxn>
                <a:cxn ang="0">
                  <a:pos x="59" y="305"/>
                </a:cxn>
                <a:cxn ang="0">
                  <a:pos x="54" y="286"/>
                </a:cxn>
                <a:cxn ang="0">
                  <a:pos x="27" y="266"/>
                </a:cxn>
                <a:cxn ang="0">
                  <a:pos x="7" y="242"/>
                </a:cxn>
                <a:cxn ang="0">
                  <a:pos x="1" y="225"/>
                </a:cxn>
                <a:cxn ang="0">
                  <a:pos x="5" y="198"/>
                </a:cxn>
                <a:cxn ang="0">
                  <a:pos x="4" y="184"/>
                </a:cxn>
                <a:cxn ang="0">
                  <a:pos x="21" y="171"/>
                </a:cxn>
                <a:cxn ang="0">
                  <a:pos x="31" y="148"/>
                </a:cxn>
                <a:cxn ang="0">
                  <a:pos x="20" y="126"/>
                </a:cxn>
                <a:cxn ang="0">
                  <a:pos x="28" y="109"/>
                </a:cxn>
                <a:cxn ang="0">
                  <a:pos x="54" y="97"/>
                </a:cxn>
                <a:cxn ang="0">
                  <a:pos x="65" y="86"/>
                </a:cxn>
                <a:cxn ang="0">
                  <a:pos x="75" y="56"/>
                </a:cxn>
                <a:cxn ang="0">
                  <a:pos x="68" y="42"/>
                </a:cxn>
                <a:cxn ang="0">
                  <a:pos x="54" y="27"/>
                </a:cxn>
                <a:cxn ang="0">
                  <a:pos x="39" y="15"/>
                </a:cxn>
                <a:cxn ang="0">
                  <a:pos x="146" y="7"/>
                </a:cxn>
                <a:cxn ang="0">
                  <a:pos x="215" y="14"/>
                </a:cxn>
                <a:cxn ang="0">
                  <a:pos x="245" y="97"/>
                </a:cxn>
                <a:cxn ang="0">
                  <a:pos x="256" y="192"/>
                </a:cxn>
                <a:cxn ang="0">
                  <a:pos x="259" y="264"/>
                </a:cxn>
                <a:cxn ang="0">
                  <a:pos x="262" y="273"/>
                </a:cxn>
                <a:cxn ang="0">
                  <a:pos x="260" y="281"/>
                </a:cxn>
                <a:cxn ang="0">
                  <a:pos x="266" y="291"/>
                </a:cxn>
                <a:cxn ang="0">
                  <a:pos x="270" y="305"/>
                </a:cxn>
                <a:cxn ang="0">
                  <a:pos x="264" y="320"/>
                </a:cxn>
                <a:cxn ang="0">
                  <a:pos x="264" y="331"/>
                </a:cxn>
                <a:cxn ang="0">
                  <a:pos x="259" y="337"/>
                </a:cxn>
                <a:cxn ang="0">
                  <a:pos x="252" y="348"/>
                </a:cxn>
                <a:cxn ang="0">
                  <a:pos x="245" y="356"/>
                </a:cxn>
                <a:cxn ang="0">
                  <a:pos x="246" y="365"/>
                </a:cxn>
                <a:cxn ang="0">
                  <a:pos x="243" y="372"/>
                </a:cxn>
                <a:cxn ang="0">
                  <a:pos x="245" y="382"/>
                </a:cxn>
                <a:cxn ang="0">
                  <a:pos x="245" y="385"/>
                </a:cxn>
                <a:cxn ang="0">
                  <a:pos x="242" y="390"/>
                </a:cxn>
                <a:cxn ang="0">
                  <a:pos x="239" y="409"/>
                </a:cxn>
              </a:cxnLst>
              <a:rect l="0" t="0" r="r" b="b"/>
              <a:pathLst>
                <a:path w="272" h="470">
                  <a:moveTo>
                    <a:pt x="246" y="417"/>
                  </a:moveTo>
                  <a:lnTo>
                    <a:pt x="245" y="420"/>
                  </a:lnTo>
                  <a:lnTo>
                    <a:pt x="230" y="424"/>
                  </a:lnTo>
                  <a:lnTo>
                    <a:pt x="228" y="429"/>
                  </a:lnTo>
                  <a:lnTo>
                    <a:pt x="223" y="427"/>
                  </a:lnTo>
                  <a:lnTo>
                    <a:pt x="221" y="430"/>
                  </a:lnTo>
                  <a:lnTo>
                    <a:pt x="219" y="439"/>
                  </a:lnTo>
                  <a:lnTo>
                    <a:pt x="219" y="441"/>
                  </a:lnTo>
                  <a:lnTo>
                    <a:pt x="223" y="446"/>
                  </a:lnTo>
                  <a:lnTo>
                    <a:pt x="226" y="450"/>
                  </a:lnTo>
                  <a:lnTo>
                    <a:pt x="225" y="454"/>
                  </a:lnTo>
                  <a:lnTo>
                    <a:pt x="223" y="457"/>
                  </a:lnTo>
                  <a:lnTo>
                    <a:pt x="222" y="457"/>
                  </a:lnTo>
                  <a:lnTo>
                    <a:pt x="221" y="458"/>
                  </a:lnTo>
                  <a:lnTo>
                    <a:pt x="218" y="457"/>
                  </a:lnTo>
                  <a:lnTo>
                    <a:pt x="213" y="456"/>
                  </a:lnTo>
                  <a:lnTo>
                    <a:pt x="208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197" y="449"/>
                  </a:lnTo>
                  <a:lnTo>
                    <a:pt x="191" y="449"/>
                  </a:lnTo>
                  <a:lnTo>
                    <a:pt x="187" y="449"/>
                  </a:lnTo>
                  <a:lnTo>
                    <a:pt x="182" y="451"/>
                  </a:lnTo>
                  <a:lnTo>
                    <a:pt x="180" y="458"/>
                  </a:lnTo>
                  <a:lnTo>
                    <a:pt x="178" y="460"/>
                  </a:lnTo>
                  <a:lnTo>
                    <a:pt x="177" y="463"/>
                  </a:lnTo>
                  <a:lnTo>
                    <a:pt x="177" y="465"/>
                  </a:lnTo>
                  <a:lnTo>
                    <a:pt x="178" y="468"/>
                  </a:lnTo>
                  <a:lnTo>
                    <a:pt x="180" y="468"/>
                  </a:lnTo>
                  <a:lnTo>
                    <a:pt x="175" y="470"/>
                  </a:lnTo>
                  <a:lnTo>
                    <a:pt x="174" y="465"/>
                  </a:lnTo>
                  <a:lnTo>
                    <a:pt x="172" y="465"/>
                  </a:lnTo>
                  <a:lnTo>
                    <a:pt x="170" y="461"/>
                  </a:lnTo>
                  <a:lnTo>
                    <a:pt x="168" y="461"/>
                  </a:lnTo>
                  <a:lnTo>
                    <a:pt x="168" y="461"/>
                  </a:lnTo>
                  <a:lnTo>
                    <a:pt x="167" y="464"/>
                  </a:lnTo>
                  <a:lnTo>
                    <a:pt x="171" y="465"/>
                  </a:lnTo>
                  <a:lnTo>
                    <a:pt x="171" y="468"/>
                  </a:lnTo>
                  <a:lnTo>
                    <a:pt x="170" y="468"/>
                  </a:lnTo>
                  <a:lnTo>
                    <a:pt x="168" y="468"/>
                  </a:lnTo>
                  <a:lnTo>
                    <a:pt x="163" y="465"/>
                  </a:lnTo>
                  <a:lnTo>
                    <a:pt x="163" y="461"/>
                  </a:lnTo>
                  <a:lnTo>
                    <a:pt x="160" y="458"/>
                  </a:lnTo>
                  <a:lnTo>
                    <a:pt x="158" y="456"/>
                  </a:lnTo>
                  <a:lnTo>
                    <a:pt x="155" y="451"/>
                  </a:lnTo>
                  <a:lnTo>
                    <a:pt x="155" y="449"/>
                  </a:lnTo>
                  <a:lnTo>
                    <a:pt x="154" y="449"/>
                  </a:lnTo>
                  <a:lnTo>
                    <a:pt x="153" y="447"/>
                  </a:lnTo>
                  <a:lnTo>
                    <a:pt x="151" y="444"/>
                  </a:lnTo>
                  <a:lnTo>
                    <a:pt x="153" y="443"/>
                  </a:lnTo>
                  <a:lnTo>
                    <a:pt x="154" y="441"/>
                  </a:lnTo>
                  <a:lnTo>
                    <a:pt x="157" y="440"/>
                  </a:lnTo>
                  <a:lnTo>
                    <a:pt x="157" y="436"/>
                  </a:lnTo>
                  <a:lnTo>
                    <a:pt x="154" y="432"/>
                  </a:lnTo>
                  <a:lnTo>
                    <a:pt x="151" y="429"/>
                  </a:lnTo>
                  <a:lnTo>
                    <a:pt x="148" y="423"/>
                  </a:lnTo>
                  <a:lnTo>
                    <a:pt x="150" y="419"/>
                  </a:lnTo>
                  <a:lnTo>
                    <a:pt x="148" y="416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4" y="412"/>
                  </a:lnTo>
                  <a:lnTo>
                    <a:pt x="138" y="409"/>
                  </a:lnTo>
                  <a:lnTo>
                    <a:pt x="137" y="406"/>
                  </a:lnTo>
                  <a:lnTo>
                    <a:pt x="136" y="405"/>
                  </a:lnTo>
                  <a:lnTo>
                    <a:pt x="133" y="402"/>
                  </a:lnTo>
                  <a:lnTo>
                    <a:pt x="124" y="396"/>
                  </a:lnTo>
                  <a:lnTo>
                    <a:pt x="124" y="396"/>
                  </a:lnTo>
                  <a:lnTo>
                    <a:pt x="124" y="398"/>
                  </a:lnTo>
                  <a:lnTo>
                    <a:pt x="121" y="399"/>
                  </a:lnTo>
                  <a:lnTo>
                    <a:pt x="119" y="399"/>
                  </a:lnTo>
                  <a:lnTo>
                    <a:pt x="116" y="396"/>
                  </a:lnTo>
                  <a:lnTo>
                    <a:pt x="117" y="392"/>
                  </a:lnTo>
                  <a:lnTo>
                    <a:pt x="113" y="392"/>
                  </a:lnTo>
                  <a:lnTo>
                    <a:pt x="112" y="390"/>
                  </a:lnTo>
                  <a:lnTo>
                    <a:pt x="106" y="388"/>
                  </a:lnTo>
                  <a:lnTo>
                    <a:pt x="104" y="386"/>
                  </a:lnTo>
                  <a:lnTo>
                    <a:pt x="100" y="383"/>
                  </a:lnTo>
                  <a:lnTo>
                    <a:pt x="96" y="381"/>
                  </a:lnTo>
                  <a:lnTo>
                    <a:pt x="93" y="378"/>
                  </a:lnTo>
                  <a:lnTo>
                    <a:pt x="90" y="376"/>
                  </a:lnTo>
                  <a:lnTo>
                    <a:pt x="87" y="372"/>
                  </a:lnTo>
                  <a:lnTo>
                    <a:pt x="87" y="365"/>
                  </a:lnTo>
                  <a:lnTo>
                    <a:pt x="87" y="361"/>
                  </a:lnTo>
                  <a:lnTo>
                    <a:pt x="89" y="359"/>
                  </a:lnTo>
                  <a:lnTo>
                    <a:pt x="90" y="355"/>
                  </a:lnTo>
                  <a:lnTo>
                    <a:pt x="93" y="348"/>
                  </a:lnTo>
                  <a:lnTo>
                    <a:pt x="93" y="347"/>
                  </a:lnTo>
                  <a:lnTo>
                    <a:pt x="95" y="344"/>
                  </a:lnTo>
                  <a:lnTo>
                    <a:pt x="97" y="339"/>
                  </a:lnTo>
                  <a:lnTo>
                    <a:pt x="97" y="335"/>
                  </a:lnTo>
                  <a:lnTo>
                    <a:pt x="96" y="332"/>
                  </a:lnTo>
                  <a:lnTo>
                    <a:pt x="96" y="330"/>
                  </a:lnTo>
                  <a:lnTo>
                    <a:pt x="97" y="325"/>
                  </a:lnTo>
                  <a:lnTo>
                    <a:pt x="99" y="325"/>
                  </a:lnTo>
                  <a:lnTo>
                    <a:pt x="100" y="324"/>
                  </a:lnTo>
                  <a:lnTo>
                    <a:pt x="100" y="321"/>
                  </a:lnTo>
                  <a:lnTo>
                    <a:pt x="99" y="320"/>
                  </a:lnTo>
                  <a:lnTo>
                    <a:pt x="92" y="314"/>
                  </a:lnTo>
                  <a:lnTo>
                    <a:pt x="89" y="314"/>
                  </a:lnTo>
                  <a:lnTo>
                    <a:pt x="86" y="314"/>
                  </a:lnTo>
                  <a:lnTo>
                    <a:pt x="79" y="311"/>
                  </a:lnTo>
                  <a:lnTo>
                    <a:pt x="76" y="313"/>
                  </a:lnTo>
                  <a:lnTo>
                    <a:pt x="72" y="318"/>
                  </a:lnTo>
                  <a:lnTo>
                    <a:pt x="71" y="320"/>
                  </a:lnTo>
                  <a:lnTo>
                    <a:pt x="66" y="320"/>
                  </a:lnTo>
                  <a:lnTo>
                    <a:pt x="63" y="315"/>
                  </a:lnTo>
                  <a:lnTo>
                    <a:pt x="61" y="307"/>
                  </a:lnTo>
                  <a:lnTo>
                    <a:pt x="59" y="305"/>
                  </a:lnTo>
                  <a:lnTo>
                    <a:pt x="61" y="303"/>
                  </a:lnTo>
                  <a:lnTo>
                    <a:pt x="59" y="298"/>
                  </a:lnTo>
                  <a:lnTo>
                    <a:pt x="58" y="294"/>
                  </a:lnTo>
                  <a:lnTo>
                    <a:pt x="56" y="291"/>
                  </a:lnTo>
                  <a:lnTo>
                    <a:pt x="56" y="290"/>
                  </a:lnTo>
                  <a:lnTo>
                    <a:pt x="54" y="286"/>
                  </a:lnTo>
                  <a:lnTo>
                    <a:pt x="48" y="281"/>
                  </a:lnTo>
                  <a:lnTo>
                    <a:pt x="42" y="277"/>
                  </a:lnTo>
                  <a:lnTo>
                    <a:pt x="35" y="274"/>
                  </a:lnTo>
                  <a:lnTo>
                    <a:pt x="34" y="272"/>
                  </a:lnTo>
                  <a:lnTo>
                    <a:pt x="31" y="267"/>
                  </a:lnTo>
                  <a:lnTo>
                    <a:pt x="27" y="266"/>
                  </a:lnTo>
                  <a:lnTo>
                    <a:pt x="24" y="263"/>
                  </a:lnTo>
                  <a:lnTo>
                    <a:pt x="15" y="256"/>
                  </a:lnTo>
                  <a:lnTo>
                    <a:pt x="12" y="253"/>
                  </a:lnTo>
                  <a:lnTo>
                    <a:pt x="12" y="250"/>
                  </a:lnTo>
                  <a:lnTo>
                    <a:pt x="11" y="246"/>
                  </a:lnTo>
                  <a:lnTo>
                    <a:pt x="7" y="242"/>
                  </a:lnTo>
                  <a:lnTo>
                    <a:pt x="5" y="239"/>
                  </a:lnTo>
                  <a:lnTo>
                    <a:pt x="7" y="238"/>
                  </a:lnTo>
                  <a:lnTo>
                    <a:pt x="7" y="236"/>
                  </a:lnTo>
                  <a:lnTo>
                    <a:pt x="5" y="235"/>
                  </a:lnTo>
                  <a:lnTo>
                    <a:pt x="3" y="229"/>
                  </a:lnTo>
                  <a:lnTo>
                    <a:pt x="1" y="225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1" y="204"/>
                  </a:lnTo>
                  <a:lnTo>
                    <a:pt x="3" y="199"/>
                  </a:lnTo>
                  <a:lnTo>
                    <a:pt x="5" y="198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7" y="192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4" y="184"/>
                  </a:lnTo>
                  <a:lnTo>
                    <a:pt x="4" y="182"/>
                  </a:lnTo>
                  <a:lnTo>
                    <a:pt x="7" y="179"/>
                  </a:lnTo>
                  <a:lnTo>
                    <a:pt x="14" y="175"/>
                  </a:lnTo>
                  <a:lnTo>
                    <a:pt x="17" y="175"/>
                  </a:lnTo>
                  <a:lnTo>
                    <a:pt x="20" y="174"/>
                  </a:lnTo>
                  <a:lnTo>
                    <a:pt x="21" y="171"/>
                  </a:lnTo>
                  <a:lnTo>
                    <a:pt x="22" y="170"/>
                  </a:lnTo>
                  <a:lnTo>
                    <a:pt x="24" y="164"/>
                  </a:lnTo>
                  <a:lnTo>
                    <a:pt x="22" y="158"/>
                  </a:lnTo>
                  <a:lnTo>
                    <a:pt x="25" y="154"/>
                  </a:lnTo>
                  <a:lnTo>
                    <a:pt x="29" y="150"/>
                  </a:lnTo>
                  <a:lnTo>
                    <a:pt x="31" y="148"/>
                  </a:lnTo>
                  <a:lnTo>
                    <a:pt x="29" y="138"/>
                  </a:lnTo>
                  <a:lnTo>
                    <a:pt x="29" y="136"/>
                  </a:lnTo>
                  <a:lnTo>
                    <a:pt x="27" y="131"/>
                  </a:lnTo>
                  <a:lnTo>
                    <a:pt x="25" y="130"/>
                  </a:lnTo>
                  <a:lnTo>
                    <a:pt x="22" y="130"/>
                  </a:lnTo>
                  <a:lnTo>
                    <a:pt x="20" y="126"/>
                  </a:lnTo>
                  <a:lnTo>
                    <a:pt x="20" y="121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2" y="109"/>
                  </a:lnTo>
                  <a:lnTo>
                    <a:pt x="25" y="107"/>
                  </a:lnTo>
                  <a:lnTo>
                    <a:pt x="28" y="109"/>
                  </a:lnTo>
                  <a:lnTo>
                    <a:pt x="34" y="106"/>
                  </a:lnTo>
                  <a:lnTo>
                    <a:pt x="38" y="104"/>
                  </a:lnTo>
                  <a:lnTo>
                    <a:pt x="44" y="104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4" y="97"/>
                  </a:lnTo>
                  <a:lnTo>
                    <a:pt x="58" y="97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5" y="92"/>
                  </a:lnTo>
                  <a:lnTo>
                    <a:pt x="65" y="90"/>
                  </a:lnTo>
                  <a:lnTo>
                    <a:pt x="65" y="86"/>
                  </a:lnTo>
                  <a:lnTo>
                    <a:pt x="65" y="80"/>
                  </a:lnTo>
                  <a:lnTo>
                    <a:pt x="66" y="76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5" y="62"/>
                  </a:lnTo>
                  <a:lnTo>
                    <a:pt x="75" y="56"/>
                  </a:lnTo>
                  <a:lnTo>
                    <a:pt x="73" y="52"/>
                  </a:lnTo>
                  <a:lnTo>
                    <a:pt x="72" y="51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68" y="42"/>
                  </a:lnTo>
                  <a:lnTo>
                    <a:pt x="62" y="39"/>
                  </a:lnTo>
                  <a:lnTo>
                    <a:pt x="59" y="39"/>
                  </a:lnTo>
                  <a:lnTo>
                    <a:pt x="56" y="36"/>
                  </a:lnTo>
                  <a:lnTo>
                    <a:pt x="55" y="35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49" y="25"/>
                  </a:lnTo>
                  <a:lnTo>
                    <a:pt x="45" y="22"/>
                  </a:lnTo>
                  <a:lnTo>
                    <a:pt x="42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54" y="14"/>
                  </a:lnTo>
                  <a:lnTo>
                    <a:pt x="85" y="12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46" y="7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16" y="0"/>
                  </a:lnTo>
                  <a:lnTo>
                    <a:pt x="215" y="14"/>
                  </a:lnTo>
                  <a:lnTo>
                    <a:pt x="222" y="27"/>
                  </a:lnTo>
                  <a:lnTo>
                    <a:pt x="229" y="35"/>
                  </a:lnTo>
                  <a:lnTo>
                    <a:pt x="235" y="52"/>
                  </a:lnTo>
                  <a:lnTo>
                    <a:pt x="240" y="62"/>
                  </a:lnTo>
                  <a:lnTo>
                    <a:pt x="243" y="83"/>
                  </a:lnTo>
                  <a:lnTo>
                    <a:pt x="245" y="97"/>
                  </a:lnTo>
                  <a:lnTo>
                    <a:pt x="246" y="107"/>
                  </a:lnTo>
                  <a:lnTo>
                    <a:pt x="247" y="121"/>
                  </a:lnTo>
                  <a:lnTo>
                    <a:pt x="250" y="143"/>
                  </a:lnTo>
                  <a:lnTo>
                    <a:pt x="252" y="164"/>
                  </a:lnTo>
                  <a:lnTo>
                    <a:pt x="252" y="165"/>
                  </a:lnTo>
                  <a:lnTo>
                    <a:pt x="256" y="192"/>
                  </a:lnTo>
                  <a:lnTo>
                    <a:pt x="259" y="215"/>
                  </a:lnTo>
                  <a:lnTo>
                    <a:pt x="262" y="238"/>
                  </a:lnTo>
                  <a:lnTo>
                    <a:pt x="262" y="249"/>
                  </a:lnTo>
                  <a:lnTo>
                    <a:pt x="263" y="260"/>
                  </a:lnTo>
                  <a:lnTo>
                    <a:pt x="260" y="262"/>
                  </a:lnTo>
                  <a:lnTo>
                    <a:pt x="259" y="264"/>
                  </a:lnTo>
                  <a:lnTo>
                    <a:pt x="259" y="264"/>
                  </a:lnTo>
                  <a:lnTo>
                    <a:pt x="259" y="266"/>
                  </a:lnTo>
                  <a:lnTo>
                    <a:pt x="260" y="269"/>
                  </a:lnTo>
                  <a:lnTo>
                    <a:pt x="262" y="269"/>
                  </a:lnTo>
                  <a:lnTo>
                    <a:pt x="262" y="272"/>
                  </a:lnTo>
                  <a:lnTo>
                    <a:pt x="262" y="273"/>
                  </a:lnTo>
                  <a:lnTo>
                    <a:pt x="260" y="273"/>
                  </a:lnTo>
                  <a:lnTo>
                    <a:pt x="259" y="276"/>
                  </a:lnTo>
                  <a:lnTo>
                    <a:pt x="257" y="277"/>
                  </a:lnTo>
                  <a:lnTo>
                    <a:pt x="257" y="279"/>
                  </a:lnTo>
                  <a:lnTo>
                    <a:pt x="257" y="280"/>
                  </a:lnTo>
                  <a:lnTo>
                    <a:pt x="260" y="281"/>
                  </a:lnTo>
                  <a:lnTo>
                    <a:pt x="260" y="283"/>
                  </a:lnTo>
                  <a:lnTo>
                    <a:pt x="262" y="283"/>
                  </a:lnTo>
                  <a:lnTo>
                    <a:pt x="263" y="284"/>
                  </a:lnTo>
                  <a:lnTo>
                    <a:pt x="264" y="290"/>
                  </a:lnTo>
                  <a:lnTo>
                    <a:pt x="263" y="290"/>
                  </a:lnTo>
                  <a:lnTo>
                    <a:pt x="266" y="291"/>
                  </a:lnTo>
                  <a:lnTo>
                    <a:pt x="267" y="293"/>
                  </a:lnTo>
                  <a:lnTo>
                    <a:pt x="269" y="294"/>
                  </a:lnTo>
                  <a:lnTo>
                    <a:pt x="267" y="297"/>
                  </a:lnTo>
                  <a:lnTo>
                    <a:pt x="267" y="300"/>
                  </a:lnTo>
                  <a:lnTo>
                    <a:pt x="267" y="301"/>
                  </a:lnTo>
                  <a:lnTo>
                    <a:pt x="270" y="305"/>
                  </a:lnTo>
                  <a:lnTo>
                    <a:pt x="270" y="307"/>
                  </a:lnTo>
                  <a:lnTo>
                    <a:pt x="272" y="308"/>
                  </a:lnTo>
                  <a:lnTo>
                    <a:pt x="272" y="311"/>
                  </a:lnTo>
                  <a:lnTo>
                    <a:pt x="270" y="315"/>
                  </a:lnTo>
                  <a:lnTo>
                    <a:pt x="267" y="317"/>
                  </a:lnTo>
                  <a:lnTo>
                    <a:pt x="264" y="320"/>
                  </a:lnTo>
                  <a:lnTo>
                    <a:pt x="264" y="321"/>
                  </a:lnTo>
                  <a:lnTo>
                    <a:pt x="266" y="322"/>
                  </a:lnTo>
                  <a:lnTo>
                    <a:pt x="264" y="324"/>
                  </a:lnTo>
                  <a:lnTo>
                    <a:pt x="263" y="325"/>
                  </a:lnTo>
                  <a:lnTo>
                    <a:pt x="263" y="328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3" y="331"/>
                  </a:lnTo>
                  <a:lnTo>
                    <a:pt x="262" y="334"/>
                  </a:lnTo>
                  <a:lnTo>
                    <a:pt x="257" y="335"/>
                  </a:lnTo>
                  <a:lnTo>
                    <a:pt x="257" y="337"/>
                  </a:lnTo>
                  <a:lnTo>
                    <a:pt x="259" y="337"/>
                  </a:lnTo>
                  <a:lnTo>
                    <a:pt x="259" y="339"/>
                  </a:lnTo>
                  <a:lnTo>
                    <a:pt x="257" y="342"/>
                  </a:lnTo>
                  <a:lnTo>
                    <a:pt x="253" y="345"/>
                  </a:lnTo>
                  <a:lnTo>
                    <a:pt x="253" y="351"/>
                  </a:lnTo>
                  <a:lnTo>
                    <a:pt x="253" y="351"/>
                  </a:lnTo>
                  <a:lnTo>
                    <a:pt x="252" y="348"/>
                  </a:lnTo>
                  <a:lnTo>
                    <a:pt x="250" y="349"/>
                  </a:lnTo>
                  <a:lnTo>
                    <a:pt x="250" y="351"/>
                  </a:lnTo>
                  <a:lnTo>
                    <a:pt x="249" y="352"/>
                  </a:lnTo>
                  <a:lnTo>
                    <a:pt x="249" y="351"/>
                  </a:lnTo>
                  <a:lnTo>
                    <a:pt x="249" y="349"/>
                  </a:lnTo>
                  <a:lnTo>
                    <a:pt x="245" y="356"/>
                  </a:lnTo>
                  <a:lnTo>
                    <a:pt x="245" y="356"/>
                  </a:lnTo>
                  <a:lnTo>
                    <a:pt x="246" y="359"/>
                  </a:lnTo>
                  <a:lnTo>
                    <a:pt x="249" y="361"/>
                  </a:lnTo>
                  <a:lnTo>
                    <a:pt x="249" y="362"/>
                  </a:lnTo>
                  <a:lnTo>
                    <a:pt x="247" y="364"/>
                  </a:lnTo>
                  <a:lnTo>
                    <a:pt x="246" y="365"/>
                  </a:lnTo>
                  <a:lnTo>
                    <a:pt x="245" y="368"/>
                  </a:lnTo>
                  <a:lnTo>
                    <a:pt x="245" y="368"/>
                  </a:lnTo>
                  <a:lnTo>
                    <a:pt x="247" y="368"/>
                  </a:lnTo>
                  <a:lnTo>
                    <a:pt x="247" y="369"/>
                  </a:lnTo>
                  <a:lnTo>
                    <a:pt x="243" y="372"/>
                  </a:lnTo>
                  <a:lnTo>
                    <a:pt x="243" y="372"/>
                  </a:lnTo>
                  <a:lnTo>
                    <a:pt x="243" y="373"/>
                  </a:lnTo>
                  <a:lnTo>
                    <a:pt x="245" y="373"/>
                  </a:lnTo>
                  <a:lnTo>
                    <a:pt x="245" y="375"/>
                  </a:lnTo>
                  <a:lnTo>
                    <a:pt x="245" y="378"/>
                  </a:lnTo>
                  <a:lnTo>
                    <a:pt x="243" y="381"/>
                  </a:lnTo>
                  <a:lnTo>
                    <a:pt x="245" y="382"/>
                  </a:lnTo>
                  <a:lnTo>
                    <a:pt x="243" y="382"/>
                  </a:lnTo>
                  <a:lnTo>
                    <a:pt x="242" y="382"/>
                  </a:lnTo>
                  <a:lnTo>
                    <a:pt x="242" y="383"/>
                  </a:lnTo>
                  <a:lnTo>
                    <a:pt x="245" y="383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240" y="385"/>
                  </a:lnTo>
                  <a:lnTo>
                    <a:pt x="240" y="386"/>
                  </a:lnTo>
                  <a:lnTo>
                    <a:pt x="242" y="388"/>
                  </a:lnTo>
                  <a:lnTo>
                    <a:pt x="246" y="389"/>
                  </a:lnTo>
                  <a:lnTo>
                    <a:pt x="245" y="390"/>
                  </a:lnTo>
                  <a:lnTo>
                    <a:pt x="242" y="390"/>
                  </a:lnTo>
                  <a:lnTo>
                    <a:pt x="242" y="392"/>
                  </a:lnTo>
                  <a:lnTo>
                    <a:pt x="246" y="392"/>
                  </a:lnTo>
                  <a:lnTo>
                    <a:pt x="243" y="399"/>
                  </a:lnTo>
                  <a:lnTo>
                    <a:pt x="240" y="402"/>
                  </a:lnTo>
                  <a:lnTo>
                    <a:pt x="239" y="406"/>
                  </a:lnTo>
                  <a:lnTo>
                    <a:pt x="239" y="409"/>
                  </a:lnTo>
                  <a:lnTo>
                    <a:pt x="242" y="412"/>
                  </a:lnTo>
                  <a:lnTo>
                    <a:pt x="246" y="4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174084" y="3104188"/>
              <a:ext cx="573107" cy="1123379"/>
            </a:xfrm>
            <a:custGeom>
              <a:avLst/>
              <a:gdLst/>
              <a:ahLst/>
              <a:cxnLst>
                <a:cxn ang="0">
                  <a:pos x="221" y="430"/>
                </a:cxn>
                <a:cxn ang="0">
                  <a:pos x="223" y="457"/>
                </a:cxn>
                <a:cxn ang="0">
                  <a:pos x="205" y="453"/>
                </a:cxn>
                <a:cxn ang="0">
                  <a:pos x="180" y="458"/>
                </a:cxn>
                <a:cxn ang="0">
                  <a:pos x="175" y="470"/>
                </a:cxn>
                <a:cxn ang="0">
                  <a:pos x="167" y="464"/>
                </a:cxn>
                <a:cxn ang="0">
                  <a:pos x="163" y="461"/>
                </a:cxn>
                <a:cxn ang="0">
                  <a:pos x="153" y="447"/>
                </a:cxn>
                <a:cxn ang="0">
                  <a:pos x="154" y="432"/>
                </a:cxn>
                <a:cxn ang="0">
                  <a:pos x="148" y="412"/>
                </a:cxn>
                <a:cxn ang="0">
                  <a:pos x="124" y="396"/>
                </a:cxn>
                <a:cxn ang="0">
                  <a:pos x="117" y="392"/>
                </a:cxn>
                <a:cxn ang="0">
                  <a:pos x="96" y="381"/>
                </a:cxn>
                <a:cxn ang="0">
                  <a:pos x="89" y="359"/>
                </a:cxn>
                <a:cxn ang="0">
                  <a:pos x="97" y="335"/>
                </a:cxn>
                <a:cxn ang="0">
                  <a:pos x="100" y="321"/>
                </a:cxn>
                <a:cxn ang="0">
                  <a:pos x="76" y="313"/>
                </a:cxn>
                <a:cxn ang="0">
                  <a:pos x="59" y="305"/>
                </a:cxn>
                <a:cxn ang="0">
                  <a:pos x="54" y="286"/>
                </a:cxn>
                <a:cxn ang="0">
                  <a:pos x="27" y="266"/>
                </a:cxn>
                <a:cxn ang="0">
                  <a:pos x="7" y="242"/>
                </a:cxn>
                <a:cxn ang="0">
                  <a:pos x="1" y="225"/>
                </a:cxn>
                <a:cxn ang="0">
                  <a:pos x="5" y="198"/>
                </a:cxn>
                <a:cxn ang="0">
                  <a:pos x="4" y="184"/>
                </a:cxn>
                <a:cxn ang="0">
                  <a:pos x="21" y="171"/>
                </a:cxn>
                <a:cxn ang="0">
                  <a:pos x="31" y="148"/>
                </a:cxn>
                <a:cxn ang="0">
                  <a:pos x="20" y="126"/>
                </a:cxn>
                <a:cxn ang="0">
                  <a:pos x="28" y="109"/>
                </a:cxn>
                <a:cxn ang="0">
                  <a:pos x="54" y="97"/>
                </a:cxn>
                <a:cxn ang="0">
                  <a:pos x="65" y="86"/>
                </a:cxn>
                <a:cxn ang="0">
                  <a:pos x="75" y="56"/>
                </a:cxn>
                <a:cxn ang="0">
                  <a:pos x="68" y="42"/>
                </a:cxn>
                <a:cxn ang="0">
                  <a:pos x="54" y="27"/>
                </a:cxn>
                <a:cxn ang="0">
                  <a:pos x="39" y="15"/>
                </a:cxn>
                <a:cxn ang="0">
                  <a:pos x="146" y="7"/>
                </a:cxn>
                <a:cxn ang="0">
                  <a:pos x="215" y="14"/>
                </a:cxn>
                <a:cxn ang="0">
                  <a:pos x="245" y="97"/>
                </a:cxn>
                <a:cxn ang="0">
                  <a:pos x="256" y="192"/>
                </a:cxn>
                <a:cxn ang="0">
                  <a:pos x="259" y="264"/>
                </a:cxn>
                <a:cxn ang="0">
                  <a:pos x="262" y="273"/>
                </a:cxn>
                <a:cxn ang="0">
                  <a:pos x="260" y="281"/>
                </a:cxn>
                <a:cxn ang="0">
                  <a:pos x="266" y="291"/>
                </a:cxn>
                <a:cxn ang="0">
                  <a:pos x="270" y="305"/>
                </a:cxn>
                <a:cxn ang="0">
                  <a:pos x="264" y="320"/>
                </a:cxn>
                <a:cxn ang="0">
                  <a:pos x="264" y="331"/>
                </a:cxn>
                <a:cxn ang="0">
                  <a:pos x="259" y="337"/>
                </a:cxn>
                <a:cxn ang="0">
                  <a:pos x="252" y="348"/>
                </a:cxn>
                <a:cxn ang="0">
                  <a:pos x="245" y="356"/>
                </a:cxn>
                <a:cxn ang="0">
                  <a:pos x="246" y="365"/>
                </a:cxn>
                <a:cxn ang="0">
                  <a:pos x="243" y="372"/>
                </a:cxn>
                <a:cxn ang="0">
                  <a:pos x="245" y="382"/>
                </a:cxn>
                <a:cxn ang="0">
                  <a:pos x="245" y="385"/>
                </a:cxn>
                <a:cxn ang="0">
                  <a:pos x="242" y="390"/>
                </a:cxn>
                <a:cxn ang="0">
                  <a:pos x="239" y="409"/>
                </a:cxn>
              </a:cxnLst>
              <a:rect l="0" t="0" r="r" b="b"/>
              <a:pathLst>
                <a:path w="272" h="470">
                  <a:moveTo>
                    <a:pt x="246" y="419"/>
                  </a:moveTo>
                  <a:lnTo>
                    <a:pt x="245" y="420"/>
                  </a:lnTo>
                  <a:lnTo>
                    <a:pt x="230" y="424"/>
                  </a:lnTo>
                  <a:lnTo>
                    <a:pt x="228" y="429"/>
                  </a:lnTo>
                  <a:lnTo>
                    <a:pt x="223" y="427"/>
                  </a:lnTo>
                  <a:lnTo>
                    <a:pt x="221" y="430"/>
                  </a:lnTo>
                  <a:lnTo>
                    <a:pt x="219" y="439"/>
                  </a:lnTo>
                  <a:lnTo>
                    <a:pt x="219" y="441"/>
                  </a:lnTo>
                  <a:lnTo>
                    <a:pt x="223" y="446"/>
                  </a:lnTo>
                  <a:lnTo>
                    <a:pt x="226" y="450"/>
                  </a:lnTo>
                  <a:lnTo>
                    <a:pt x="225" y="454"/>
                  </a:lnTo>
                  <a:lnTo>
                    <a:pt x="223" y="457"/>
                  </a:lnTo>
                  <a:lnTo>
                    <a:pt x="222" y="457"/>
                  </a:lnTo>
                  <a:lnTo>
                    <a:pt x="221" y="458"/>
                  </a:lnTo>
                  <a:lnTo>
                    <a:pt x="218" y="457"/>
                  </a:lnTo>
                  <a:lnTo>
                    <a:pt x="213" y="456"/>
                  </a:lnTo>
                  <a:lnTo>
                    <a:pt x="208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197" y="449"/>
                  </a:lnTo>
                  <a:lnTo>
                    <a:pt x="191" y="449"/>
                  </a:lnTo>
                  <a:lnTo>
                    <a:pt x="187" y="449"/>
                  </a:lnTo>
                  <a:lnTo>
                    <a:pt x="182" y="451"/>
                  </a:lnTo>
                  <a:lnTo>
                    <a:pt x="180" y="458"/>
                  </a:lnTo>
                  <a:lnTo>
                    <a:pt x="178" y="460"/>
                  </a:lnTo>
                  <a:lnTo>
                    <a:pt x="177" y="463"/>
                  </a:lnTo>
                  <a:lnTo>
                    <a:pt x="177" y="465"/>
                  </a:lnTo>
                  <a:lnTo>
                    <a:pt x="178" y="468"/>
                  </a:lnTo>
                  <a:lnTo>
                    <a:pt x="180" y="468"/>
                  </a:lnTo>
                  <a:lnTo>
                    <a:pt x="175" y="470"/>
                  </a:lnTo>
                  <a:lnTo>
                    <a:pt x="174" y="465"/>
                  </a:lnTo>
                  <a:lnTo>
                    <a:pt x="172" y="465"/>
                  </a:lnTo>
                  <a:lnTo>
                    <a:pt x="170" y="461"/>
                  </a:lnTo>
                  <a:lnTo>
                    <a:pt x="168" y="461"/>
                  </a:lnTo>
                  <a:lnTo>
                    <a:pt x="168" y="461"/>
                  </a:lnTo>
                  <a:lnTo>
                    <a:pt x="167" y="464"/>
                  </a:lnTo>
                  <a:lnTo>
                    <a:pt x="171" y="465"/>
                  </a:lnTo>
                  <a:lnTo>
                    <a:pt x="171" y="468"/>
                  </a:lnTo>
                  <a:lnTo>
                    <a:pt x="170" y="468"/>
                  </a:lnTo>
                  <a:lnTo>
                    <a:pt x="168" y="468"/>
                  </a:lnTo>
                  <a:lnTo>
                    <a:pt x="163" y="465"/>
                  </a:lnTo>
                  <a:lnTo>
                    <a:pt x="163" y="461"/>
                  </a:lnTo>
                  <a:lnTo>
                    <a:pt x="160" y="458"/>
                  </a:lnTo>
                  <a:lnTo>
                    <a:pt x="158" y="456"/>
                  </a:lnTo>
                  <a:lnTo>
                    <a:pt x="155" y="451"/>
                  </a:lnTo>
                  <a:lnTo>
                    <a:pt x="155" y="449"/>
                  </a:lnTo>
                  <a:lnTo>
                    <a:pt x="154" y="449"/>
                  </a:lnTo>
                  <a:lnTo>
                    <a:pt x="153" y="447"/>
                  </a:lnTo>
                  <a:lnTo>
                    <a:pt x="151" y="444"/>
                  </a:lnTo>
                  <a:lnTo>
                    <a:pt x="153" y="443"/>
                  </a:lnTo>
                  <a:lnTo>
                    <a:pt x="154" y="441"/>
                  </a:lnTo>
                  <a:lnTo>
                    <a:pt x="157" y="440"/>
                  </a:lnTo>
                  <a:lnTo>
                    <a:pt x="157" y="436"/>
                  </a:lnTo>
                  <a:lnTo>
                    <a:pt x="154" y="432"/>
                  </a:lnTo>
                  <a:lnTo>
                    <a:pt x="151" y="429"/>
                  </a:lnTo>
                  <a:lnTo>
                    <a:pt x="148" y="423"/>
                  </a:lnTo>
                  <a:lnTo>
                    <a:pt x="150" y="419"/>
                  </a:lnTo>
                  <a:lnTo>
                    <a:pt x="148" y="416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4" y="412"/>
                  </a:lnTo>
                  <a:lnTo>
                    <a:pt x="138" y="409"/>
                  </a:lnTo>
                  <a:lnTo>
                    <a:pt x="137" y="406"/>
                  </a:lnTo>
                  <a:lnTo>
                    <a:pt x="136" y="405"/>
                  </a:lnTo>
                  <a:lnTo>
                    <a:pt x="133" y="402"/>
                  </a:lnTo>
                  <a:lnTo>
                    <a:pt x="124" y="396"/>
                  </a:lnTo>
                  <a:lnTo>
                    <a:pt x="124" y="396"/>
                  </a:lnTo>
                  <a:lnTo>
                    <a:pt x="124" y="398"/>
                  </a:lnTo>
                  <a:lnTo>
                    <a:pt x="121" y="399"/>
                  </a:lnTo>
                  <a:lnTo>
                    <a:pt x="119" y="399"/>
                  </a:lnTo>
                  <a:lnTo>
                    <a:pt x="116" y="396"/>
                  </a:lnTo>
                  <a:lnTo>
                    <a:pt x="117" y="392"/>
                  </a:lnTo>
                  <a:lnTo>
                    <a:pt x="113" y="392"/>
                  </a:lnTo>
                  <a:lnTo>
                    <a:pt x="112" y="390"/>
                  </a:lnTo>
                  <a:lnTo>
                    <a:pt x="106" y="388"/>
                  </a:lnTo>
                  <a:lnTo>
                    <a:pt x="104" y="386"/>
                  </a:lnTo>
                  <a:lnTo>
                    <a:pt x="100" y="383"/>
                  </a:lnTo>
                  <a:lnTo>
                    <a:pt x="96" y="381"/>
                  </a:lnTo>
                  <a:lnTo>
                    <a:pt x="93" y="378"/>
                  </a:lnTo>
                  <a:lnTo>
                    <a:pt x="90" y="376"/>
                  </a:lnTo>
                  <a:lnTo>
                    <a:pt x="87" y="372"/>
                  </a:lnTo>
                  <a:lnTo>
                    <a:pt x="87" y="365"/>
                  </a:lnTo>
                  <a:lnTo>
                    <a:pt x="87" y="361"/>
                  </a:lnTo>
                  <a:lnTo>
                    <a:pt x="89" y="359"/>
                  </a:lnTo>
                  <a:lnTo>
                    <a:pt x="90" y="355"/>
                  </a:lnTo>
                  <a:lnTo>
                    <a:pt x="93" y="348"/>
                  </a:lnTo>
                  <a:lnTo>
                    <a:pt x="93" y="347"/>
                  </a:lnTo>
                  <a:lnTo>
                    <a:pt x="95" y="344"/>
                  </a:lnTo>
                  <a:lnTo>
                    <a:pt x="97" y="339"/>
                  </a:lnTo>
                  <a:lnTo>
                    <a:pt x="97" y="335"/>
                  </a:lnTo>
                  <a:lnTo>
                    <a:pt x="96" y="332"/>
                  </a:lnTo>
                  <a:lnTo>
                    <a:pt x="96" y="330"/>
                  </a:lnTo>
                  <a:lnTo>
                    <a:pt x="97" y="325"/>
                  </a:lnTo>
                  <a:lnTo>
                    <a:pt x="99" y="325"/>
                  </a:lnTo>
                  <a:lnTo>
                    <a:pt x="100" y="324"/>
                  </a:lnTo>
                  <a:lnTo>
                    <a:pt x="100" y="321"/>
                  </a:lnTo>
                  <a:lnTo>
                    <a:pt x="99" y="320"/>
                  </a:lnTo>
                  <a:lnTo>
                    <a:pt x="92" y="314"/>
                  </a:lnTo>
                  <a:lnTo>
                    <a:pt x="89" y="314"/>
                  </a:lnTo>
                  <a:lnTo>
                    <a:pt x="86" y="314"/>
                  </a:lnTo>
                  <a:lnTo>
                    <a:pt x="79" y="311"/>
                  </a:lnTo>
                  <a:lnTo>
                    <a:pt x="76" y="313"/>
                  </a:lnTo>
                  <a:lnTo>
                    <a:pt x="72" y="318"/>
                  </a:lnTo>
                  <a:lnTo>
                    <a:pt x="71" y="320"/>
                  </a:lnTo>
                  <a:lnTo>
                    <a:pt x="66" y="320"/>
                  </a:lnTo>
                  <a:lnTo>
                    <a:pt x="63" y="315"/>
                  </a:lnTo>
                  <a:lnTo>
                    <a:pt x="61" y="307"/>
                  </a:lnTo>
                  <a:lnTo>
                    <a:pt x="59" y="305"/>
                  </a:lnTo>
                  <a:lnTo>
                    <a:pt x="61" y="303"/>
                  </a:lnTo>
                  <a:lnTo>
                    <a:pt x="59" y="298"/>
                  </a:lnTo>
                  <a:lnTo>
                    <a:pt x="58" y="294"/>
                  </a:lnTo>
                  <a:lnTo>
                    <a:pt x="56" y="291"/>
                  </a:lnTo>
                  <a:lnTo>
                    <a:pt x="56" y="290"/>
                  </a:lnTo>
                  <a:lnTo>
                    <a:pt x="54" y="286"/>
                  </a:lnTo>
                  <a:lnTo>
                    <a:pt x="48" y="281"/>
                  </a:lnTo>
                  <a:lnTo>
                    <a:pt x="42" y="277"/>
                  </a:lnTo>
                  <a:lnTo>
                    <a:pt x="35" y="274"/>
                  </a:lnTo>
                  <a:lnTo>
                    <a:pt x="34" y="272"/>
                  </a:lnTo>
                  <a:lnTo>
                    <a:pt x="31" y="267"/>
                  </a:lnTo>
                  <a:lnTo>
                    <a:pt x="27" y="266"/>
                  </a:lnTo>
                  <a:lnTo>
                    <a:pt x="24" y="263"/>
                  </a:lnTo>
                  <a:lnTo>
                    <a:pt x="15" y="256"/>
                  </a:lnTo>
                  <a:lnTo>
                    <a:pt x="12" y="253"/>
                  </a:lnTo>
                  <a:lnTo>
                    <a:pt x="12" y="250"/>
                  </a:lnTo>
                  <a:lnTo>
                    <a:pt x="11" y="246"/>
                  </a:lnTo>
                  <a:lnTo>
                    <a:pt x="7" y="242"/>
                  </a:lnTo>
                  <a:lnTo>
                    <a:pt x="5" y="239"/>
                  </a:lnTo>
                  <a:lnTo>
                    <a:pt x="7" y="238"/>
                  </a:lnTo>
                  <a:lnTo>
                    <a:pt x="7" y="236"/>
                  </a:lnTo>
                  <a:lnTo>
                    <a:pt x="5" y="235"/>
                  </a:lnTo>
                  <a:lnTo>
                    <a:pt x="3" y="229"/>
                  </a:lnTo>
                  <a:lnTo>
                    <a:pt x="1" y="225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1" y="204"/>
                  </a:lnTo>
                  <a:lnTo>
                    <a:pt x="3" y="199"/>
                  </a:lnTo>
                  <a:lnTo>
                    <a:pt x="5" y="198"/>
                  </a:lnTo>
                  <a:lnTo>
                    <a:pt x="7" y="196"/>
                  </a:lnTo>
                  <a:lnTo>
                    <a:pt x="8" y="196"/>
                  </a:lnTo>
                  <a:lnTo>
                    <a:pt x="7" y="192"/>
                  </a:lnTo>
                  <a:lnTo>
                    <a:pt x="7" y="188"/>
                  </a:lnTo>
                  <a:lnTo>
                    <a:pt x="7" y="185"/>
                  </a:lnTo>
                  <a:lnTo>
                    <a:pt x="4" y="184"/>
                  </a:lnTo>
                  <a:lnTo>
                    <a:pt x="4" y="182"/>
                  </a:lnTo>
                  <a:lnTo>
                    <a:pt x="7" y="179"/>
                  </a:lnTo>
                  <a:lnTo>
                    <a:pt x="14" y="175"/>
                  </a:lnTo>
                  <a:lnTo>
                    <a:pt x="17" y="175"/>
                  </a:lnTo>
                  <a:lnTo>
                    <a:pt x="20" y="174"/>
                  </a:lnTo>
                  <a:lnTo>
                    <a:pt x="21" y="171"/>
                  </a:lnTo>
                  <a:lnTo>
                    <a:pt x="22" y="170"/>
                  </a:lnTo>
                  <a:lnTo>
                    <a:pt x="24" y="164"/>
                  </a:lnTo>
                  <a:lnTo>
                    <a:pt x="22" y="158"/>
                  </a:lnTo>
                  <a:lnTo>
                    <a:pt x="25" y="154"/>
                  </a:lnTo>
                  <a:lnTo>
                    <a:pt x="29" y="150"/>
                  </a:lnTo>
                  <a:lnTo>
                    <a:pt x="31" y="148"/>
                  </a:lnTo>
                  <a:lnTo>
                    <a:pt x="29" y="138"/>
                  </a:lnTo>
                  <a:lnTo>
                    <a:pt x="29" y="136"/>
                  </a:lnTo>
                  <a:lnTo>
                    <a:pt x="27" y="131"/>
                  </a:lnTo>
                  <a:lnTo>
                    <a:pt x="25" y="130"/>
                  </a:lnTo>
                  <a:lnTo>
                    <a:pt x="22" y="130"/>
                  </a:lnTo>
                  <a:lnTo>
                    <a:pt x="20" y="126"/>
                  </a:lnTo>
                  <a:lnTo>
                    <a:pt x="20" y="121"/>
                  </a:lnTo>
                  <a:lnTo>
                    <a:pt x="21" y="116"/>
                  </a:lnTo>
                  <a:lnTo>
                    <a:pt x="21" y="110"/>
                  </a:lnTo>
                  <a:lnTo>
                    <a:pt x="22" y="109"/>
                  </a:lnTo>
                  <a:lnTo>
                    <a:pt x="25" y="107"/>
                  </a:lnTo>
                  <a:lnTo>
                    <a:pt x="28" y="109"/>
                  </a:lnTo>
                  <a:lnTo>
                    <a:pt x="34" y="106"/>
                  </a:lnTo>
                  <a:lnTo>
                    <a:pt x="38" y="104"/>
                  </a:lnTo>
                  <a:lnTo>
                    <a:pt x="44" y="104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4" y="97"/>
                  </a:lnTo>
                  <a:lnTo>
                    <a:pt x="58" y="97"/>
                  </a:lnTo>
                  <a:lnTo>
                    <a:pt x="59" y="96"/>
                  </a:lnTo>
                  <a:lnTo>
                    <a:pt x="61" y="93"/>
                  </a:lnTo>
                  <a:lnTo>
                    <a:pt x="65" y="92"/>
                  </a:lnTo>
                  <a:lnTo>
                    <a:pt x="65" y="90"/>
                  </a:lnTo>
                  <a:lnTo>
                    <a:pt x="65" y="86"/>
                  </a:lnTo>
                  <a:lnTo>
                    <a:pt x="65" y="80"/>
                  </a:lnTo>
                  <a:lnTo>
                    <a:pt x="66" y="76"/>
                  </a:lnTo>
                  <a:lnTo>
                    <a:pt x="69" y="75"/>
                  </a:lnTo>
                  <a:lnTo>
                    <a:pt x="72" y="72"/>
                  </a:lnTo>
                  <a:lnTo>
                    <a:pt x="75" y="62"/>
                  </a:lnTo>
                  <a:lnTo>
                    <a:pt x="75" y="56"/>
                  </a:lnTo>
                  <a:lnTo>
                    <a:pt x="73" y="52"/>
                  </a:lnTo>
                  <a:lnTo>
                    <a:pt x="72" y="51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1" y="45"/>
                  </a:lnTo>
                  <a:lnTo>
                    <a:pt x="68" y="42"/>
                  </a:lnTo>
                  <a:lnTo>
                    <a:pt x="62" y="39"/>
                  </a:lnTo>
                  <a:lnTo>
                    <a:pt x="59" y="39"/>
                  </a:lnTo>
                  <a:lnTo>
                    <a:pt x="56" y="36"/>
                  </a:lnTo>
                  <a:lnTo>
                    <a:pt x="55" y="35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49" y="25"/>
                  </a:lnTo>
                  <a:lnTo>
                    <a:pt x="45" y="22"/>
                  </a:lnTo>
                  <a:lnTo>
                    <a:pt x="42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5"/>
                  </a:lnTo>
                  <a:lnTo>
                    <a:pt x="54" y="14"/>
                  </a:lnTo>
                  <a:lnTo>
                    <a:pt x="85" y="12"/>
                  </a:lnTo>
                  <a:lnTo>
                    <a:pt x="90" y="11"/>
                  </a:lnTo>
                  <a:lnTo>
                    <a:pt x="117" y="10"/>
                  </a:lnTo>
                  <a:lnTo>
                    <a:pt x="119" y="10"/>
                  </a:lnTo>
                  <a:lnTo>
                    <a:pt x="146" y="7"/>
                  </a:lnTo>
                  <a:lnTo>
                    <a:pt x="157" y="5"/>
                  </a:lnTo>
                  <a:lnTo>
                    <a:pt x="160" y="5"/>
                  </a:lnTo>
                  <a:lnTo>
                    <a:pt x="185" y="2"/>
                  </a:lnTo>
                  <a:lnTo>
                    <a:pt x="192" y="2"/>
                  </a:lnTo>
                  <a:lnTo>
                    <a:pt x="216" y="0"/>
                  </a:lnTo>
                  <a:lnTo>
                    <a:pt x="215" y="14"/>
                  </a:lnTo>
                  <a:lnTo>
                    <a:pt x="222" y="27"/>
                  </a:lnTo>
                  <a:lnTo>
                    <a:pt x="229" y="35"/>
                  </a:lnTo>
                  <a:lnTo>
                    <a:pt x="235" y="52"/>
                  </a:lnTo>
                  <a:lnTo>
                    <a:pt x="240" y="62"/>
                  </a:lnTo>
                  <a:lnTo>
                    <a:pt x="243" y="83"/>
                  </a:lnTo>
                  <a:lnTo>
                    <a:pt x="245" y="97"/>
                  </a:lnTo>
                  <a:lnTo>
                    <a:pt x="246" y="107"/>
                  </a:lnTo>
                  <a:lnTo>
                    <a:pt x="247" y="121"/>
                  </a:lnTo>
                  <a:lnTo>
                    <a:pt x="250" y="143"/>
                  </a:lnTo>
                  <a:lnTo>
                    <a:pt x="252" y="164"/>
                  </a:lnTo>
                  <a:lnTo>
                    <a:pt x="252" y="165"/>
                  </a:lnTo>
                  <a:lnTo>
                    <a:pt x="256" y="192"/>
                  </a:lnTo>
                  <a:lnTo>
                    <a:pt x="259" y="215"/>
                  </a:lnTo>
                  <a:lnTo>
                    <a:pt x="262" y="238"/>
                  </a:lnTo>
                  <a:lnTo>
                    <a:pt x="262" y="249"/>
                  </a:lnTo>
                  <a:lnTo>
                    <a:pt x="263" y="260"/>
                  </a:lnTo>
                  <a:lnTo>
                    <a:pt x="260" y="262"/>
                  </a:lnTo>
                  <a:lnTo>
                    <a:pt x="259" y="264"/>
                  </a:lnTo>
                  <a:lnTo>
                    <a:pt x="259" y="264"/>
                  </a:lnTo>
                  <a:lnTo>
                    <a:pt x="259" y="266"/>
                  </a:lnTo>
                  <a:lnTo>
                    <a:pt x="260" y="269"/>
                  </a:lnTo>
                  <a:lnTo>
                    <a:pt x="262" y="269"/>
                  </a:lnTo>
                  <a:lnTo>
                    <a:pt x="262" y="272"/>
                  </a:lnTo>
                  <a:lnTo>
                    <a:pt x="262" y="273"/>
                  </a:lnTo>
                  <a:lnTo>
                    <a:pt x="260" y="273"/>
                  </a:lnTo>
                  <a:lnTo>
                    <a:pt x="259" y="276"/>
                  </a:lnTo>
                  <a:lnTo>
                    <a:pt x="257" y="277"/>
                  </a:lnTo>
                  <a:lnTo>
                    <a:pt x="257" y="279"/>
                  </a:lnTo>
                  <a:lnTo>
                    <a:pt x="257" y="280"/>
                  </a:lnTo>
                  <a:lnTo>
                    <a:pt x="260" y="281"/>
                  </a:lnTo>
                  <a:lnTo>
                    <a:pt x="260" y="283"/>
                  </a:lnTo>
                  <a:lnTo>
                    <a:pt x="262" y="283"/>
                  </a:lnTo>
                  <a:lnTo>
                    <a:pt x="263" y="284"/>
                  </a:lnTo>
                  <a:lnTo>
                    <a:pt x="264" y="290"/>
                  </a:lnTo>
                  <a:lnTo>
                    <a:pt x="263" y="290"/>
                  </a:lnTo>
                  <a:lnTo>
                    <a:pt x="266" y="291"/>
                  </a:lnTo>
                  <a:lnTo>
                    <a:pt x="267" y="293"/>
                  </a:lnTo>
                  <a:lnTo>
                    <a:pt x="269" y="294"/>
                  </a:lnTo>
                  <a:lnTo>
                    <a:pt x="267" y="297"/>
                  </a:lnTo>
                  <a:lnTo>
                    <a:pt x="267" y="300"/>
                  </a:lnTo>
                  <a:lnTo>
                    <a:pt x="267" y="301"/>
                  </a:lnTo>
                  <a:lnTo>
                    <a:pt x="270" y="305"/>
                  </a:lnTo>
                  <a:lnTo>
                    <a:pt x="270" y="307"/>
                  </a:lnTo>
                  <a:lnTo>
                    <a:pt x="272" y="308"/>
                  </a:lnTo>
                  <a:lnTo>
                    <a:pt x="272" y="311"/>
                  </a:lnTo>
                  <a:lnTo>
                    <a:pt x="270" y="315"/>
                  </a:lnTo>
                  <a:lnTo>
                    <a:pt x="267" y="317"/>
                  </a:lnTo>
                  <a:lnTo>
                    <a:pt x="264" y="320"/>
                  </a:lnTo>
                  <a:lnTo>
                    <a:pt x="264" y="321"/>
                  </a:lnTo>
                  <a:lnTo>
                    <a:pt x="266" y="322"/>
                  </a:lnTo>
                  <a:lnTo>
                    <a:pt x="264" y="324"/>
                  </a:lnTo>
                  <a:lnTo>
                    <a:pt x="263" y="325"/>
                  </a:lnTo>
                  <a:lnTo>
                    <a:pt x="263" y="328"/>
                  </a:lnTo>
                  <a:lnTo>
                    <a:pt x="264" y="331"/>
                  </a:lnTo>
                  <a:lnTo>
                    <a:pt x="264" y="331"/>
                  </a:lnTo>
                  <a:lnTo>
                    <a:pt x="263" y="331"/>
                  </a:lnTo>
                  <a:lnTo>
                    <a:pt x="262" y="334"/>
                  </a:lnTo>
                  <a:lnTo>
                    <a:pt x="257" y="335"/>
                  </a:lnTo>
                  <a:lnTo>
                    <a:pt x="257" y="337"/>
                  </a:lnTo>
                  <a:lnTo>
                    <a:pt x="259" y="337"/>
                  </a:lnTo>
                  <a:lnTo>
                    <a:pt x="259" y="339"/>
                  </a:lnTo>
                  <a:lnTo>
                    <a:pt x="257" y="342"/>
                  </a:lnTo>
                  <a:lnTo>
                    <a:pt x="253" y="345"/>
                  </a:lnTo>
                  <a:lnTo>
                    <a:pt x="253" y="351"/>
                  </a:lnTo>
                  <a:lnTo>
                    <a:pt x="253" y="351"/>
                  </a:lnTo>
                  <a:lnTo>
                    <a:pt x="252" y="348"/>
                  </a:lnTo>
                  <a:lnTo>
                    <a:pt x="250" y="349"/>
                  </a:lnTo>
                  <a:lnTo>
                    <a:pt x="250" y="351"/>
                  </a:lnTo>
                  <a:lnTo>
                    <a:pt x="249" y="352"/>
                  </a:lnTo>
                  <a:lnTo>
                    <a:pt x="249" y="351"/>
                  </a:lnTo>
                  <a:lnTo>
                    <a:pt x="249" y="349"/>
                  </a:lnTo>
                  <a:lnTo>
                    <a:pt x="245" y="356"/>
                  </a:lnTo>
                  <a:lnTo>
                    <a:pt x="245" y="356"/>
                  </a:lnTo>
                  <a:lnTo>
                    <a:pt x="246" y="359"/>
                  </a:lnTo>
                  <a:lnTo>
                    <a:pt x="249" y="361"/>
                  </a:lnTo>
                  <a:lnTo>
                    <a:pt x="249" y="362"/>
                  </a:lnTo>
                  <a:lnTo>
                    <a:pt x="247" y="364"/>
                  </a:lnTo>
                  <a:lnTo>
                    <a:pt x="246" y="365"/>
                  </a:lnTo>
                  <a:lnTo>
                    <a:pt x="245" y="368"/>
                  </a:lnTo>
                  <a:lnTo>
                    <a:pt x="245" y="368"/>
                  </a:lnTo>
                  <a:lnTo>
                    <a:pt x="247" y="368"/>
                  </a:lnTo>
                  <a:lnTo>
                    <a:pt x="247" y="369"/>
                  </a:lnTo>
                  <a:lnTo>
                    <a:pt x="243" y="372"/>
                  </a:lnTo>
                  <a:lnTo>
                    <a:pt x="243" y="372"/>
                  </a:lnTo>
                  <a:lnTo>
                    <a:pt x="243" y="373"/>
                  </a:lnTo>
                  <a:lnTo>
                    <a:pt x="245" y="373"/>
                  </a:lnTo>
                  <a:lnTo>
                    <a:pt x="245" y="375"/>
                  </a:lnTo>
                  <a:lnTo>
                    <a:pt x="245" y="378"/>
                  </a:lnTo>
                  <a:lnTo>
                    <a:pt x="243" y="381"/>
                  </a:lnTo>
                  <a:lnTo>
                    <a:pt x="245" y="382"/>
                  </a:lnTo>
                  <a:lnTo>
                    <a:pt x="243" y="382"/>
                  </a:lnTo>
                  <a:lnTo>
                    <a:pt x="242" y="382"/>
                  </a:lnTo>
                  <a:lnTo>
                    <a:pt x="242" y="383"/>
                  </a:lnTo>
                  <a:lnTo>
                    <a:pt x="245" y="383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240" y="385"/>
                  </a:lnTo>
                  <a:lnTo>
                    <a:pt x="240" y="386"/>
                  </a:lnTo>
                  <a:lnTo>
                    <a:pt x="242" y="388"/>
                  </a:lnTo>
                  <a:lnTo>
                    <a:pt x="246" y="389"/>
                  </a:lnTo>
                  <a:lnTo>
                    <a:pt x="245" y="390"/>
                  </a:lnTo>
                  <a:lnTo>
                    <a:pt x="242" y="390"/>
                  </a:lnTo>
                  <a:lnTo>
                    <a:pt x="242" y="392"/>
                  </a:lnTo>
                  <a:lnTo>
                    <a:pt x="246" y="392"/>
                  </a:lnTo>
                  <a:lnTo>
                    <a:pt x="243" y="399"/>
                  </a:lnTo>
                  <a:lnTo>
                    <a:pt x="240" y="402"/>
                  </a:lnTo>
                  <a:lnTo>
                    <a:pt x="239" y="406"/>
                  </a:lnTo>
                  <a:lnTo>
                    <a:pt x="239" y="409"/>
                  </a:lnTo>
                  <a:lnTo>
                    <a:pt x="242" y="412"/>
                  </a:lnTo>
                  <a:lnTo>
                    <a:pt x="246" y="417"/>
                  </a:lnTo>
                  <a:lnTo>
                    <a:pt x="246" y="419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7154676" y="3512906"/>
              <a:ext cx="29498" cy="4063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4" y="6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1"/>
                </a:cxn>
              </a:cxnLst>
              <a:rect l="0" t="0" r="r" b="b"/>
              <a:pathLst>
                <a:path w="14" h="17">
                  <a:moveTo>
                    <a:pt x="7" y="1"/>
                  </a:moveTo>
                  <a:lnTo>
                    <a:pt x="14" y="6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7154676" y="3512906"/>
              <a:ext cx="29498" cy="40634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4" y="6"/>
                </a:cxn>
                <a:cxn ang="0">
                  <a:pos x="8" y="17"/>
                </a:cxn>
                <a:cxn ang="0">
                  <a:pos x="8" y="14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4" y="8"/>
                </a:cxn>
                <a:cxn ang="0">
                  <a:pos x="4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1"/>
                </a:cxn>
              </a:cxnLst>
              <a:rect l="0" t="0" r="r" b="b"/>
              <a:pathLst>
                <a:path w="14" h="17">
                  <a:moveTo>
                    <a:pt x="7" y="1"/>
                  </a:moveTo>
                  <a:lnTo>
                    <a:pt x="14" y="6"/>
                  </a:lnTo>
                  <a:lnTo>
                    <a:pt x="8" y="17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7300061" y="3293010"/>
              <a:ext cx="155919" cy="274870"/>
            </a:xfrm>
            <a:custGeom>
              <a:avLst/>
              <a:gdLst/>
              <a:ahLst/>
              <a:cxnLst>
                <a:cxn ang="0">
                  <a:pos x="28" y="106"/>
                </a:cxn>
                <a:cxn ang="0">
                  <a:pos x="27" y="99"/>
                </a:cxn>
                <a:cxn ang="0">
                  <a:pos x="23" y="85"/>
                </a:cxn>
                <a:cxn ang="0">
                  <a:pos x="14" y="59"/>
                </a:cxn>
                <a:cxn ang="0">
                  <a:pos x="11" y="51"/>
                </a:cxn>
                <a:cxn ang="0">
                  <a:pos x="10" y="47"/>
                </a:cxn>
                <a:cxn ang="0">
                  <a:pos x="9" y="41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1" y="3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17" y="23"/>
                </a:cxn>
                <a:cxn ang="0">
                  <a:pos x="18" y="31"/>
                </a:cxn>
                <a:cxn ang="0">
                  <a:pos x="24" y="38"/>
                </a:cxn>
                <a:cxn ang="0">
                  <a:pos x="34" y="45"/>
                </a:cxn>
                <a:cxn ang="0">
                  <a:pos x="38" y="59"/>
                </a:cxn>
                <a:cxn ang="0">
                  <a:pos x="44" y="64"/>
                </a:cxn>
                <a:cxn ang="0">
                  <a:pos x="47" y="68"/>
                </a:cxn>
                <a:cxn ang="0">
                  <a:pos x="57" y="78"/>
                </a:cxn>
                <a:cxn ang="0">
                  <a:pos x="64" y="76"/>
                </a:cxn>
                <a:cxn ang="0">
                  <a:pos x="74" y="105"/>
                </a:cxn>
                <a:cxn ang="0">
                  <a:pos x="72" y="105"/>
                </a:cxn>
                <a:cxn ang="0">
                  <a:pos x="71" y="105"/>
                </a:cxn>
                <a:cxn ang="0">
                  <a:pos x="54" y="109"/>
                </a:cxn>
                <a:cxn ang="0">
                  <a:pos x="31" y="115"/>
                </a:cxn>
                <a:cxn ang="0">
                  <a:pos x="28" y="106"/>
                </a:cxn>
              </a:cxnLst>
              <a:rect l="0" t="0" r="r" b="b"/>
              <a:pathLst>
                <a:path w="74" h="115">
                  <a:moveTo>
                    <a:pt x="28" y="106"/>
                  </a:moveTo>
                  <a:lnTo>
                    <a:pt x="27" y="99"/>
                  </a:lnTo>
                  <a:lnTo>
                    <a:pt x="23" y="85"/>
                  </a:lnTo>
                  <a:lnTo>
                    <a:pt x="14" y="59"/>
                  </a:lnTo>
                  <a:lnTo>
                    <a:pt x="11" y="51"/>
                  </a:lnTo>
                  <a:lnTo>
                    <a:pt x="10" y="47"/>
                  </a:lnTo>
                  <a:lnTo>
                    <a:pt x="9" y="4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17" y="23"/>
                  </a:lnTo>
                  <a:lnTo>
                    <a:pt x="18" y="31"/>
                  </a:lnTo>
                  <a:lnTo>
                    <a:pt x="24" y="38"/>
                  </a:lnTo>
                  <a:lnTo>
                    <a:pt x="34" y="45"/>
                  </a:lnTo>
                  <a:lnTo>
                    <a:pt x="38" y="59"/>
                  </a:lnTo>
                  <a:lnTo>
                    <a:pt x="44" y="64"/>
                  </a:lnTo>
                  <a:lnTo>
                    <a:pt x="47" y="68"/>
                  </a:lnTo>
                  <a:lnTo>
                    <a:pt x="57" y="78"/>
                  </a:lnTo>
                  <a:lnTo>
                    <a:pt x="64" y="76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71" y="105"/>
                  </a:lnTo>
                  <a:lnTo>
                    <a:pt x="54" y="109"/>
                  </a:lnTo>
                  <a:lnTo>
                    <a:pt x="31" y="115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300061" y="3293010"/>
              <a:ext cx="155919" cy="274870"/>
            </a:xfrm>
            <a:custGeom>
              <a:avLst/>
              <a:gdLst/>
              <a:ahLst/>
              <a:cxnLst>
                <a:cxn ang="0">
                  <a:pos x="28" y="106"/>
                </a:cxn>
                <a:cxn ang="0">
                  <a:pos x="27" y="99"/>
                </a:cxn>
                <a:cxn ang="0">
                  <a:pos x="23" y="85"/>
                </a:cxn>
                <a:cxn ang="0">
                  <a:pos x="14" y="59"/>
                </a:cxn>
                <a:cxn ang="0">
                  <a:pos x="11" y="51"/>
                </a:cxn>
                <a:cxn ang="0">
                  <a:pos x="10" y="47"/>
                </a:cxn>
                <a:cxn ang="0">
                  <a:pos x="9" y="41"/>
                </a:cxn>
                <a:cxn ang="0">
                  <a:pos x="0" y="13"/>
                </a:cxn>
                <a:cxn ang="0">
                  <a:pos x="2" y="13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1" y="3"/>
                </a:cxn>
                <a:cxn ang="0">
                  <a:pos x="20" y="4"/>
                </a:cxn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17" y="23"/>
                </a:cxn>
                <a:cxn ang="0">
                  <a:pos x="18" y="31"/>
                </a:cxn>
                <a:cxn ang="0">
                  <a:pos x="24" y="38"/>
                </a:cxn>
                <a:cxn ang="0">
                  <a:pos x="34" y="45"/>
                </a:cxn>
                <a:cxn ang="0">
                  <a:pos x="38" y="59"/>
                </a:cxn>
                <a:cxn ang="0">
                  <a:pos x="44" y="64"/>
                </a:cxn>
                <a:cxn ang="0">
                  <a:pos x="47" y="68"/>
                </a:cxn>
                <a:cxn ang="0">
                  <a:pos x="57" y="78"/>
                </a:cxn>
                <a:cxn ang="0">
                  <a:pos x="64" y="76"/>
                </a:cxn>
                <a:cxn ang="0">
                  <a:pos x="74" y="105"/>
                </a:cxn>
                <a:cxn ang="0">
                  <a:pos x="72" y="105"/>
                </a:cxn>
                <a:cxn ang="0">
                  <a:pos x="71" y="105"/>
                </a:cxn>
                <a:cxn ang="0">
                  <a:pos x="54" y="109"/>
                </a:cxn>
                <a:cxn ang="0">
                  <a:pos x="31" y="115"/>
                </a:cxn>
                <a:cxn ang="0">
                  <a:pos x="28" y="106"/>
                </a:cxn>
              </a:cxnLst>
              <a:rect l="0" t="0" r="r" b="b"/>
              <a:pathLst>
                <a:path w="74" h="115">
                  <a:moveTo>
                    <a:pt x="28" y="106"/>
                  </a:moveTo>
                  <a:lnTo>
                    <a:pt x="27" y="99"/>
                  </a:lnTo>
                  <a:lnTo>
                    <a:pt x="23" y="85"/>
                  </a:lnTo>
                  <a:lnTo>
                    <a:pt x="14" y="59"/>
                  </a:lnTo>
                  <a:lnTo>
                    <a:pt x="11" y="51"/>
                  </a:lnTo>
                  <a:lnTo>
                    <a:pt x="10" y="47"/>
                  </a:lnTo>
                  <a:lnTo>
                    <a:pt x="9" y="41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1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17" y="23"/>
                  </a:lnTo>
                  <a:lnTo>
                    <a:pt x="18" y="31"/>
                  </a:lnTo>
                  <a:lnTo>
                    <a:pt x="24" y="38"/>
                  </a:lnTo>
                  <a:lnTo>
                    <a:pt x="34" y="45"/>
                  </a:lnTo>
                  <a:lnTo>
                    <a:pt x="38" y="59"/>
                  </a:lnTo>
                  <a:lnTo>
                    <a:pt x="44" y="64"/>
                  </a:lnTo>
                  <a:lnTo>
                    <a:pt x="47" y="68"/>
                  </a:lnTo>
                  <a:lnTo>
                    <a:pt x="57" y="78"/>
                  </a:lnTo>
                  <a:lnTo>
                    <a:pt x="64" y="76"/>
                  </a:lnTo>
                  <a:lnTo>
                    <a:pt x="74" y="105"/>
                  </a:lnTo>
                  <a:lnTo>
                    <a:pt x="72" y="105"/>
                  </a:lnTo>
                  <a:lnTo>
                    <a:pt x="71" y="105"/>
                  </a:lnTo>
                  <a:lnTo>
                    <a:pt x="54" y="109"/>
                  </a:lnTo>
                  <a:lnTo>
                    <a:pt x="31" y="115"/>
                  </a:lnTo>
                  <a:lnTo>
                    <a:pt x="28" y="106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6429864" y="3302571"/>
              <a:ext cx="627890" cy="712270"/>
            </a:xfrm>
            <a:custGeom>
              <a:avLst/>
              <a:gdLst/>
              <a:ahLst/>
              <a:cxnLst>
                <a:cxn ang="0">
                  <a:pos x="188" y="162"/>
                </a:cxn>
                <a:cxn ang="0">
                  <a:pos x="182" y="183"/>
                </a:cxn>
                <a:cxn ang="0">
                  <a:pos x="177" y="200"/>
                </a:cxn>
                <a:cxn ang="0">
                  <a:pos x="170" y="221"/>
                </a:cxn>
                <a:cxn ang="0">
                  <a:pos x="164" y="237"/>
                </a:cxn>
                <a:cxn ang="0">
                  <a:pos x="165" y="247"/>
                </a:cxn>
                <a:cxn ang="0">
                  <a:pos x="161" y="258"/>
                </a:cxn>
                <a:cxn ang="0">
                  <a:pos x="148" y="262"/>
                </a:cxn>
                <a:cxn ang="0">
                  <a:pos x="134" y="271"/>
                </a:cxn>
                <a:cxn ang="0">
                  <a:pos x="126" y="281"/>
                </a:cxn>
                <a:cxn ang="0">
                  <a:pos x="100" y="286"/>
                </a:cxn>
                <a:cxn ang="0">
                  <a:pos x="86" y="296"/>
                </a:cxn>
                <a:cxn ang="0">
                  <a:pos x="66" y="293"/>
                </a:cxn>
                <a:cxn ang="0">
                  <a:pos x="54" y="278"/>
                </a:cxn>
                <a:cxn ang="0">
                  <a:pos x="48" y="275"/>
                </a:cxn>
                <a:cxn ang="0">
                  <a:pos x="38" y="268"/>
                </a:cxn>
                <a:cxn ang="0">
                  <a:pos x="21" y="256"/>
                </a:cxn>
                <a:cxn ang="0">
                  <a:pos x="10" y="241"/>
                </a:cxn>
                <a:cxn ang="0">
                  <a:pos x="3" y="222"/>
                </a:cxn>
                <a:cxn ang="0">
                  <a:pos x="3" y="208"/>
                </a:cxn>
                <a:cxn ang="0">
                  <a:pos x="18" y="190"/>
                </a:cxn>
                <a:cxn ang="0">
                  <a:pos x="20" y="172"/>
                </a:cxn>
                <a:cxn ang="0">
                  <a:pos x="29" y="152"/>
                </a:cxn>
                <a:cxn ang="0">
                  <a:pos x="39" y="162"/>
                </a:cxn>
                <a:cxn ang="0">
                  <a:pos x="44" y="149"/>
                </a:cxn>
                <a:cxn ang="0">
                  <a:pos x="42" y="136"/>
                </a:cxn>
                <a:cxn ang="0">
                  <a:pos x="54" y="118"/>
                </a:cxn>
                <a:cxn ang="0">
                  <a:pos x="73" y="112"/>
                </a:cxn>
                <a:cxn ang="0">
                  <a:pos x="83" y="96"/>
                </a:cxn>
                <a:cxn ang="0">
                  <a:pos x="95" y="81"/>
                </a:cxn>
                <a:cxn ang="0">
                  <a:pos x="95" y="67"/>
                </a:cxn>
                <a:cxn ang="0">
                  <a:pos x="96" y="57"/>
                </a:cxn>
                <a:cxn ang="0">
                  <a:pos x="99" y="29"/>
                </a:cxn>
                <a:cxn ang="0">
                  <a:pos x="90" y="7"/>
                </a:cxn>
                <a:cxn ang="0">
                  <a:pos x="103" y="19"/>
                </a:cxn>
                <a:cxn ang="0">
                  <a:pos x="161" y="65"/>
                </a:cxn>
                <a:cxn ang="0">
                  <a:pos x="199" y="95"/>
                </a:cxn>
                <a:cxn ang="0">
                  <a:pos x="209" y="78"/>
                </a:cxn>
                <a:cxn ang="0">
                  <a:pos x="222" y="70"/>
                </a:cxn>
                <a:cxn ang="0">
                  <a:pos x="226" y="61"/>
                </a:cxn>
                <a:cxn ang="0">
                  <a:pos x="230" y="65"/>
                </a:cxn>
                <a:cxn ang="0">
                  <a:pos x="246" y="65"/>
                </a:cxn>
                <a:cxn ang="0">
                  <a:pos x="247" y="57"/>
                </a:cxn>
                <a:cxn ang="0">
                  <a:pos x="260" y="50"/>
                </a:cxn>
                <a:cxn ang="0">
                  <a:pos x="279" y="51"/>
                </a:cxn>
                <a:cxn ang="0">
                  <a:pos x="283" y="48"/>
                </a:cxn>
                <a:cxn ang="0">
                  <a:pos x="286" y="54"/>
                </a:cxn>
                <a:cxn ang="0">
                  <a:pos x="289" y="58"/>
                </a:cxn>
                <a:cxn ang="0">
                  <a:pos x="291" y="62"/>
                </a:cxn>
                <a:cxn ang="0">
                  <a:pos x="297" y="71"/>
                </a:cxn>
                <a:cxn ang="0">
                  <a:pos x="280" y="79"/>
                </a:cxn>
                <a:cxn ang="0">
                  <a:pos x="259" y="78"/>
                </a:cxn>
                <a:cxn ang="0">
                  <a:pos x="256" y="98"/>
                </a:cxn>
                <a:cxn ang="0">
                  <a:pos x="249" y="112"/>
                </a:cxn>
                <a:cxn ang="0">
                  <a:pos x="240" y="119"/>
                </a:cxn>
                <a:cxn ang="0">
                  <a:pos x="223" y="136"/>
                </a:cxn>
              </a:cxnLst>
              <a:rect l="0" t="0" r="r" b="b"/>
              <a:pathLst>
                <a:path w="298" h="298">
                  <a:moveTo>
                    <a:pt x="216" y="162"/>
                  </a:moveTo>
                  <a:lnTo>
                    <a:pt x="215" y="164"/>
                  </a:lnTo>
                  <a:lnTo>
                    <a:pt x="212" y="167"/>
                  </a:lnTo>
                  <a:lnTo>
                    <a:pt x="201" y="166"/>
                  </a:lnTo>
                  <a:lnTo>
                    <a:pt x="196" y="159"/>
                  </a:lnTo>
                  <a:lnTo>
                    <a:pt x="188" y="157"/>
                  </a:lnTo>
                  <a:lnTo>
                    <a:pt x="188" y="162"/>
                  </a:lnTo>
                  <a:lnTo>
                    <a:pt x="188" y="163"/>
                  </a:lnTo>
                  <a:lnTo>
                    <a:pt x="187" y="166"/>
                  </a:lnTo>
                  <a:lnTo>
                    <a:pt x="188" y="172"/>
                  </a:lnTo>
                  <a:lnTo>
                    <a:pt x="187" y="174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2" y="183"/>
                  </a:lnTo>
                  <a:lnTo>
                    <a:pt x="182" y="183"/>
                  </a:lnTo>
                  <a:lnTo>
                    <a:pt x="184" y="184"/>
                  </a:lnTo>
                  <a:lnTo>
                    <a:pt x="184" y="186"/>
                  </a:lnTo>
                  <a:lnTo>
                    <a:pt x="182" y="189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7" y="200"/>
                  </a:lnTo>
                  <a:lnTo>
                    <a:pt x="178" y="201"/>
                  </a:lnTo>
                  <a:lnTo>
                    <a:pt x="177" y="204"/>
                  </a:lnTo>
                  <a:lnTo>
                    <a:pt x="177" y="207"/>
                  </a:lnTo>
                  <a:lnTo>
                    <a:pt x="175" y="211"/>
                  </a:lnTo>
                  <a:lnTo>
                    <a:pt x="172" y="215"/>
                  </a:lnTo>
                  <a:lnTo>
                    <a:pt x="170" y="220"/>
                  </a:lnTo>
                  <a:lnTo>
                    <a:pt x="170" y="221"/>
                  </a:lnTo>
                  <a:lnTo>
                    <a:pt x="167" y="222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4" y="230"/>
                  </a:lnTo>
                  <a:lnTo>
                    <a:pt x="164" y="232"/>
                  </a:lnTo>
                  <a:lnTo>
                    <a:pt x="163" y="234"/>
                  </a:lnTo>
                  <a:lnTo>
                    <a:pt x="164" y="237"/>
                  </a:lnTo>
                  <a:lnTo>
                    <a:pt x="161" y="241"/>
                  </a:lnTo>
                  <a:lnTo>
                    <a:pt x="161" y="242"/>
                  </a:lnTo>
                  <a:lnTo>
                    <a:pt x="161" y="244"/>
                  </a:lnTo>
                  <a:lnTo>
                    <a:pt x="161" y="244"/>
                  </a:lnTo>
                  <a:lnTo>
                    <a:pt x="164" y="244"/>
                  </a:lnTo>
                  <a:lnTo>
                    <a:pt x="167" y="245"/>
                  </a:lnTo>
                  <a:lnTo>
                    <a:pt x="165" y="247"/>
                  </a:lnTo>
                  <a:lnTo>
                    <a:pt x="161" y="251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4" y="252"/>
                  </a:lnTo>
                  <a:lnTo>
                    <a:pt x="164" y="255"/>
                  </a:lnTo>
                  <a:lnTo>
                    <a:pt x="161" y="256"/>
                  </a:lnTo>
                  <a:lnTo>
                    <a:pt x="161" y="258"/>
                  </a:lnTo>
                  <a:lnTo>
                    <a:pt x="158" y="259"/>
                  </a:lnTo>
                  <a:lnTo>
                    <a:pt x="157" y="262"/>
                  </a:lnTo>
                  <a:lnTo>
                    <a:pt x="154" y="265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0" y="261"/>
                  </a:lnTo>
                  <a:lnTo>
                    <a:pt x="148" y="262"/>
                  </a:lnTo>
                  <a:lnTo>
                    <a:pt x="146" y="264"/>
                  </a:lnTo>
                  <a:lnTo>
                    <a:pt x="138" y="271"/>
                  </a:lnTo>
                  <a:lnTo>
                    <a:pt x="137" y="271"/>
                  </a:lnTo>
                  <a:lnTo>
                    <a:pt x="136" y="271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34" y="271"/>
                  </a:lnTo>
                  <a:lnTo>
                    <a:pt x="133" y="271"/>
                  </a:lnTo>
                  <a:lnTo>
                    <a:pt x="133" y="269"/>
                  </a:lnTo>
                  <a:lnTo>
                    <a:pt x="129" y="269"/>
                  </a:lnTo>
                  <a:lnTo>
                    <a:pt x="127" y="272"/>
                  </a:lnTo>
                  <a:lnTo>
                    <a:pt x="130" y="275"/>
                  </a:lnTo>
                  <a:lnTo>
                    <a:pt x="130" y="276"/>
                  </a:lnTo>
                  <a:lnTo>
                    <a:pt x="126" y="281"/>
                  </a:lnTo>
                  <a:lnTo>
                    <a:pt x="123" y="282"/>
                  </a:lnTo>
                  <a:lnTo>
                    <a:pt x="123" y="281"/>
                  </a:lnTo>
                  <a:lnTo>
                    <a:pt x="121" y="281"/>
                  </a:lnTo>
                  <a:lnTo>
                    <a:pt x="120" y="283"/>
                  </a:lnTo>
                  <a:lnTo>
                    <a:pt x="112" y="285"/>
                  </a:lnTo>
                  <a:lnTo>
                    <a:pt x="107" y="289"/>
                  </a:lnTo>
                  <a:lnTo>
                    <a:pt x="100" y="286"/>
                  </a:lnTo>
                  <a:lnTo>
                    <a:pt x="96" y="282"/>
                  </a:lnTo>
                  <a:lnTo>
                    <a:pt x="95" y="285"/>
                  </a:lnTo>
                  <a:lnTo>
                    <a:pt x="95" y="288"/>
                  </a:lnTo>
                  <a:lnTo>
                    <a:pt x="90" y="290"/>
                  </a:lnTo>
                  <a:lnTo>
                    <a:pt x="89" y="292"/>
                  </a:lnTo>
                  <a:lnTo>
                    <a:pt x="89" y="293"/>
                  </a:lnTo>
                  <a:lnTo>
                    <a:pt x="86" y="296"/>
                  </a:lnTo>
                  <a:lnTo>
                    <a:pt x="79" y="298"/>
                  </a:lnTo>
                  <a:lnTo>
                    <a:pt x="76" y="295"/>
                  </a:lnTo>
                  <a:lnTo>
                    <a:pt x="73" y="295"/>
                  </a:lnTo>
                  <a:lnTo>
                    <a:pt x="72" y="293"/>
                  </a:lnTo>
                  <a:lnTo>
                    <a:pt x="69" y="292"/>
                  </a:lnTo>
                  <a:lnTo>
                    <a:pt x="68" y="293"/>
                  </a:lnTo>
                  <a:lnTo>
                    <a:pt x="66" y="293"/>
                  </a:lnTo>
                  <a:lnTo>
                    <a:pt x="65" y="290"/>
                  </a:lnTo>
                  <a:lnTo>
                    <a:pt x="63" y="289"/>
                  </a:lnTo>
                  <a:lnTo>
                    <a:pt x="61" y="289"/>
                  </a:lnTo>
                  <a:lnTo>
                    <a:pt x="59" y="286"/>
                  </a:lnTo>
                  <a:lnTo>
                    <a:pt x="59" y="283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5" y="276"/>
                  </a:lnTo>
                  <a:lnTo>
                    <a:pt x="56" y="275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49" y="275"/>
                  </a:lnTo>
                  <a:lnTo>
                    <a:pt x="48" y="273"/>
                  </a:lnTo>
                  <a:lnTo>
                    <a:pt x="48" y="275"/>
                  </a:lnTo>
                  <a:lnTo>
                    <a:pt x="46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2" y="272"/>
                  </a:lnTo>
                  <a:lnTo>
                    <a:pt x="42" y="271"/>
                  </a:lnTo>
                  <a:lnTo>
                    <a:pt x="41" y="271"/>
                  </a:lnTo>
                  <a:lnTo>
                    <a:pt x="38" y="268"/>
                  </a:lnTo>
                  <a:lnTo>
                    <a:pt x="37" y="269"/>
                  </a:lnTo>
                  <a:lnTo>
                    <a:pt x="34" y="266"/>
                  </a:lnTo>
                  <a:lnTo>
                    <a:pt x="29" y="266"/>
                  </a:lnTo>
                  <a:lnTo>
                    <a:pt x="27" y="261"/>
                  </a:lnTo>
                  <a:lnTo>
                    <a:pt x="27" y="259"/>
                  </a:lnTo>
                  <a:lnTo>
                    <a:pt x="25" y="258"/>
                  </a:lnTo>
                  <a:lnTo>
                    <a:pt x="21" y="256"/>
                  </a:lnTo>
                  <a:lnTo>
                    <a:pt x="20" y="251"/>
                  </a:lnTo>
                  <a:lnTo>
                    <a:pt x="18" y="249"/>
                  </a:lnTo>
                  <a:lnTo>
                    <a:pt x="12" y="248"/>
                  </a:lnTo>
                  <a:lnTo>
                    <a:pt x="12" y="247"/>
                  </a:lnTo>
                  <a:lnTo>
                    <a:pt x="14" y="245"/>
                  </a:lnTo>
                  <a:lnTo>
                    <a:pt x="14" y="242"/>
                  </a:lnTo>
                  <a:lnTo>
                    <a:pt x="10" y="241"/>
                  </a:lnTo>
                  <a:lnTo>
                    <a:pt x="4" y="234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1" y="222"/>
                  </a:lnTo>
                  <a:lnTo>
                    <a:pt x="3" y="222"/>
                  </a:lnTo>
                  <a:lnTo>
                    <a:pt x="4" y="221"/>
                  </a:lnTo>
                  <a:lnTo>
                    <a:pt x="3" y="218"/>
                  </a:lnTo>
                  <a:lnTo>
                    <a:pt x="3" y="217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1" y="208"/>
                  </a:lnTo>
                  <a:lnTo>
                    <a:pt x="3" y="208"/>
                  </a:lnTo>
                  <a:lnTo>
                    <a:pt x="7" y="208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7" y="203"/>
                  </a:lnTo>
                  <a:lnTo>
                    <a:pt x="17" y="201"/>
                  </a:lnTo>
                  <a:lnTo>
                    <a:pt x="17" y="191"/>
                  </a:lnTo>
                  <a:lnTo>
                    <a:pt x="18" y="190"/>
                  </a:lnTo>
                  <a:lnTo>
                    <a:pt x="22" y="190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2" y="181"/>
                  </a:lnTo>
                  <a:lnTo>
                    <a:pt x="22" y="179"/>
                  </a:lnTo>
                  <a:lnTo>
                    <a:pt x="20" y="173"/>
                  </a:lnTo>
                  <a:lnTo>
                    <a:pt x="20" y="172"/>
                  </a:lnTo>
                  <a:lnTo>
                    <a:pt x="22" y="167"/>
                  </a:lnTo>
                  <a:lnTo>
                    <a:pt x="22" y="163"/>
                  </a:lnTo>
                  <a:lnTo>
                    <a:pt x="24" y="157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3"/>
                  </a:lnTo>
                  <a:lnTo>
                    <a:pt x="34" y="153"/>
                  </a:lnTo>
                  <a:lnTo>
                    <a:pt x="35" y="153"/>
                  </a:lnTo>
                  <a:lnTo>
                    <a:pt x="38" y="157"/>
                  </a:lnTo>
                  <a:lnTo>
                    <a:pt x="35" y="160"/>
                  </a:lnTo>
                  <a:lnTo>
                    <a:pt x="37" y="162"/>
                  </a:lnTo>
                  <a:lnTo>
                    <a:pt x="39" y="162"/>
                  </a:lnTo>
                  <a:lnTo>
                    <a:pt x="41" y="160"/>
                  </a:lnTo>
                  <a:lnTo>
                    <a:pt x="41" y="156"/>
                  </a:lnTo>
                  <a:lnTo>
                    <a:pt x="42" y="155"/>
                  </a:lnTo>
                  <a:lnTo>
                    <a:pt x="45" y="156"/>
                  </a:lnTo>
                  <a:lnTo>
                    <a:pt x="46" y="156"/>
                  </a:lnTo>
                  <a:lnTo>
                    <a:pt x="45" y="153"/>
                  </a:lnTo>
                  <a:lnTo>
                    <a:pt x="44" y="149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2" y="145"/>
                  </a:lnTo>
                  <a:lnTo>
                    <a:pt x="45" y="142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5" y="132"/>
                  </a:lnTo>
                  <a:lnTo>
                    <a:pt x="46" y="130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21"/>
                  </a:lnTo>
                  <a:lnTo>
                    <a:pt x="54" y="118"/>
                  </a:lnTo>
                  <a:lnTo>
                    <a:pt x="58" y="113"/>
                  </a:lnTo>
                  <a:lnTo>
                    <a:pt x="59" y="112"/>
                  </a:lnTo>
                  <a:lnTo>
                    <a:pt x="61" y="112"/>
                  </a:lnTo>
                  <a:lnTo>
                    <a:pt x="65" y="116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1"/>
                  </a:lnTo>
                  <a:lnTo>
                    <a:pt x="75" y="109"/>
                  </a:lnTo>
                  <a:lnTo>
                    <a:pt x="76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3" y="98"/>
                  </a:lnTo>
                  <a:lnTo>
                    <a:pt x="83" y="96"/>
                  </a:lnTo>
                  <a:lnTo>
                    <a:pt x="86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88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5" y="81"/>
                  </a:lnTo>
                  <a:lnTo>
                    <a:pt x="93" y="79"/>
                  </a:lnTo>
                  <a:lnTo>
                    <a:pt x="92" y="78"/>
                  </a:lnTo>
                  <a:lnTo>
                    <a:pt x="90" y="77"/>
                  </a:lnTo>
                  <a:lnTo>
                    <a:pt x="93" y="72"/>
                  </a:lnTo>
                  <a:lnTo>
                    <a:pt x="92" y="70"/>
                  </a:lnTo>
                  <a:lnTo>
                    <a:pt x="93" y="68"/>
                  </a:lnTo>
                  <a:lnTo>
                    <a:pt x="95" y="67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5" y="53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4"/>
                  </a:lnTo>
                  <a:lnTo>
                    <a:pt x="99" y="31"/>
                  </a:lnTo>
                  <a:lnTo>
                    <a:pt x="99" y="29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14"/>
                  </a:lnTo>
                  <a:lnTo>
                    <a:pt x="95" y="12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6" y="3"/>
                  </a:lnTo>
                  <a:lnTo>
                    <a:pt x="99" y="0"/>
                  </a:lnTo>
                  <a:lnTo>
                    <a:pt x="102" y="13"/>
                  </a:lnTo>
                  <a:lnTo>
                    <a:pt x="103" y="19"/>
                  </a:lnTo>
                  <a:lnTo>
                    <a:pt x="106" y="40"/>
                  </a:lnTo>
                  <a:lnTo>
                    <a:pt x="109" y="51"/>
                  </a:lnTo>
                  <a:lnTo>
                    <a:pt x="110" y="55"/>
                  </a:lnTo>
                  <a:lnTo>
                    <a:pt x="113" y="75"/>
                  </a:lnTo>
                  <a:lnTo>
                    <a:pt x="120" y="74"/>
                  </a:lnTo>
                  <a:lnTo>
                    <a:pt x="151" y="68"/>
                  </a:lnTo>
                  <a:lnTo>
                    <a:pt x="161" y="65"/>
                  </a:lnTo>
                  <a:lnTo>
                    <a:pt x="180" y="62"/>
                  </a:lnTo>
                  <a:lnTo>
                    <a:pt x="188" y="105"/>
                  </a:lnTo>
                  <a:lnTo>
                    <a:pt x="189" y="104"/>
                  </a:lnTo>
                  <a:lnTo>
                    <a:pt x="191" y="104"/>
                  </a:lnTo>
                  <a:lnTo>
                    <a:pt x="194" y="98"/>
                  </a:lnTo>
                  <a:lnTo>
                    <a:pt x="195" y="95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201" y="89"/>
                  </a:lnTo>
                  <a:lnTo>
                    <a:pt x="205" y="85"/>
                  </a:lnTo>
                  <a:lnTo>
                    <a:pt x="205" y="84"/>
                  </a:lnTo>
                  <a:lnTo>
                    <a:pt x="208" y="82"/>
                  </a:lnTo>
                  <a:lnTo>
                    <a:pt x="208" y="79"/>
                  </a:lnTo>
                  <a:lnTo>
                    <a:pt x="209" y="78"/>
                  </a:lnTo>
                  <a:lnTo>
                    <a:pt x="208" y="78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18" y="78"/>
                  </a:lnTo>
                  <a:lnTo>
                    <a:pt x="218" y="77"/>
                  </a:lnTo>
                  <a:lnTo>
                    <a:pt x="222" y="70"/>
                  </a:lnTo>
                  <a:lnTo>
                    <a:pt x="223" y="67"/>
                  </a:lnTo>
                  <a:lnTo>
                    <a:pt x="225" y="65"/>
                  </a:lnTo>
                  <a:lnTo>
                    <a:pt x="223" y="64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26" y="61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29" y="61"/>
                  </a:lnTo>
                  <a:lnTo>
                    <a:pt x="226" y="62"/>
                  </a:lnTo>
                  <a:lnTo>
                    <a:pt x="228" y="64"/>
                  </a:lnTo>
                  <a:lnTo>
                    <a:pt x="229" y="64"/>
                  </a:lnTo>
                  <a:lnTo>
                    <a:pt x="230" y="65"/>
                  </a:lnTo>
                  <a:lnTo>
                    <a:pt x="235" y="67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39" y="65"/>
                  </a:lnTo>
                  <a:lnTo>
                    <a:pt x="242" y="67"/>
                  </a:lnTo>
                  <a:lnTo>
                    <a:pt x="245" y="65"/>
                  </a:lnTo>
                  <a:lnTo>
                    <a:pt x="246" y="65"/>
                  </a:lnTo>
                  <a:lnTo>
                    <a:pt x="247" y="64"/>
                  </a:lnTo>
                  <a:lnTo>
                    <a:pt x="249" y="62"/>
                  </a:lnTo>
                  <a:lnTo>
                    <a:pt x="250" y="62"/>
                  </a:lnTo>
                  <a:lnTo>
                    <a:pt x="247" y="60"/>
                  </a:lnTo>
                  <a:lnTo>
                    <a:pt x="247" y="58"/>
                  </a:lnTo>
                  <a:lnTo>
                    <a:pt x="250" y="58"/>
                  </a:lnTo>
                  <a:lnTo>
                    <a:pt x="247" y="57"/>
                  </a:lnTo>
                  <a:lnTo>
                    <a:pt x="252" y="57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3" y="54"/>
                  </a:lnTo>
                  <a:lnTo>
                    <a:pt x="259" y="54"/>
                  </a:lnTo>
                  <a:lnTo>
                    <a:pt x="259" y="53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2" y="48"/>
                  </a:lnTo>
                  <a:lnTo>
                    <a:pt x="263" y="47"/>
                  </a:lnTo>
                  <a:lnTo>
                    <a:pt x="269" y="47"/>
                  </a:lnTo>
                  <a:lnTo>
                    <a:pt x="274" y="50"/>
                  </a:lnTo>
                  <a:lnTo>
                    <a:pt x="276" y="53"/>
                  </a:lnTo>
                  <a:lnTo>
                    <a:pt x="279" y="51"/>
                  </a:lnTo>
                  <a:lnTo>
                    <a:pt x="280" y="53"/>
                  </a:lnTo>
                  <a:lnTo>
                    <a:pt x="280" y="51"/>
                  </a:lnTo>
                  <a:lnTo>
                    <a:pt x="279" y="50"/>
                  </a:lnTo>
                  <a:lnTo>
                    <a:pt x="280" y="50"/>
                  </a:lnTo>
                  <a:lnTo>
                    <a:pt x="281" y="51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7" y="53"/>
                  </a:lnTo>
                  <a:lnTo>
                    <a:pt x="286" y="53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6" y="54"/>
                  </a:lnTo>
                  <a:lnTo>
                    <a:pt x="286" y="57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5"/>
                  </a:lnTo>
                  <a:lnTo>
                    <a:pt x="289" y="57"/>
                  </a:lnTo>
                  <a:lnTo>
                    <a:pt x="287" y="58"/>
                  </a:lnTo>
                  <a:lnTo>
                    <a:pt x="289" y="58"/>
                  </a:lnTo>
                  <a:lnTo>
                    <a:pt x="293" y="57"/>
                  </a:lnTo>
                  <a:lnTo>
                    <a:pt x="291" y="58"/>
                  </a:lnTo>
                  <a:lnTo>
                    <a:pt x="293" y="61"/>
                  </a:lnTo>
                  <a:lnTo>
                    <a:pt x="291" y="61"/>
                  </a:lnTo>
                  <a:lnTo>
                    <a:pt x="291" y="61"/>
                  </a:lnTo>
                  <a:lnTo>
                    <a:pt x="291" y="62"/>
                  </a:lnTo>
                  <a:lnTo>
                    <a:pt x="291" y="62"/>
                  </a:lnTo>
                  <a:lnTo>
                    <a:pt x="294" y="62"/>
                  </a:lnTo>
                  <a:lnTo>
                    <a:pt x="296" y="64"/>
                  </a:lnTo>
                  <a:lnTo>
                    <a:pt x="297" y="65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70"/>
                  </a:lnTo>
                  <a:lnTo>
                    <a:pt x="297" y="71"/>
                  </a:lnTo>
                  <a:lnTo>
                    <a:pt x="298" y="71"/>
                  </a:lnTo>
                  <a:lnTo>
                    <a:pt x="297" y="74"/>
                  </a:lnTo>
                  <a:lnTo>
                    <a:pt x="297" y="78"/>
                  </a:lnTo>
                  <a:lnTo>
                    <a:pt x="296" y="82"/>
                  </a:lnTo>
                  <a:lnTo>
                    <a:pt x="296" y="87"/>
                  </a:lnTo>
                  <a:lnTo>
                    <a:pt x="296" y="88"/>
                  </a:lnTo>
                  <a:lnTo>
                    <a:pt x="280" y="79"/>
                  </a:lnTo>
                  <a:lnTo>
                    <a:pt x="264" y="72"/>
                  </a:lnTo>
                  <a:lnTo>
                    <a:pt x="262" y="71"/>
                  </a:lnTo>
                  <a:lnTo>
                    <a:pt x="256" y="68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9" y="77"/>
                  </a:lnTo>
                  <a:lnTo>
                    <a:pt x="259" y="78"/>
                  </a:lnTo>
                  <a:lnTo>
                    <a:pt x="256" y="87"/>
                  </a:lnTo>
                  <a:lnTo>
                    <a:pt x="257" y="87"/>
                  </a:lnTo>
                  <a:lnTo>
                    <a:pt x="256" y="89"/>
                  </a:lnTo>
                  <a:lnTo>
                    <a:pt x="256" y="91"/>
                  </a:lnTo>
                  <a:lnTo>
                    <a:pt x="257" y="92"/>
                  </a:lnTo>
                  <a:lnTo>
                    <a:pt x="256" y="95"/>
                  </a:lnTo>
                  <a:lnTo>
                    <a:pt x="256" y="98"/>
                  </a:lnTo>
                  <a:lnTo>
                    <a:pt x="253" y="99"/>
                  </a:lnTo>
                  <a:lnTo>
                    <a:pt x="253" y="101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52" y="106"/>
                  </a:lnTo>
                  <a:lnTo>
                    <a:pt x="252" y="108"/>
                  </a:lnTo>
                  <a:lnTo>
                    <a:pt x="249" y="112"/>
                  </a:lnTo>
                  <a:lnTo>
                    <a:pt x="247" y="112"/>
                  </a:lnTo>
                  <a:lnTo>
                    <a:pt x="246" y="115"/>
                  </a:lnTo>
                  <a:lnTo>
                    <a:pt x="245" y="118"/>
                  </a:lnTo>
                  <a:lnTo>
                    <a:pt x="242" y="119"/>
                  </a:lnTo>
                  <a:lnTo>
                    <a:pt x="242" y="118"/>
                  </a:lnTo>
                  <a:lnTo>
                    <a:pt x="240" y="118"/>
                  </a:lnTo>
                  <a:lnTo>
                    <a:pt x="240" y="119"/>
                  </a:lnTo>
                  <a:lnTo>
                    <a:pt x="238" y="122"/>
                  </a:lnTo>
                  <a:lnTo>
                    <a:pt x="238" y="126"/>
                  </a:lnTo>
                  <a:lnTo>
                    <a:pt x="236" y="133"/>
                  </a:lnTo>
                  <a:lnTo>
                    <a:pt x="226" y="128"/>
                  </a:lnTo>
                  <a:lnTo>
                    <a:pt x="225" y="132"/>
                  </a:lnTo>
                  <a:lnTo>
                    <a:pt x="223" y="133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3" y="145"/>
                  </a:lnTo>
                  <a:lnTo>
                    <a:pt x="221" y="145"/>
                  </a:lnTo>
                  <a:lnTo>
                    <a:pt x="221" y="145"/>
                  </a:lnTo>
                  <a:lnTo>
                    <a:pt x="216" y="16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429864" y="3302571"/>
              <a:ext cx="627890" cy="712270"/>
            </a:xfrm>
            <a:custGeom>
              <a:avLst/>
              <a:gdLst/>
              <a:ahLst/>
              <a:cxnLst>
                <a:cxn ang="0">
                  <a:pos x="188" y="162"/>
                </a:cxn>
                <a:cxn ang="0">
                  <a:pos x="182" y="183"/>
                </a:cxn>
                <a:cxn ang="0">
                  <a:pos x="177" y="200"/>
                </a:cxn>
                <a:cxn ang="0">
                  <a:pos x="170" y="221"/>
                </a:cxn>
                <a:cxn ang="0">
                  <a:pos x="164" y="237"/>
                </a:cxn>
                <a:cxn ang="0">
                  <a:pos x="165" y="247"/>
                </a:cxn>
                <a:cxn ang="0">
                  <a:pos x="161" y="258"/>
                </a:cxn>
                <a:cxn ang="0">
                  <a:pos x="148" y="262"/>
                </a:cxn>
                <a:cxn ang="0">
                  <a:pos x="134" y="271"/>
                </a:cxn>
                <a:cxn ang="0">
                  <a:pos x="126" y="281"/>
                </a:cxn>
                <a:cxn ang="0">
                  <a:pos x="100" y="286"/>
                </a:cxn>
                <a:cxn ang="0">
                  <a:pos x="86" y="296"/>
                </a:cxn>
                <a:cxn ang="0">
                  <a:pos x="66" y="293"/>
                </a:cxn>
                <a:cxn ang="0">
                  <a:pos x="54" y="278"/>
                </a:cxn>
                <a:cxn ang="0">
                  <a:pos x="48" y="275"/>
                </a:cxn>
                <a:cxn ang="0">
                  <a:pos x="38" y="268"/>
                </a:cxn>
                <a:cxn ang="0">
                  <a:pos x="21" y="256"/>
                </a:cxn>
                <a:cxn ang="0">
                  <a:pos x="10" y="241"/>
                </a:cxn>
                <a:cxn ang="0">
                  <a:pos x="3" y="222"/>
                </a:cxn>
                <a:cxn ang="0">
                  <a:pos x="3" y="208"/>
                </a:cxn>
                <a:cxn ang="0">
                  <a:pos x="18" y="190"/>
                </a:cxn>
                <a:cxn ang="0">
                  <a:pos x="20" y="172"/>
                </a:cxn>
                <a:cxn ang="0">
                  <a:pos x="29" y="152"/>
                </a:cxn>
                <a:cxn ang="0">
                  <a:pos x="39" y="162"/>
                </a:cxn>
                <a:cxn ang="0">
                  <a:pos x="44" y="149"/>
                </a:cxn>
                <a:cxn ang="0">
                  <a:pos x="42" y="136"/>
                </a:cxn>
                <a:cxn ang="0">
                  <a:pos x="54" y="118"/>
                </a:cxn>
                <a:cxn ang="0">
                  <a:pos x="73" y="112"/>
                </a:cxn>
                <a:cxn ang="0">
                  <a:pos x="83" y="96"/>
                </a:cxn>
                <a:cxn ang="0">
                  <a:pos x="95" y="81"/>
                </a:cxn>
                <a:cxn ang="0">
                  <a:pos x="95" y="67"/>
                </a:cxn>
                <a:cxn ang="0">
                  <a:pos x="96" y="57"/>
                </a:cxn>
                <a:cxn ang="0">
                  <a:pos x="99" y="29"/>
                </a:cxn>
                <a:cxn ang="0">
                  <a:pos x="90" y="7"/>
                </a:cxn>
                <a:cxn ang="0">
                  <a:pos x="103" y="19"/>
                </a:cxn>
                <a:cxn ang="0">
                  <a:pos x="161" y="65"/>
                </a:cxn>
                <a:cxn ang="0">
                  <a:pos x="199" y="95"/>
                </a:cxn>
                <a:cxn ang="0">
                  <a:pos x="209" y="78"/>
                </a:cxn>
                <a:cxn ang="0">
                  <a:pos x="222" y="70"/>
                </a:cxn>
                <a:cxn ang="0">
                  <a:pos x="226" y="61"/>
                </a:cxn>
                <a:cxn ang="0">
                  <a:pos x="230" y="65"/>
                </a:cxn>
                <a:cxn ang="0">
                  <a:pos x="246" y="65"/>
                </a:cxn>
                <a:cxn ang="0">
                  <a:pos x="247" y="57"/>
                </a:cxn>
                <a:cxn ang="0">
                  <a:pos x="260" y="50"/>
                </a:cxn>
                <a:cxn ang="0">
                  <a:pos x="279" y="51"/>
                </a:cxn>
                <a:cxn ang="0">
                  <a:pos x="283" y="48"/>
                </a:cxn>
                <a:cxn ang="0">
                  <a:pos x="286" y="54"/>
                </a:cxn>
                <a:cxn ang="0">
                  <a:pos x="289" y="58"/>
                </a:cxn>
                <a:cxn ang="0">
                  <a:pos x="291" y="62"/>
                </a:cxn>
                <a:cxn ang="0">
                  <a:pos x="297" y="71"/>
                </a:cxn>
                <a:cxn ang="0">
                  <a:pos x="280" y="79"/>
                </a:cxn>
                <a:cxn ang="0">
                  <a:pos x="259" y="78"/>
                </a:cxn>
                <a:cxn ang="0">
                  <a:pos x="256" y="98"/>
                </a:cxn>
                <a:cxn ang="0">
                  <a:pos x="249" y="112"/>
                </a:cxn>
                <a:cxn ang="0">
                  <a:pos x="240" y="119"/>
                </a:cxn>
                <a:cxn ang="0">
                  <a:pos x="223" y="136"/>
                </a:cxn>
              </a:cxnLst>
              <a:rect l="0" t="0" r="r" b="b"/>
              <a:pathLst>
                <a:path w="298" h="298">
                  <a:moveTo>
                    <a:pt x="216" y="163"/>
                  </a:moveTo>
                  <a:lnTo>
                    <a:pt x="215" y="164"/>
                  </a:lnTo>
                  <a:lnTo>
                    <a:pt x="212" y="167"/>
                  </a:lnTo>
                  <a:lnTo>
                    <a:pt x="201" y="166"/>
                  </a:lnTo>
                  <a:lnTo>
                    <a:pt x="196" y="159"/>
                  </a:lnTo>
                  <a:lnTo>
                    <a:pt x="188" y="157"/>
                  </a:lnTo>
                  <a:lnTo>
                    <a:pt x="188" y="162"/>
                  </a:lnTo>
                  <a:lnTo>
                    <a:pt x="188" y="163"/>
                  </a:lnTo>
                  <a:lnTo>
                    <a:pt x="187" y="166"/>
                  </a:lnTo>
                  <a:lnTo>
                    <a:pt x="188" y="172"/>
                  </a:lnTo>
                  <a:lnTo>
                    <a:pt x="187" y="174"/>
                  </a:lnTo>
                  <a:lnTo>
                    <a:pt x="187" y="179"/>
                  </a:lnTo>
                  <a:lnTo>
                    <a:pt x="185" y="179"/>
                  </a:lnTo>
                  <a:lnTo>
                    <a:pt x="182" y="183"/>
                  </a:lnTo>
                  <a:lnTo>
                    <a:pt x="182" y="183"/>
                  </a:lnTo>
                  <a:lnTo>
                    <a:pt x="184" y="184"/>
                  </a:lnTo>
                  <a:lnTo>
                    <a:pt x="184" y="186"/>
                  </a:lnTo>
                  <a:lnTo>
                    <a:pt x="182" y="189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7" y="200"/>
                  </a:lnTo>
                  <a:lnTo>
                    <a:pt x="178" y="201"/>
                  </a:lnTo>
                  <a:lnTo>
                    <a:pt x="177" y="204"/>
                  </a:lnTo>
                  <a:lnTo>
                    <a:pt x="177" y="207"/>
                  </a:lnTo>
                  <a:lnTo>
                    <a:pt x="175" y="211"/>
                  </a:lnTo>
                  <a:lnTo>
                    <a:pt x="172" y="215"/>
                  </a:lnTo>
                  <a:lnTo>
                    <a:pt x="170" y="220"/>
                  </a:lnTo>
                  <a:lnTo>
                    <a:pt x="170" y="221"/>
                  </a:lnTo>
                  <a:lnTo>
                    <a:pt x="167" y="222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4" y="230"/>
                  </a:lnTo>
                  <a:lnTo>
                    <a:pt x="164" y="232"/>
                  </a:lnTo>
                  <a:lnTo>
                    <a:pt x="163" y="234"/>
                  </a:lnTo>
                  <a:lnTo>
                    <a:pt x="164" y="237"/>
                  </a:lnTo>
                  <a:lnTo>
                    <a:pt x="161" y="241"/>
                  </a:lnTo>
                  <a:lnTo>
                    <a:pt x="161" y="242"/>
                  </a:lnTo>
                  <a:lnTo>
                    <a:pt x="161" y="244"/>
                  </a:lnTo>
                  <a:lnTo>
                    <a:pt x="161" y="244"/>
                  </a:lnTo>
                  <a:lnTo>
                    <a:pt x="164" y="244"/>
                  </a:lnTo>
                  <a:lnTo>
                    <a:pt x="167" y="245"/>
                  </a:lnTo>
                  <a:lnTo>
                    <a:pt x="165" y="247"/>
                  </a:lnTo>
                  <a:lnTo>
                    <a:pt x="161" y="251"/>
                  </a:lnTo>
                  <a:lnTo>
                    <a:pt x="161" y="254"/>
                  </a:lnTo>
                  <a:lnTo>
                    <a:pt x="163" y="254"/>
                  </a:lnTo>
                  <a:lnTo>
                    <a:pt x="164" y="252"/>
                  </a:lnTo>
                  <a:lnTo>
                    <a:pt x="164" y="255"/>
                  </a:lnTo>
                  <a:lnTo>
                    <a:pt x="161" y="256"/>
                  </a:lnTo>
                  <a:lnTo>
                    <a:pt x="161" y="258"/>
                  </a:lnTo>
                  <a:lnTo>
                    <a:pt x="158" y="259"/>
                  </a:lnTo>
                  <a:lnTo>
                    <a:pt x="157" y="262"/>
                  </a:lnTo>
                  <a:lnTo>
                    <a:pt x="154" y="265"/>
                  </a:lnTo>
                  <a:lnTo>
                    <a:pt x="153" y="264"/>
                  </a:lnTo>
                  <a:lnTo>
                    <a:pt x="153" y="262"/>
                  </a:lnTo>
                  <a:lnTo>
                    <a:pt x="150" y="261"/>
                  </a:lnTo>
                  <a:lnTo>
                    <a:pt x="148" y="262"/>
                  </a:lnTo>
                  <a:lnTo>
                    <a:pt x="146" y="264"/>
                  </a:lnTo>
                  <a:lnTo>
                    <a:pt x="138" y="271"/>
                  </a:lnTo>
                  <a:lnTo>
                    <a:pt x="137" y="271"/>
                  </a:lnTo>
                  <a:lnTo>
                    <a:pt x="136" y="271"/>
                  </a:lnTo>
                  <a:lnTo>
                    <a:pt x="136" y="272"/>
                  </a:lnTo>
                  <a:lnTo>
                    <a:pt x="136" y="272"/>
                  </a:lnTo>
                  <a:lnTo>
                    <a:pt x="134" y="271"/>
                  </a:lnTo>
                  <a:lnTo>
                    <a:pt x="133" y="271"/>
                  </a:lnTo>
                  <a:lnTo>
                    <a:pt x="133" y="269"/>
                  </a:lnTo>
                  <a:lnTo>
                    <a:pt x="129" y="269"/>
                  </a:lnTo>
                  <a:lnTo>
                    <a:pt x="127" y="272"/>
                  </a:lnTo>
                  <a:lnTo>
                    <a:pt x="130" y="275"/>
                  </a:lnTo>
                  <a:lnTo>
                    <a:pt x="130" y="276"/>
                  </a:lnTo>
                  <a:lnTo>
                    <a:pt x="126" y="281"/>
                  </a:lnTo>
                  <a:lnTo>
                    <a:pt x="123" y="282"/>
                  </a:lnTo>
                  <a:lnTo>
                    <a:pt x="123" y="281"/>
                  </a:lnTo>
                  <a:lnTo>
                    <a:pt x="121" y="281"/>
                  </a:lnTo>
                  <a:lnTo>
                    <a:pt x="120" y="283"/>
                  </a:lnTo>
                  <a:lnTo>
                    <a:pt x="112" y="285"/>
                  </a:lnTo>
                  <a:lnTo>
                    <a:pt x="107" y="289"/>
                  </a:lnTo>
                  <a:lnTo>
                    <a:pt x="100" y="286"/>
                  </a:lnTo>
                  <a:lnTo>
                    <a:pt x="96" y="282"/>
                  </a:lnTo>
                  <a:lnTo>
                    <a:pt x="95" y="285"/>
                  </a:lnTo>
                  <a:lnTo>
                    <a:pt x="95" y="288"/>
                  </a:lnTo>
                  <a:lnTo>
                    <a:pt x="90" y="290"/>
                  </a:lnTo>
                  <a:lnTo>
                    <a:pt x="89" y="292"/>
                  </a:lnTo>
                  <a:lnTo>
                    <a:pt x="89" y="293"/>
                  </a:lnTo>
                  <a:lnTo>
                    <a:pt x="86" y="296"/>
                  </a:lnTo>
                  <a:lnTo>
                    <a:pt x="79" y="298"/>
                  </a:lnTo>
                  <a:lnTo>
                    <a:pt x="76" y="295"/>
                  </a:lnTo>
                  <a:lnTo>
                    <a:pt x="73" y="295"/>
                  </a:lnTo>
                  <a:lnTo>
                    <a:pt x="72" y="293"/>
                  </a:lnTo>
                  <a:lnTo>
                    <a:pt x="69" y="292"/>
                  </a:lnTo>
                  <a:lnTo>
                    <a:pt x="68" y="293"/>
                  </a:lnTo>
                  <a:lnTo>
                    <a:pt x="66" y="293"/>
                  </a:lnTo>
                  <a:lnTo>
                    <a:pt x="65" y="290"/>
                  </a:lnTo>
                  <a:lnTo>
                    <a:pt x="63" y="289"/>
                  </a:lnTo>
                  <a:lnTo>
                    <a:pt x="61" y="289"/>
                  </a:lnTo>
                  <a:lnTo>
                    <a:pt x="59" y="286"/>
                  </a:lnTo>
                  <a:lnTo>
                    <a:pt x="59" y="283"/>
                  </a:lnTo>
                  <a:lnTo>
                    <a:pt x="54" y="279"/>
                  </a:lnTo>
                  <a:lnTo>
                    <a:pt x="54" y="278"/>
                  </a:lnTo>
                  <a:lnTo>
                    <a:pt x="55" y="276"/>
                  </a:lnTo>
                  <a:lnTo>
                    <a:pt x="56" y="275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49" y="275"/>
                  </a:lnTo>
                  <a:lnTo>
                    <a:pt x="48" y="273"/>
                  </a:lnTo>
                  <a:lnTo>
                    <a:pt x="48" y="275"/>
                  </a:lnTo>
                  <a:lnTo>
                    <a:pt x="46" y="273"/>
                  </a:lnTo>
                  <a:lnTo>
                    <a:pt x="42" y="273"/>
                  </a:lnTo>
                  <a:lnTo>
                    <a:pt x="41" y="273"/>
                  </a:lnTo>
                  <a:lnTo>
                    <a:pt x="42" y="272"/>
                  </a:lnTo>
                  <a:lnTo>
                    <a:pt x="42" y="271"/>
                  </a:lnTo>
                  <a:lnTo>
                    <a:pt x="41" y="271"/>
                  </a:lnTo>
                  <a:lnTo>
                    <a:pt x="38" y="268"/>
                  </a:lnTo>
                  <a:lnTo>
                    <a:pt x="37" y="269"/>
                  </a:lnTo>
                  <a:lnTo>
                    <a:pt x="34" y="266"/>
                  </a:lnTo>
                  <a:lnTo>
                    <a:pt x="29" y="266"/>
                  </a:lnTo>
                  <a:lnTo>
                    <a:pt x="27" y="261"/>
                  </a:lnTo>
                  <a:lnTo>
                    <a:pt x="27" y="259"/>
                  </a:lnTo>
                  <a:lnTo>
                    <a:pt x="25" y="258"/>
                  </a:lnTo>
                  <a:lnTo>
                    <a:pt x="21" y="256"/>
                  </a:lnTo>
                  <a:lnTo>
                    <a:pt x="20" y="251"/>
                  </a:lnTo>
                  <a:lnTo>
                    <a:pt x="18" y="249"/>
                  </a:lnTo>
                  <a:lnTo>
                    <a:pt x="12" y="248"/>
                  </a:lnTo>
                  <a:lnTo>
                    <a:pt x="12" y="247"/>
                  </a:lnTo>
                  <a:lnTo>
                    <a:pt x="14" y="245"/>
                  </a:lnTo>
                  <a:lnTo>
                    <a:pt x="14" y="242"/>
                  </a:lnTo>
                  <a:lnTo>
                    <a:pt x="10" y="241"/>
                  </a:lnTo>
                  <a:lnTo>
                    <a:pt x="4" y="234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3" y="228"/>
                  </a:lnTo>
                  <a:lnTo>
                    <a:pt x="3" y="227"/>
                  </a:lnTo>
                  <a:lnTo>
                    <a:pt x="1" y="222"/>
                  </a:lnTo>
                  <a:lnTo>
                    <a:pt x="3" y="222"/>
                  </a:lnTo>
                  <a:lnTo>
                    <a:pt x="4" y="221"/>
                  </a:lnTo>
                  <a:lnTo>
                    <a:pt x="3" y="218"/>
                  </a:lnTo>
                  <a:lnTo>
                    <a:pt x="3" y="217"/>
                  </a:lnTo>
                  <a:lnTo>
                    <a:pt x="0" y="213"/>
                  </a:lnTo>
                  <a:lnTo>
                    <a:pt x="0" y="208"/>
                  </a:lnTo>
                  <a:lnTo>
                    <a:pt x="1" y="208"/>
                  </a:lnTo>
                  <a:lnTo>
                    <a:pt x="3" y="208"/>
                  </a:lnTo>
                  <a:lnTo>
                    <a:pt x="7" y="208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7" y="203"/>
                  </a:lnTo>
                  <a:lnTo>
                    <a:pt x="17" y="201"/>
                  </a:lnTo>
                  <a:lnTo>
                    <a:pt x="17" y="191"/>
                  </a:lnTo>
                  <a:lnTo>
                    <a:pt x="18" y="190"/>
                  </a:lnTo>
                  <a:lnTo>
                    <a:pt x="22" y="190"/>
                  </a:lnTo>
                  <a:lnTo>
                    <a:pt x="24" y="189"/>
                  </a:lnTo>
                  <a:lnTo>
                    <a:pt x="24" y="186"/>
                  </a:lnTo>
                  <a:lnTo>
                    <a:pt x="22" y="181"/>
                  </a:lnTo>
                  <a:lnTo>
                    <a:pt x="22" y="179"/>
                  </a:lnTo>
                  <a:lnTo>
                    <a:pt x="20" y="173"/>
                  </a:lnTo>
                  <a:lnTo>
                    <a:pt x="20" y="172"/>
                  </a:lnTo>
                  <a:lnTo>
                    <a:pt x="22" y="167"/>
                  </a:lnTo>
                  <a:lnTo>
                    <a:pt x="22" y="163"/>
                  </a:lnTo>
                  <a:lnTo>
                    <a:pt x="24" y="157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7" y="152"/>
                  </a:lnTo>
                  <a:lnTo>
                    <a:pt x="29" y="152"/>
                  </a:lnTo>
                  <a:lnTo>
                    <a:pt x="31" y="153"/>
                  </a:lnTo>
                  <a:lnTo>
                    <a:pt x="34" y="153"/>
                  </a:lnTo>
                  <a:lnTo>
                    <a:pt x="35" y="153"/>
                  </a:lnTo>
                  <a:lnTo>
                    <a:pt x="38" y="157"/>
                  </a:lnTo>
                  <a:lnTo>
                    <a:pt x="35" y="160"/>
                  </a:lnTo>
                  <a:lnTo>
                    <a:pt x="37" y="162"/>
                  </a:lnTo>
                  <a:lnTo>
                    <a:pt x="39" y="162"/>
                  </a:lnTo>
                  <a:lnTo>
                    <a:pt x="41" y="160"/>
                  </a:lnTo>
                  <a:lnTo>
                    <a:pt x="41" y="156"/>
                  </a:lnTo>
                  <a:lnTo>
                    <a:pt x="42" y="155"/>
                  </a:lnTo>
                  <a:lnTo>
                    <a:pt x="45" y="156"/>
                  </a:lnTo>
                  <a:lnTo>
                    <a:pt x="46" y="156"/>
                  </a:lnTo>
                  <a:lnTo>
                    <a:pt x="45" y="153"/>
                  </a:lnTo>
                  <a:lnTo>
                    <a:pt x="44" y="149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5"/>
                  </a:lnTo>
                  <a:lnTo>
                    <a:pt x="42" y="145"/>
                  </a:lnTo>
                  <a:lnTo>
                    <a:pt x="45" y="142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5" y="132"/>
                  </a:lnTo>
                  <a:lnTo>
                    <a:pt x="46" y="130"/>
                  </a:lnTo>
                  <a:lnTo>
                    <a:pt x="46" y="128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21"/>
                  </a:lnTo>
                  <a:lnTo>
                    <a:pt x="54" y="118"/>
                  </a:lnTo>
                  <a:lnTo>
                    <a:pt x="58" y="113"/>
                  </a:lnTo>
                  <a:lnTo>
                    <a:pt x="59" y="112"/>
                  </a:lnTo>
                  <a:lnTo>
                    <a:pt x="61" y="112"/>
                  </a:lnTo>
                  <a:lnTo>
                    <a:pt x="65" y="116"/>
                  </a:lnTo>
                  <a:lnTo>
                    <a:pt x="68" y="116"/>
                  </a:lnTo>
                  <a:lnTo>
                    <a:pt x="71" y="112"/>
                  </a:lnTo>
                  <a:lnTo>
                    <a:pt x="73" y="112"/>
                  </a:lnTo>
                  <a:lnTo>
                    <a:pt x="73" y="111"/>
                  </a:lnTo>
                  <a:lnTo>
                    <a:pt x="75" y="109"/>
                  </a:lnTo>
                  <a:lnTo>
                    <a:pt x="76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3" y="98"/>
                  </a:lnTo>
                  <a:lnTo>
                    <a:pt x="83" y="96"/>
                  </a:lnTo>
                  <a:lnTo>
                    <a:pt x="86" y="92"/>
                  </a:lnTo>
                  <a:lnTo>
                    <a:pt x="89" y="89"/>
                  </a:lnTo>
                  <a:lnTo>
                    <a:pt x="90" y="89"/>
                  </a:lnTo>
                  <a:lnTo>
                    <a:pt x="92" y="88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5" y="81"/>
                  </a:lnTo>
                  <a:lnTo>
                    <a:pt x="93" y="79"/>
                  </a:lnTo>
                  <a:lnTo>
                    <a:pt x="92" y="78"/>
                  </a:lnTo>
                  <a:lnTo>
                    <a:pt x="90" y="77"/>
                  </a:lnTo>
                  <a:lnTo>
                    <a:pt x="93" y="72"/>
                  </a:lnTo>
                  <a:lnTo>
                    <a:pt x="92" y="70"/>
                  </a:lnTo>
                  <a:lnTo>
                    <a:pt x="93" y="68"/>
                  </a:lnTo>
                  <a:lnTo>
                    <a:pt x="95" y="67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5" y="62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5" y="53"/>
                  </a:lnTo>
                  <a:lnTo>
                    <a:pt x="95" y="4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4"/>
                  </a:lnTo>
                  <a:lnTo>
                    <a:pt x="99" y="31"/>
                  </a:lnTo>
                  <a:lnTo>
                    <a:pt x="99" y="29"/>
                  </a:lnTo>
                  <a:lnTo>
                    <a:pt x="97" y="23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14"/>
                  </a:lnTo>
                  <a:lnTo>
                    <a:pt x="95" y="12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6" y="3"/>
                  </a:lnTo>
                  <a:lnTo>
                    <a:pt x="99" y="0"/>
                  </a:lnTo>
                  <a:lnTo>
                    <a:pt x="102" y="13"/>
                  </a:lnTo>
                  <a:lnTo>
                    <a:pt x="103" y="19"/>
                  </a:lnTo>
                  <a:lnTo>
                    <a:pt x="106" y="40"/>
                  </a:lnTo>
                  <a:lnTo>
                    <a:pt x="109" y="51"/>
                  </a:lnTo>
                  <a:lnTo>
                    <a:pt x="110" y="55"/>
                  </a:lnTo>
                  <a:lnTo>
                    <a:pt x="113" y="75"/>
                  </a:lnTo>
                  <a:lnTo>
                    <a:pt x="120" y="74"/>
                  </a:lnTo>
                  <a:lnTo>
                    <a:pt x="151" y="68"/>
                  </a:lnTo>
                  <a:lnTo>
                    <a:pt x="161" y="65"/>
                  </a:lnTo>
                  <a:lnTo>
                    <a:pt x="180" y="62"/>
                  </a:lnTo>
                  <a:lnTo>
                    <a:pt x="188" y="105"/>
                  </a:lnTo>
                  <a:lnTo>
                    <a:pt x="189" y="104"/>
                  </a:lnTo>
                  <a:lnTo>
                    <a:pt x="191" y="104"/>
                  </a:lnTo>
                  <a:lnTo>
                    <a:pt x="194" y="98"/>
                  </a:lnTo>
                  <a:lnTo>
                    <a:pt x="195" y="95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201" y="89"/>
                  </a:lnTo>
                  <a:lnTo>
                    <a:pt x="205" y="85"/>
                  </a:lnTo>
                  <a:lnTo>
                    <a:pt x="205" y="84"/>
                  </a:lnTo>
                  <a:lnTo>
                    <a:pt x="208" y="82"/>
                  </a:lnTo>
                  <a:lnTo>
                    <a:pt x="208" y="79"/>
                  </a:lnTo>
                  <a:lnTo>
                    <a:pt x="209" y="78"/>
                  </a:lnTo>
                  <a:lnTo>
                    <a:pt x="208" y="78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18" y="78"/>
                  </a:lnTo>
                  <a:lnTo>
                    <a:pt x="218" y="77"/>
                  </a:lnTo>
                  <a:lnTo>
                    <a:pt x="222" y="70"/>
                  </a:lnTo>
                  <a:lnTo>
                    <a:pt x="223" y="67"/>
                  </a:lnTo>
                  <a:lnTo>
                    <a:pt x="225" y="65"/>
                  </a:lnTo>
                  <a:lnTo>
                    <a:pt x="223" y="64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6" y="60"/>
                  </a:lnTo>
                  <a:lnTo>
                    <a:pt x="226" y="61"/>
                  </a:lnTo>
                  <a:lnTo>
                    <a:pt x="229" y="60"/>
                  </a:lnTo>
                  <a:lnTo>
                    <a:pt x="229" y="60"/>
                  </a:lnTo>
                  <a:lnTo>
                    <a:pt x="229" y="61"/>
                  </a:lnTo>
                  <a:lnTo>
                    <a:pt x="226" y="62"/>
                  </a:lnTo>
                  <a:lnTo>
                    <a:pt x="228" y="64"/>
                  </a:lnTo>
                  <a:lnTo>
                    <a:pt x="229" y="64"/>
                  </a:lnTo>
                  <a:lnTo>
                    <a:pt x="230" y="65"/>
                  </a:lnTo>
                  <a:lnTo>
                    <a:pt x="235" y="67"/>
                  </a:lnTo>
                  <a:lnTo>
                    <a:pt x="236" y="67"/>
                  </a:lnTo>
                  <a:lnTo>
                    <a:pt x="236" y="67"/>
                  </a:lnTo>
                  <a:lnTo>
                    <a:pt x="239" y="65"/>
                  </a:lnTo>
                  <a:lnTo>
                    <a:pt x="242" y="67"/>
                  </a:lnTo>
                  <a:lnTo>
                    <a:pt x="245" y="65"/>
                  </a:lnTo>
                  <a:lnTo>
                    <a:pt x="246" y="65"/>
                  </a:lnTo>
                  <a:lnTo>
                    <a:pt x="247" y="64"/>
                  </a:lnTo>
                  <a:lnTo>
                    <a:pt x="249" y="62"/>
                  </a:lnTo>
                  <a:lnTo>
                    <a:pt x="250" y="62"/>
                  </a:lnTo>
                  <a:lnTo>
                    <a:pt x="247" y="60"/>
                  </a:lnTo>
                  <a:lnTo>
                    <a:pt x="247" y="58"/>
                  </a:lnTo>
                  <a:lnTo>
                    <a:pt x="250" y="58"/>
                  </a:lnTo>
                  <a:lnTo>
                    <a:pt x="247" y="57"/>
                  </a:lnTo>
                  <a:lnTo>
                    <a:pt x="252" y="57"/>
                  </a:lnTo>
                  <a:lnTo>
                    <a:pt x="252" y="54"/>
                  </a:lnTo>
                  <a:lnTo>
                    <a:pt x="253" y="54"/>
                  </a:lnTo>
                  <a:lnTo>
                    <a:pt x="253" y="54"/>
                  </a:lnTo>
                  <a:lnTo>
                    <a:pt x="259" y="54"/>
                  </a:lnTo>
                  <a:lnTo>
                    <a:pt x="259" y="53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2" y="48"/>
                  </a:lnTo>
                  <a:lnTo>
                    <a:pt x="263" y="47"/>
                  </a:lnTo>
                  <a:lnTo>
                    <a:pt x="269" y="47"/>
                  </a:lnTo>
                  <a:lnTo>
                    <a:pt x="274" y="50"/>
                  </a:lnTo>
                  <a:lnTo>
                    <a:pt x="276" y="53"/>
                  </a:lnTo>
                  <a:lnTo>
                    <a:pt x="279" y="51"/>
                  </a:lnTo>
                  <a:lnTo>
                    <a:pt x="280" y="53"/>
                  </a:lnTo>
                  <a:lnTo>
                    <a:pt x="280" y="51"/>
                  </a:lnTo>
                  <a:lnTo>
                    <a:pt x="279" y="50"/>
                  </a:lnTo>
                  <a:lnTo>
                    <a:pt x="280" y="50"/>
                  </a:lnTo>
                  <a:lnTo>
                    <a:pt x="281" y="51"/>
                  </a:lnTo>
                  <a:lnTo>
                    <a:pt x="283" y="50"/>
                  </a:lnTo>
                  <a:lnTo>
                    <a:pt x="283" y="48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7" y="53"/>
                  </a:lnTo>
                  <a:lnTo>
                    <a:pt x="286" y="53"/>
                  </a:lnTo>
                  <a:lnTo>
                    <a:pt x="284" y="53"/>
                  </a:lnTo>
                  <a:lnTo>
                    <a:pt x="284" y="54"/>
                  </a:lnTo>
                  <a:lnTo>
                    <a:pt x="286" y="54"/>
                  </a:lnTo>
                  <a:lnTo>
                    <a:pt x="286" y="57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5"/>
                  </a:lnTo>
                  <a:lnTo>
                    <a:pt x="289" y="57"/>
                  </a:lnTo>
                  <a:lnTo>
                    <a:pt x="287" y="58"/>
                  </a:lnTo>
                  <a:lnTo>
                    <a:pt x="289" y="58"/>
                  </a:lnTo>
                  <a:lnTo>
                    <a:pt x="293" y="57"/>
                  </a:lnTo>
                  <a:lnTo>
                    <a:pt x="291" y="58"/>
                  </a:lnTo>
                  <a:lnTo>
                    <a:pt x="293" y="61"/>
                  </a:lnTo>
                  <a:lnTo>
                    <a:pt x="291" y="61"/>
                  </a:lnTo>
                  <a:lnTo>
                    <a:pt x="291" y="61"/>
                  </a:lnTo>
                  <a:lnTo>
                    <a:pt x="291" y="62"/>
                  </a:lnTo>
                  <a:lnTo>
                    <a:pt x="291" y="62"/>
                  </a:lnTo>
                  <a:lnTo>
                    <a:pt x="294" y="62"/>
                  </a:lnTo>
                  <a:lnTo>
                    <a:pt x="296" y="64"/>
                  </a:lnTo>
                  <a:lnTo>
                    <a:pt x="297" y="65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70"/>
                  </a:lnTo>
                  <a:lnTo>
                    <a:pt x="297" y="71"/>
                  </a:lnTo>
                  <a:lnTo>
                    <a:pt x="298" y="71"/>
                  </a:lnTo>
                  <a:lnTo>
                    <a:pt x="297" y="74"/>
                  </a:lnTo>
                  <a:lnTo>
                    <a:pt x="297" y="78"/>
                  </a:lnTo>
                  <a:lnTo>
                    <a:pt x="296" y="82"/>
                  </a:lnTo>
                  <a:lnTo>
                    <a:pt x="296" y="87"/>
                  </a:lnTo>
                  <a:lnTo>
                    <a:pt x="296" y="88"/>
                  </a:lnTo>
                  <a:lnTo>
                    <a:pt x="280" y="79"/>
                  </a:lnTo>
                  <a:lnTo>
                    <a:pt x="264" y="72"/>
                  </a:lnTo>
                  <a:lnTo>
                    <a:pt x="262" y="71"/>
                  </a:lnTo>
                  <a:lnTo>
                    <a:pt x="256" y="68"/>
                  </a:lnTo>
                  <a:lnTo>
                    <a:pt x="257" y="75"/>
                  </a:lnTo>
                  <a:lnTo>
                    <a:pt x="257" y="77"/>
                  </a:lnTo>
                  <a:lnTo>
                    <a:pt x="259" y="77"/>
                  </a:lnTo>
                  <a:lnTo>
                    <a:pt x="259" y="78"/>
                  </a:lnTo>
                  <a:lnTo>
                    <a:pt x="256" y="87"/>
                  </a:lnTo>
                  <a:lnTo>
                    <a:pt x="257" y="87"/>
                  </a:lnTo>
                  <a:lnTo>
                    <a:pt x="256" y="89"/>
                  </a:lnTo>
                  <a:lnTo>
                    <a:pt x="256" y="91"/>
                  </a:lnTo>
                  <a:lnTo>
                    <a:pt x="257" y="92"/>
                  </a:lnTo>
                  <a:lnTo>
                    <a:pt x="256" y="95"/>
                  </a:lnTo>
                  <a:lnTo>
                    <a:pt x="256" y="98"/>
                  </a:lnTo>
                  <a:lnTo>
                    <a:pt x="253" y="99"/>
                  </a:lnTo>
                  <a:lnTo>
                    <a:pt x="253" y="101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52" y="106"/>
                  </a:lnTo>
                  <a:lnTo>
                    <a:pt x="252" y="108"/>
                  </a:lnTo>
                  <a:lnTo>
                    <a:pt x="249" y="112"/>
                  </a:lnTo>
                  <a:lnTo>
                    <a:pt x="247" y="112"/>
                  </a:lnTo>
                  <a:lnTo>
                    <a:pt x="246" y="115"/>
                  </a:lnTo>
                  <a:lnTo>
                    <a:pt x="245" y="118"/>
                  </a:lnTo>
                  <a:lnTo>
                    <a:pt x="242" y="119"/>
                  </a:lnTo>
                  <a:lnTo>
                    <a:pt x="242" y="118"/>
                  </a:lnTo>
                  <a:lnTo>
                    <a:pt x="240" y="118"/>
                  </a:lnTo>
                  <a:lnTo>
                    <a:pt x="240" y="119"/>
                  </a:lnTo>
                  <a:lnTo>
                    <a:pt x="238" y="122"/>
                  </a:lnTo>
                  <a:lnTo>
                    <a:pt x="238" y="126"/>
                  </a:lnTo>
                  <a:lnTo>
                    <a:pt x="236" y="133"/>
                  </a:lnTo>
                  <a:lnTo>
                    <a:pt x="226" y="128"/>
                  </a:lnTo>
                  <a:lnTo>
                    <a:pt x="225" y="132"/>
                  </a:lnTo>
                  <a:lnTo>
                    <a:pt x="223" y="133"/>
                  </a:lnTo>
                  <a:lnTo>
                    <a:pt x="223" y="136"/>
                  </a:lnTo>
                  <a:lnTo>
                    <a:pt x="222" y="140"/>
                  </a:lnTo>
                  <a:lnTo>
                    <a:pt x="223" y="145"/>
                  </a:lnTo>
                  <a:lnTo>
                    <a:pt x="221" y="145"/>
                  </a:lnTo>
                  <a:lnTo>
                    <a:pt x="221" y="145"/>
                  </a:lnTo>
                  <a:lnTo>
                    <a:pt x="216" y="162"/>
                  </a:lnTo>
                  <a:lnTo>
                    <a:pt x="216" y="16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6809126" y="3324083"/>
              <a:ext cx="646854" cy="348965"/>
            </a:xfrm>
            <a:custGeom>
              <a:avLst/>
              <a:gdLst/>
              <a:ahLst/>
              <a:cxnLst>
                <a:cxn ang="0">
                  <a:pos x="304" y="92"/>
                </a:cxn>
                <a:cxn ang="0">
                  <a:pos x="294" y="133"/>
                </a:cxn>
                <a:cxn ang="0">
                  <a:pos x="257" y="129"/>
                </a:cxn>
                <a:cxn ang="0">
                  <a:pos x="256" y="113"/>
                </a:cxn>
                <a:cxn ang="0">
                  <a:pos x="246" y="124"/>
                </a:cxn>
                <a:cxn ang="0">
                  <a:pos x="242" y="97"/>
                </a:cxn>
                <a:cxn ang="0">
                  <a:pos x="229" y="89"/>
                </a:cxn>
                <a:cxn ang="0">
                  <a:pos x="220" y="80"/>
                </a:cxn>
                <a:cxn ang="0">
                  <a:pos x="230" y="72"/>
                </a:cxn>
                <a:cxn ang="0">
                  <a:pos x="219" y="58"/>
                </a:cxn>
                <a:cxn ang="0">
                  <a:pos x="236" y="29"/>
                </a:cxn>
                <a:cxn ang="0">
                  <a:pos x="219" y="20"/>
                </a:cxn>
                <a:cxn ang="0">
                  <a:pos x="196" y="51"/>
                </a:cxn>
                <a:cxn ang="0">
                  <a:pos x="193" y="58"/>
                </a:cxn>
                <a:cxn ang="0">
                  <a:pos x="206" y="95"/>
                </a:cxn>
                <a:cxn ang="0">
                  <a:pos x="218" y="124"/>
                </a:cxn>
                <a:cxn ang="0">
                  <a:pos x="213" y="134"/>
                </a:cxn>
                <a:cxn ang="0">
                  <a:pos x="182" y="124"/>
                </a:cxn>
                <a:cxn ang="0">
                  <a:pos x="169" y="106"/>
                </a:cxn>
                <a:cxn ang="0">
                  <a:pos x="172" y="96"/>
                </a:cxn>
                <a:cxn ang="0">
                  <a:pos x="162" y="83"/>
                </a:cxn>
                <a:cxn ang="0">
                  <a:pos x="142" y="79"/>
                </a:cxn>
                <a:cxn ang="0">
                  <a:pos x="137" y="70"/>
                </a:cxn>
                <a:cxn ang="0">
                  <a:pos x="128" y="62"/>
                </a:cxn>
                <a:cxn ang="0">
                  <a:pos x="116" y="61"/>
                </a:cxn>
                <a:cxn ang="0">
                  <a:pos x="114" y="53"/>
                </a:cxn>
                <a:cxn ang="0">
                  <a:pos x="113" y="52"/>
                </a:cxn>
                <a:cxn ang="0">
                  <a:pos x="109" y="48"/>
                </a:cxn>
                <a:cxn ang="0">
                  <a:pos x="106" y="45"/>
                </a:cxn>
                <a:cxn ang="0">
                  <a:pos x="106" y="41"/>
                </a:cxn>
                <a:cxn ang="0">
                  <a:pos x="100" y="41"/>
                </a:cxn>
                <a:cxn ang="0">
                  <a:pos x="96" y="44"/>
                </a:cxn>
                <a:cxn ang="0">
                  <a:pos x="80" y="41"/>
                </a:cxn>
                <a:cxn ang="0">
                  <a:pos x="73" y="45"/>
                </a:cxn>
                <a:cxn ang="0">
                  <a:pos x="67" y="49"/>
                </a:cxn>
                <a:cxn ang="0">
                  <a:pos x="66" y="56"/>
                </a:cxn>
                <a:cxn ang="0">
                  <a:pos x="56" y="58"/>
                </a:cxn>
                <a:cxn ang="0">
                  <a:pos x="46" y="53"/>
                </a:cxn>
                <a:cxn ang="0">
                  <a:pos x="46" y="51"/>
                </a:cxn>
                <a:cxn ang="0">
                  <a:pos x="43" y="58"/>
                </a:cxn>
                <a:cxn ang="0">
                  <a:pos x="31" y="68"/>
                </a:cxn>
                <a:cxn ang="0">
                  <a:pos x="28" y="73"/>
                </a:cxn>
                <a:cxn ang="0">
                  <a:pos x="19" y="86"/>
                </a:cxn>
                <a:cxn ang="0">
                  <a:pos x="8" y="96"/>
                </a:cxn>
                <a:cxn ang="0">
                  <a:pos x="69" y="38"/>
                </a:cxn>
                <a:cxn ang="0">
                  <a:pos x="142" y="22"/>
                </a:cxn>
                <a:cxn ang="0">
                  <a:pos x="212" y="5"/>
                </a:cxn>
                <a:cxn ang="0">
                  <a:pos x="247" y="46"/>
                </a:cxn>
                <a:cxn ang="0">
                  <a:pos x="213" y="70"/>
                </a:cxn>
                <a:cxn ang="0">
                  <a:pos x="213" y="80"/>
                </a:cxn>
                <a:cxn ang="0">
                  <a:pos x="218" y="70"/>
                </a:cxn>
                <a:cxn ang="0">
                  <a:pos x="305" y="92"/>
                </a:cxn>
                <a:cxn ang="0">
                  <a:pos x="307" y="103"/>
                </a:cxn>
              </a:cxnLst>
              <a:rect l="0" t="0" r="r" b="b"/>
              <a:pathLst>
                <a:path w="307" h="146">
                  <a:moveTo>
                    <a:pt x="260" y="86"/>
                  </a:moveTo>
                  <a:lnTo>
                    <a:pt x="261" y="93"/>
                  </a:lnTo>
                  <a:lnTo>
                    <a:pt x="264" y="102"/>
                  </a:lnTo>
                  <a:lnTo>
                    <a:pt x="287" y="96"/>
                  </a:lnTo>
                  <a:lnTo>
                    <a:pt x="304" y="92"/>
                  </a:lnTo>
                  <a:lnTo>
                    <a:pt x="301" y="100"/>
                  </a:lnTo>
                  <a:lnTo>
                    <a:pt x="304" y="107"/>
                  </a:lnTo>
                  <a:lnTo>
                    <a:pt x="298" y="116"/>
                  </a:lnTo>
                  <a:lnTo>
                    <a:pt x="294" y="129"/>
                  </a:lnTo>
                  <a:lnTo>
                    <a:pt x="294" y="133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64" y="143"/>
                  </a:lnTo>
                  <a:lnTo>
                    <a:pt x="267" y="133"/>
                  </a:lnTo>
                  <a:lnTo>
                    <a:pt x="257" y="129"/>
                  </a:lnTo>
                  <a:lnTo>
                    <a:pt x="260" y="123"/>
                  </a:lnTo>
                  <a:lnTo>
                    <a:pt x="259" y="121"/>
                  </a:lnTo>
                  <a:lnTo>
                    <a:pt x="263" y="119"/>
                  </a:lnTo>
                  <a:lnTo>
                    <a:pt x="256" y="121"/>
                  </a:lnTo>
                  <a:lnTo>
                    <a:pt x="256" y="113"/>
                  </a:lnTo>
                  <a:lnTo>
                    <a:pt x="254" y="112"/>
                  </a:lnTo>
                  <a:lnTo>
                    <a:pt x="251" y="120"/>
                  </a:lnTo>
                  <a:lnTo>
                    <a:pt x="249" y="120"/>
                  </a:lnTo>
                  <a:lnTo>
                    <a:pt x="247" y="117"/>
                  </a:lnTo>
                  <a:lnTo>
                    <a:pt x="246" y="124"/>
                  </a:lnTo>
                  <a:lnTo>
                    <a:pt x="227" y="113"/>
                  </a:lnTo>
                  <a:lnTo>
                    <a:pt x="226" y="109"/>
                  </a:lnTo>
                  <a:lnTo>
                    <a:pt x="232" y="103"/>
                  </a:lnTo>
                  <a:lnTo>
                    <a:pt x="226" y="99"/>
                  </a:lnTo>
                  <a:lnTo>
                    <a:pt x="242" y="97"/>
                  </a:lnTo>
                  <a:lnTo>
                    <a:pt x="240" y="93"/>
                  </a:lnTo>
                  <a:lnTo>
                    <a:pt x="240" y="96"/>
                  </a:lnTo>
                  <a:lnTo>
                    <a:pt x="237" y="95"/>
                  </a:lnTo>
                  <a:lnTo>
                    <a:pt x="233" y="87"/>
                  </a:lnTo>
                  <a:lnTo>
                    <a:pt x="229" y="89"/>
                  </a:lnTo>
                  <a:lnTo>
                    <a:pt x="225" y="85"/>
                  </a:lnTo>
                  <a:lnTo>
                    <a:pt x="222" y="85"/>
                  </a:lnTo>
                  <a:lnTo>
                    <a:pt x="219" y="93"/>
                  </a:lnTo>
                  <a:lnTo>
                    <a:pt x="218" y="92"/>
                  </a:lnTo>
                  <a:lnTo>
                    <a:pt x="220" y="80"/>
                  </a:lnTo>
                  <a:lnTo>
                    <a:pt x="227" y="85"/>
                  </a:lnTo>
                  <a:lnTo>
                    <a:pt x="229" y="82"/>
                  </a:lnTo>
                  <a:lnTo>
                    <a:pt x="229" y="73"/>
                  </a:lnTo>
                  <a:lnTo>
                    <a:pt x="232" y="72"/>
                  </a:lnTo>
                  <a:lnTo>
                    <a:pt x="230" y="72"/>
                  </a:lnTo>
                  <a:lnTo>
                    <a:pt x="229" y="68"/>
                  </a:lnTo>
                  <a:lnTo>
                    <a:pt x="229" y="70"/>
                  </a:lnTo>
                  <a:lnTo>
                    <a:pt x="222" y="68"/>
                  </a:lnTo>
                  <a:lnTo>
                    <a:pt x="225" y="55"/>
                  </a:lnTo>
                  <a:lnTo>
                    <a:pt x="219" y="58"/>
                  </a:lnTo>
                  <a:lnTo>
                    <a:pt x="216" y="55"/>
                  </a:lnTo>
                  <a:lnTo>
                    <a:pt x="216" y="49"/>
                  </a:lnTo>
                  <a:lnTo>
                    <a:pt x="220" y="38"/>
                  </a:lnTo>
                  <a:lnTo>
                    <a:pt x="225" y="34"/>
                  </a:lnTo>
                  <a:lnTo>
                    <a:pt x="236" y="29"/>
                  </a:lnTo>
                  <a:lnTo>
                    <a:pt x="227" y="29"/>
                  </a:lnTo>
                  <a:lnTo>
                    <a:pt x="227" y="22"/>
                  </a:lnTo>
                  <a:lnTo>
                    <a:pt x="226" y="20"/>
                  </a:lnTo>
                  <a:lnTo>
                    <a:pt x="222" y="17"/>
                  </a:lnTo>
                  <a:lnTo>
                    <a:pt x="219" y="20"/>
                  </a:lnTo>
                  <a:lnTo>
                    <a:pt x="216" y="32"/>
                  </a:lnTo>
                  <a:lnTo>
                    <a:pt x="213" y="35"/>
                  </a:lnTo>
                  <a:lnTo>
                    <a:pt x="203" y="35"/>
                  </a:lnTo>
                  <a:lnTo>
                    <a:pt x="205" y="49"/>
                  </a:lnTo>
                  <a:lnTo>
                    <a:pt x="196" y="51"/>
                  </a:lnTo>
                  <a:lnTo>
                    <a:pt x="191" y="51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92" y="56"/>
                  </a:lnTo>
                  <a:lnTo>
                    <a:pt x="193" y="58"/>
                  </a:lnTo>
                  <a:lnTo>
                    <a:pt x="195" y="55"/>
                  </a:lnTo>
                  <a:lnTo>
                    <a:pt x="205" y="59"/>
                  </a:lnTo>
                  <a:lnTo>
                    <a:pt x="206" y="78"/>
                  </a:lnTo>
                  <a:lnTo>
                    <a:pt x="205" y="90"/>
                  </a:lnTo>
                  <a:lnTo>
                    <a:pt x="206" y="95"/>
                  </a:lnTo>
                  <a:lnTo>
                    <a:pt x="212" y="109"/>
                  </a:lnTo>
                  <a:lnTo>
                    <a:pt x="222" y="117"/>
                  </a:lnTo>
                  <a:lnTo>
                    <a:pt x="222" y="121"/>
                  </a:lnTo>
                  <a:lnTo>
                    <a:pt x="220" y="124"/>
                  </a:lnTo>
                  <a:lnTo>
                    <a:pt x="218" y="124"/>
                  </a:lnTo>
                  <a:lnTo>
                    <a:pt x="213" y="119"/>
                  </a:lnTo>
                  <a:lnTo>
                    <a:pt x="203" y="117"/>
                  </a:lnTo>
                  <a:lnTo>
                    <a:pt x="229" y="131"/>
                  </a:lnTo>
                  <a:lnTo>
                    <a:pt x="232" y="146"/>
                  </a:lnTo>
                  <a:lnTo>
                    <a:pt x="213" y="134"/>
                  </a:lnTo>
                  <a:lnTo>
                    <a:pt x="201" y="137"/>
                  </a:lnTo>
                  <a:lnTo>
                    <a:pt x="191" y="126"/>
                  </a:lnTo>
                  <a:lnTo>
                    <a:pt x="191" y="133"/>
                  </a:lnTo>
                  <a:lnTo>
                    <a:pt x="185" y="131"/>
                  </a:lnTo>
                  <a:lnTo>
                    <a:pt x="182" y="124"/>
                  </a:lnTo>
                  <a:lnTo>
                    <a:pt x="168" y="130"/>
                  </a:lnTo>
                  <a:lnTo>
                    <a:pt x="165" y="130"/>
                  </a:lnTo>
                  <a:lnTo>
                    <a:pt x="162" y="124"/>
                  </a:lnTo>
                  <a:lnTo>
                    <a:pt x="169" y="109"/>
                  </a:lnTo>
                  <a:lnTo>
                    <a:pt x="169" y="106"/>
                  </a:lnTo>
                  <a:lnTo>
                    <a:pt x="171" y="103"/>
                  </a:lnTo>
                  <a:lnTo>
                    <a:pt x="171" y="102"/>
                  </a:lnTo>
                  <a:lnTo>
                    <a:pt x="172" y="102"/>
                  </a:lnTo>
                  <a:lnTo>
                    <a:pt x="174" y="102"/>
                  </a:lnTo>
                  <a:lnTo>
                    <a:pt x="172" y="96"/>
                  </a:lnTo>
                  <a:lnTo>
                    <a:pt x="178" y="85"/>
                  </a:lnTo>
                  <a:lnTo>
                    <a:pt x="171" y="80"/>
                  </a:lnTo>
                  <a:lnTo>
                    <a:pt x="168" y="79"/>
                  </a:lnTo>
                  <a:lnTo>
                    <a:pt x="164" y="85"/>
                  </a:lnTo>
                  <a:lnTo>
                    <a:pt x="162" y="83"/>
                  </a:lnTo>
                  <a:lnTo>
                    <a:pt x="155" y="83"/>
                  </a:lnTo>
                  <a:lnTo>
                    <a:pt x="154" y="79"/>
                  </a:lnTo>
                  <a:lnTo>
                    <a:pt x="148" y="78"/>
                  </a:lnTo>
                  <a:lnTo>
                    <a:pt x="147" y="78"/>
                  </a:lnTo>
                  <a:lnTo>
                    <a:pt x="142" y="79"/>
                  </a:lnTo>
                  <a:lnTo>
                    <a:pt x="140" y="78"/>
                  </a:lnTo>
                  <a:lnTo>
                    <a:pt x="138" y="76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37" y="70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4" y="65"/>
                  </a:lnTo>
                  <a:lnTo>
                    <a:pt x="131" y="63"/>
                  </a:lnTo>
                  <a:lnTo>
                    <a:pt x="128" y="62"/>
                  </a:lnTo>
                  <a:lnTo>
                    <a:pt x="126" y="62"/>
                  </a:lnTo>
                  <a:lnTo>
                    <a:pt x="121" y="62"/>
                  </a:lnTo>
                  <a:lnTo>
                    <a:pt x="118" y="62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7" y="59"/>
                  </a:lnTo>
                  <a:lnTo>
                    <a:pt x="116" y="58"/>
                  </a:lnTo>
                  <a:lnTo>
                    <a:pt x="117" y="56"/>
                  </a:lnTo>
                  <a:lnTo>
                    <a:pt x="116" y="55"/>
                  </a:lnTo>
                  <a:lnTo>
                    <a:pt x="114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1" y="49"/>
                  </a:lnTo>
                  <a:lnTo>
                    <a:pt x="113" y="48"/>
                  </a:lnTo>
                  <a:lnTo>
                    <a:pt x="109" y="49"/>
                  </a:lnTo>
                  <a:lnTo>
                    <a:pt x="107" y="49"/>
                  </a:lnTo>
                  <a:lnTo>
                    <a:pt x="109" y="48"/>
                  </a:lnTo>
                  <a:lnTo>
                    <a:pt x="109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6" y="48"/>
                  </a:lnTo>
                  <a:lnTo>
                    <a:pt x="106" y="45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7" y="44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1" y="42"/>
                  </a:lnTo>
                  <a:lnTo>
                    <a:pt x="100" y="41"/>
                  </a:lnTo>
                  <a:lnTo>
                    <a:pt x="99" y="41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4" y="41"/>
                  </a:lnTo>
                  <a:lnTo>
                    <a:pt x="89" y="38"/>
                  </a:lnTo>
                  <a:lnTo>
                    <a:pt x="83" y="38"/>
                  </a:lnTo>
                  <a:lnTo>
                    <a:pt x="82" y="39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2" y="45"/>
                  </a:lnTo>
                  <a:lnTo>
                    <a:pt x="72" y="48"/>
                  </a:lnTo>
                  <a:lnTo>
                    <a:pt x="67" y="48"/>
                  </a:lnTo>
                  <a:lnTo>
                    <a:pt x="70" y="49"/>
                  </a:lnTo>
                  <a:lnTo>
                    <a:pt x="67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5" y="56"/>
                  </a:lnTo>
                  <a:lnTo>
                    <a:pt x="62" y="58"/>
                  </a:lnTo>
                  <a:lnTo>
                    <a:pt x="59" y="5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0" y="56"/>
                  </a:lnTo>
                  <a:lnTo>
                    <a:pt x="49" y="55"/>
                  </a:lnTo>
                  <a:lnTo>
                    <a:pt x="48" y="55"/>
                  </a:lnTo>
                  <a:lnTo>
                    <a:pt x="46" y="53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3" y="55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42" y="61"/>
                  </a:lnTo>
                  <a:lnTo>
                    <a:pt x="38" y="68"/>
                  </a:lnTo>
                  <a:lnTo>
                    <a:pt x="38" y="69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8" y="70"/>
                  </a:lnTo>
                  <a:lnTo>
                    <a:pt x="28" y="73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1" y="80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4" y="89"/>
                  </a:lnTo>
                  <a:lnTo>
                    <a:pt x="11" y="95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0" y="53"/>
                  </a:lnTo>
                  <a:lnTo>
                    <a:pt x="5" y="52"/>
                  </a:lnTo>
                  <a:lnTo>
                    <a:pt x="35" y="46"/>
                  </a:lnTo>
                  <a:lnTo>
                    <a:pt x="42" y="44"/>
                  </a:lnTo>
                  <a:lnTo>
                    <a:pt x="69" y="38"/>
                  </a:lnTo>
                  <a:lnTo>
                    <a:pt x="72" y="38"/>
                  </a:lnTo>
                  <a:lnTo>
                    <a:pt x="87" y="34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42" y="22"/>
                  </a:lnTo>
                  <a:lnTo>
                    <a:pt x="157" y="18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205" y="7"/>
                  </a:lnTo>
                  <a:lnTo>
                    <a:pt x="212" y="5"/>
                  </a:lnTo>
                  <a:lnTo>
                    <a:pt x="233" y="0"/>
                  </a:lnTo>
                  <a:lnTo>
                    <a:pt x="242" y="28"/>
                  </a:lnTo>
                  <a:lnTo>
                    <a:pt x="243" y="34"/>
                  </a:lnTo>
                  <a:lnTo>
                    <a:pt x="244" y="38"/>
                  </a:lnTo>
                  <a:lnTo>
                    <a:pt x="247" y="46"/>
                  </a:lnTo>
                  <a:lnTo>
                    <a:pt x="256" y="72"/>
                  </a:lnTo>
                  <a:lnTo>
                    <a:pt x="260" y="86"/>
                  </a:lnTo>
                  <a:close/>
                  <a:moveTo>
                    <a:pt x="218" y="75"/>
                  </a:moveTo>
                  <a:lnTo>
                    <a:pt x="216" y="69"/>
                  </a:lnTo>
                  <a:lnTo>
                    <a:pt x="213" y="70"/>
                  </a:lnTo>
                  <a:lnTo>
                    <a:pt x="216" y="72"/>
                  </a:lnTo>
                  <a:lnTo>
                    <a:pt x="216" y="75"/>
                  </a:lnTo>
                  <a:lnTo>
                    <a:pt x="215" y="73"/>
                  </a:lnTo>
                  <a:lnTo>
                    <a:pt x="216" y="78"/>
                  </a:lnTo>
                  <a:lnTo>
                    <a:pt x="213" y="80"/>
                  </a:lnTo>
                  <a:lnTo>
                    <a:pt x="213" y="70"/>
                  </a:lnTo>
                  <a:lnTo>
                    <a:pt x="215" y="63"/>
                  </a:lnTo>
                  <a:lnTo>
                    <a:pt x="219" y="68"/>
                  </a:lnTo>
                  <a:lnTo>
                    <a:pt x="220" y="72"/>
                  </a:lnTo>
                  <a:lnTo>
                    <a:pt x="218" y="70"/>
                  </a:lnTo>
                  <a:lnTo>
                    <a:pt x="218" y="75"/>
                  </a:lnTo>
                  <a:close/>
                  <a:moveTo>
                    <a:pt x="305" y="92"/>
                  </a:moveTo>
                  <a:lnTo>
                    <a:pt x="307" y="92"/>
                  </a:lnTo>
                  <a:lnTo>
                    <a:pt x="307" y="103"/>
                  </a:lnTo>
                  <a:lnTo>
                    <a:pt x="305" y="92"/>
                  </a:lnTo>
                  <a:close/>
                  <a:moveTo>
                    <a:pt x="301" y="130"/>
                  </a:moveTo>
                  <a:lnTo>
                    <a:pt x="302" y="129"/>
                  </a:lnTo>
                  <a:lnTo>
                    <a:pt x="304" y="123"/>
                  </a:lnTo>
                  <a:lnTo>
                    <a:pt x="304" y="113"/>
                  </a:lnTo>
                  <a:lnTo>
                    <a:pt x="307" y="103"/>
                  </a:lnTo>
                  <a:lnTo>
                    <a:pt x="305" y="120"/>
                  </a:lnTo>
                  <a:lnTo>
                    <a:pt x="302" y="129"/>
                  </a:lnTo>
                  <a:lnTo>
                    <a:pt x="301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6809126" y="3324083"/>
              <a:ext cx="646854" cy="348965"/>
            </a:xfrm>
            <a:custGeom>
              <a:avLst/>
              <a:gdLst/>
              <a:ahLst/>
              <a:cxnLst>
                <a:cxn ang="0">
                  <a:pos x="304" y="92"/>
                </a:cxn>
                <a:cxn ang="0">
                  <a:pos x="294" y="133"/>
                </a:cxn>
                <a:cxn ang="0">
                  <a:pos x="257" y="129"/>
                </a:cxn>
                <a:cxn ang="0">
                  <a:pos x="256" y="113"/>
                </a:cxn>
                <a:cxn ang="0">
                  <a:pos x="246" y="124"/>
                </a:cxn>
                <a:cxn ang="0">
                  <a:pos x="242" y="97"/>
                </a:cxn>
                <a:cxn ang="0">
                  <a:pos x="229" y="89"/>
                </a:cxn>
                <a:cxn ang="0">
                  <a:pos x="220" y="80"/>
                </a:cxn>
                <a:cxn ang="0">
                  <a:pos x="230" y="72"/>
                </a:cxn>
                <a:cxn ang="0">
                  <a:pos x="219" y="58"/>
                </a:cxn>
                <a:cxn ang="0">
                  <a:pos x="236" y="29"/>
                </a:cxn>
                <a:cxn ang="0">
                  <a:pos x="219" y="20"/>
                </a:cxn>
                <a:cxn ang="0">
                  <a:pos x="196" y="51"/>
                </a:cxn>
                <a:cxn ang="0">
                  <a:pos x="193" y="58"/>
                </a:cxn>
                <a:cxn ang="0">
                  <a:pos x="206" y="95"/>
                </a:cxn>
                <a:cxn ang="0">
                  <a:pos x="218" y="124"/>
                </a:cxn>
                <a:cxn ang="0">
                  <a:pos x="213" y="134"/>
                </a:cxn>
                <a:cxn ang="0">
                  <a:pos x="182" y="124"/>
                </a:cxn>
                <a:cxn ang="0">
                  <a:pos x="169" y="106"/>
                </a:cxn>
                <a:cxn ang="0">
                  <a:pos x="172" y="96"/>
                </a:cxn>
                <a:cxn ang="0">
                  <a:pos x="162" y="83"/>
                </a:cxn>
                <a:cxn ang="0">
                  <a:pos x="142" y="79"/>
                </a:cxn>
                <a:cxn ang="0">
                  <a:pos x="137" y="70"/>
                </a:cxn>
                <a:cxn ang="0">
                  <a:pos x="128" y="62"/>
                </a:cxn>
                <a:cxn ang="0">
                  <a:pos x="116" y="61"/>
                </a:cxn>
                <a:cxn ang="0">
                  <a:pos x="114" y="53"/>
                </a:cxn>
                <a:cxn ang="0">
                  <a:pos x="113" y="52"/>
                </a:cxn>
                <a:cxn ang="0">
                  <a:pos x="109" y="48"/>
                </a:cxn>
                <a:cxn ang="0">
                  <a:pos x="106" y="45"/>
                </a:cxn>
                <a:cxn ang="0">
                  <a:pos x="106" y="41"/>
                </a:cxn>
                <a:cxn ang="0">
                  <a:pos x="100" y="41"/>
                </a:cxn>
                <a:cxn ang="0">
                  <a:pos x="96" y="44"/>
                </a:cxn>
                <a:cxn ang="0">
                  <a:pos x="80" y="41"/>
                </a:cxn>
                <a:cxn ang="0">
                  <a:pos x="73" y="45"/>
                </a:cxn>
                <a:cxn ang="0">
                  <a:pos x="67" y="49"/>
                </a:cxn>
                <a:cxn ang="0">
                  <a:pos x="66" y="56"/>
                </a:cxn>
                <a:cxn ang="0">
                  <a:pos x="56" y="58"/>
                </a:cxn>
                <a:cxn ang="0">
                  <a:pos x="46" y="53"/>
                </a:cxn>
                <a:cxn ang="0">
                  <a:pos x="46" y="51"/>
                </a:cxn>
                <a:cxn ang="0">
                  <a:pos x="43" y="58"/>
                </a:cxn>
                <a:cxn ang="0">
                  <a:pos x="31" y="68"/>
                </a:cxn>
                <a:cxn ang="0">
                  <a:pos x="28" y="73"/>
                </a:cxn>
                <a:cxn ang="0">
                  <a:pos x="19" y="86"/>
                </a:cxn>
                <a:cxn ang="0">
                  <a:pos x="8" y="96"/>
                </a:cxn>
                <a:cxn ang="0">
                  <a:pos x="69" y="38"/>
                </a:cxn>
                <a:cxn ang="0">
                  <a:pos x="142" y="22"/>
                </a:cxn>
                <a:cxn ang="0">
                  <a:pos x="212" y="5"/>
                </a:cxn>
                <a:cxn ang="0">
                  <a:pos x="247" y="46"/>
                </a:cxn>
                <a:cxn ang="0">
                  <a:pos x="213" y="70"/>
                </a:cxn>
                <a:cxn ang="0">
                  <a:pos x="213" y="80"/>
                </a:cxn>
                <a:cxn ang="0">
                  <a:pos x="218" y="70"/>
                </a:cxn>
                <a:cxn ang="0">
                  <a:pos x="307" y="103"/>
                </a:cxn>
                <a:cxn ang="0">
                  <a:pos x="304" y="123"/>
                </a:cxn>
                <a:cxn ang="0">
                  <a:pos x="301" y="130"/>
                </a:cxn>
              </a:cxnLst>
              <a:rect l="0" t="0" r="r" b="b"/>
              <a:pathLst>
                <a:path w="307" h="146">
                  <a:moveTo>
                    <a:pt x="260" y="86"/>
                  </a:moveTo>
                  <a:lnTo>
                    <a:pt x="261" y="93"/>
                  </a:lnTo>
                  <a:lnTo>
                    <a:pt x="264" y="102"/>
                  </a:lnTo>
                  <a:lnTo>
                    <a:pt x="287" y="96"/>
                  </a:lnTo>
                  <a:lnTo>
                    <a:pt x="304" y="92"/>
                  </a:lnTo>
                  <a:lnTo>
                    <a:pt x="301" y="100"/>
                  </a:lnTo>
                  <a:lnTo>
                    <a:pt x="304" y="107"/>
                  </a:lnTo>
                  <a:lnTo>
                    <a:pt x="298" y="116"/>
                  </a:lnTo>
                  <a:lnTo>
                    <a:pt x="294" y="129"/>
                  </a:lnTo>
                  <a:lnTo>
                    <a:pt x="294" y="133"/>
                  </a:lnTo>
                  <a:lnTo>
                    <a:pt x="278" y="138"/>
                  </a:lnTo>
                  <a:lnTo>
                    <a:pt x="278" y="140"/>
                  </a:lnTo>
                  <a:lnTo>
                    <a:pt x="264" y="143"/>
                  </a:lnTo>
                  <a:lnTo>
                    <a:pt x="267" y="133"/>
                  </a:lnTo>
                  <a:lnTo>
                    <a:pt x="257" y="129"/>
                  </a:lnTo>
                  <a:lnTo>
                    <a:pt x="260" y="123"/>
                  </a:lnTo>
                  <a:lnTo>
                    <a:pt x="259" y="121"/>
                  </a:lnTo>
                  <a:lnTo>
                    <a:pt x="263" y="119"/>
                  </a:lnTo>
                  <a:lnTo>
                    <a:pt x="256" y="121"/>
                  </a:lnTo>
                  <a:lnTo>
                    <a:pt x="256" y="113"/>
                  </a:lnTo>
                  <a:lnTo>
                    <a:pt x="254" y="112"/>
                  </a:lnTo>
                  <a:lnTo>
                    <a:pt x="251" y="120"/>
                  </a:lnTo>
                  <a:lnTo>
                    <a:pt x="249" y="120"/>
                  </a:lnTo>
                  <a:lnTo>
                    <a:pt x="247" y="117"/>
                  </a:lnTo>
                  <a:lnTo>
                    <a:pt x="246" y="124"/>
                  </a:lnTo>
                  <a:lnTo>
                    <a:pt x="227" y="113"/>
                  </a:lnTo>
                  <a:lnTo>
                    <a:pt x="226" y="109"/>
                  </a:lnTo>
                  <a:lnTo>
                    <a:pt x="232" y="103"/>
                  </a:lnTo>
                  <a:lnTo>
                    <a:pt x="226" y="99"/>
                  </a:lnTo>
                  <a:lnTo>
                    <a:pt x="242" y="97"/>
                  </a:lnTo>
                  <a:lnTo>
                    <a:pt x="240" y="93"/>
                  </a:lnTo>
                  <a:lnTo>
                    <a:pt x="240" y="96"/>
                  </a:lnTo>
                  <a:lnTo>
                    <a:pt x="237" y="95"/>
                  </a:lnTo>
                  <a:lnTo>
                    <a:pt x="233" y="87"/>
                  </a:lnTo>
                  <a:lnTo>
                    <a:pt x="229" y="89"/>
                  </a:lnTo>
                  <a:lnTo>
                    <a:pt x="225" y="85"/>
                  </a:lnTo>
                  <a:lnTo>
                    <a:pt x="222" y="85"/>
                  </a:lnTo>
                  <a:lnTo>
                    <a:pt x="219" y="93"/>
                  </a:lnTo>
                  <a:lnTo>
                    <a:pt x="218" y="92"/>
                  </a:lnTo>
                  <a:lnTo>
                    <a:pt x="220" y="80"/>
                  </a:lnTo>
                  <a:lnTo>
                    <a:pt x="227" y="85"/>
                  </a:lnTo>
                  <a:lnTo>
                    <a:pt x="229" y="82"/>
                  </a:lnTo>
                  <a:lnTo>
                    <a:pt x="229" y="73"/>
                  </a:lnTo>
                  <a:lnTo>
                    <a:pt x="232" y="72"/>
                  </a:lnTo>
                  <a:lnTo>
                    <a:pt x="230" y="72"/>
                  </a:lnTo>
                  <a:lnTo>
                    <a:pt x="229" y="68"/>
                  </a:lnTo>
                  <a:lnTo>
                    <a:pt x="229" y="70"/>
                  </a:lnTo>
                  <a:lnTo>
                    <a:pt x="222" y="68"/>
                  </a:lnTo>
                  <a:lnTo>
                    <a:pt x="225" y="55"/>
                  </a:lnTo>
                  <a:lnTo>
                    <a:pt x="219" y="58"/>
                  </a:lnTo>
                  <a:lnTo>
                    <a:pt x="216" y="55"/>
                  </a:lnTo>
                  <a:lnTo>
                    <a:pt x="216" y="49"/>
                  </a:lnTo>
                  <a:lnTo>
                    <a:pt x="220" y="38"/>
                  </a:lnTo>
                  <a:lnTo>
                    <a:pt x="225" y="34"/>
                  </a:lnTo>
                  <a:lnTo>
                    <a:pt x="236" y="29"/>
                  </a:lnTo>
                  <a:lnTo>
                    <a:pt x="227" y="29"/>
                  </a:lnTo>
                  <a:lnTo>
                    <a:pt x="227" y="22"/>
                  </a:lnTo>
                  <a:lnTo>
                    <a:pt x="226" y="20"/>
                  </a:lnTo>
                  <a:lnTo>
                    <a:pt x="222" y="17"/>
                  </a:lnTo>
                  <a:lnTo>
                    <a:pt x="219" y="20"/>
                  </a:lnTo>
                  <a:lnTo>
                    <a:pt x="216" y="32"/>
                  </a:lnTo>
                  <a:lnTo>
                    <a:pt x="213" y="35"/>
                  </a:lnTo>
                  <a:lnTo>
                    <a:pt x="203" y="35"/>
                  </a:lnTo>
                  <a:lnTo>
                    <a:pt x="205" y="49"/>
                  </a:lnTo>
                  <a:lnTo>
                    <a:pt x="196" y="51"/>
                  </a:lnTo>
                  <a:lnTo>
                    <a:pt x="191" y="51"/>
                  </a:lnTo>
                  <a:lnTo>
                    <a:pt x="193" y="52"/>
                  </a:lnTo>
                  <a:lnTo>
                    <a:pt x="193" y="55"/>
                  </a:lnTo>
                  <a:lnTo>
                    <a:pt x="192" y="56"/>
                  </a:lnTo>
                  <a:lnTo>
                    <a:pt x="193" y="58"/>
                  </a:lnTo>
                  <a:lnTo>
                    <a:pt x="195" y="55"/>
                  </a:lnTo>
                  <a:lnTo>
                    <a:pt x="205" y="59"/>
                  </a:lnTo>
                  <a:lnTo>
                    <a:pt x="206" y="78"/>
                  </a:lnTo>
                  <a:lnTo>
                    <a:pt x="205" y="90"/>
                  </a:lnTo>
                  <a:lnTo>
                    <a:pt x="206" y="95"/>
                  </a:lnTo>
                  <a:lnTo>
                    <a:pt x="212" y="109"/>
                  </a:lnTo>
                  <a:lnTo>
                    <a:pt x="222" y="117"/>
                  </a:lnTo>
                  <a:lnTo>
                    <a:pt x="222" y="121"/>
                  </a:lnTo>
                  <a:lnTo>
                    <a:pt x="220" y="124"/>
                  </a:lnTo>
                  <a:lnTo>
                    <a:pt x="218" y="124"/>
                  </a:lnTo>
                  <a:lnTo>
                    <a:pt x="213" y="119"/>
                  </a:lnTo>
                  <a:lnTo>
                    <a:pt x="203" y="117"/>
                  </a:lnTo>
                  <a:lnTo>
                    <a:pt x="229" y="131"/>
                  </a:lnTo>
                  <a:lnTo>
                    <a:pt x="232" y="146"/>
                  </a:lnTo>
                  <a:lnTo>
                    <a:pt x="213" y="134"/>
                  </a:lnTo>
                  <a:lnTo>
                    <a:pt x="201" y="137"/>
                  </a:lnTo>
                  <a:lnTo>
                    <a:pt x="191" y="126"/>
                  </a:lnTo>
                  <a:lnTo>
                    <a:pt x="191" y="133"/>
                  </a:lnTo>
                  <a:lnTo>
                    <a:pt x="185" y="131"/>
                  </a:lnTo>
                  <a:lnTo>
                    <a:pt x="182" y="124"/>
                  </a:lnTo>
                  <a:lnTo>
                    <a:pt x="168" y="130"/>
                  </a:lnTo>
                  <a:lnTo>
                    <a:pt x="165" y="130"/>
                  </a:lnTo>
                  <a:lnTo>
                    <a:pt x="162" y="124"/>
                  </a:lnTo>
                  <a:lnTo>
                    <a:pt x="169" y="109"/>
                  </a:lnTo>
                  <a:lnTo>
                    <a:pt x="169" y="106"/>
                  </a:lnTo>
                  <a:lnTo>
                    <a:pt x="171" y="103"/>
                  </a:lnTo>
                  <a:lnTo>
                    <a:pt x="171" y="102"/>
                  </a:lnTo>
                  <a:lnTo>
                    <a:pt x="172" y="102"/>
                  </a:lnTo>
                  <a:lnTo>
                    <a:pt x="174" y="102"/>
                  </a:lnTo>
                  <a:lnTo>
                    <a:pt x="172" y="96"/>
                  </a:lnTo>
                  <a:lnTo>
                    <a:pt x="178" y="85"/>
                  </a:lnTo>
                  <a:lnTo>
                    <a:pt x="171" y="80"/>
                  </a:lnTo>
                  <a:lnTo>
                    <a:pt x="168" y="79"/>
                  </a:lnTo>
                  <a:lnTo>
                    <a:pt x="164" y="85"/>
                  </a:lnTo>
                  <a:lnTo>
                    <a:pt x="162" y="83"/>
                  </a:lnTo>
                  <a:lnTo>
                    <a:pt x="155" y="83"/>
                  </a:lnTo>
                  <a:lnTo>
                    <a:pt x="154" y="79"/>
                  </a:lnTo>
                  <a:lnTo>
                    <a:pt x="148" y="78"/>
                  </a:lnTo>
                  <a:lnTo>
                    <a:pt x="147" y="78"/>
                  </a:lnTo>
                  <a:lnTo>
                    <a:pt x="142" y="79"/>
                  </a:lnTo>
                  <a:lnTo>
                    <a:pt x="140" y="78"/>
                  </a:lnTo>
                  <a:lnTo>
                    <a:pt x="138" y="76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37" y="70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4" y="65"/>
                  </a:lnTo>
                  <a:lnTo>
                    <a:pt x="131" y="63"/>
                  </a:lnTo>
                  <a:lnTo>
                    <a:pt x="128" y="62"/>
                  </a:lnTo>
                  <a:lnTo>
                    <a:pt x="126" y="62"/>
                  </a:lnTo>
                  <a:lnTo>
                    <a:pt x="121" y="62"/>
                  </a:lnTo>
                  <a:lnTo>
                    <a:pt x="118" y="62"/>
                  </a:lnTo>
                  <a:lnTo>
                    <a:pt x="117" y="62"/>
                  </a:lnTo>
                  <a:lnTo>
                    <a:pt x="116" y="61"/>
                  </a:lnTo>
                  <a:lnTo>
                    <a:pt x="117" y="59"/>
                  </a:lnTo>
                  <a:lnTo>
                    <a:pt x="116" y="58"/>
                  </a:lnTo>
                  <a:lnTo>
                    <a:pt x="117" y="56"/>
                  </a:lnTo>
                  <a:lnTo>
                    <a:pt x="116" y="55"/>
                  </a:lnTo>
                  <a:lnTo>
                    <a:pt x="114" y="53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13" y="52"/>
                  </a:lnTo>
                  <a:lnTo>
                    <a:pt x="111" y="49"/>
                  </a:lnTo>
                  <a:lnTo>
                    <a:pt x="113" y="48"/>
                  </a:lnTo>
                  <a:lnTo>
                    <a:pt x="109" y="49"/>
                  </a:lnTo>
                  <a:lnTo>
                    <a:pt x="107" y="49"/>
                  </a:lnTo>
                  <a:lnTo>
                    <a:pt x="109" y="48"/>
                  </a:lnTo>
                  <a:lnTo>
                    <a:pt x="109" y="46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6" y="48"/>
                  </a:lnTo>
                  <a:lnTo>
                    <a:pt x="106" y="45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7" y="44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3" y="39"/>
                  </a:lnTo>
                  <a:lnTo>
                    <a:pt x="103" y="41"/>
                  </a:lnTo>
                  <a:lnTo>
                    <a:pt x="101" y="42"/>
                  </a:lnTo>
                  <a:lnTo>
                    <a:pt x="100" y="41"/>
                  </a:lnTo>
                  <a:lnTo>
                    <a:pt x="99" y="41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4" y="41"/>
                  </a:lnTo>
                  <a:lnTo>
                    <a:pt x="89" y="38"/>
                  </a:lnTo>
                  <a:lnTo>
                    <a:pt x="83" y="38"/>
                  </a:lnTo>
                  <a:lnTo>
                    <a:pt x="82" y="39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79" y="44"/>
                  </a:lnTo>
                  <a:lnTo>
                    <a:pt x="79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2" y="45"/>
                  </a:lnTo>
                  <a:lnTo>
                    <a:pt x="72" y="48"/>
                  </a:lnTo>
                  <a:lnTo>
                    <a:pt x="67" y="48"/>
                  </a:lnTo>
                  <a:lnTo>
                    <a:pt x="70" y="49"/>
                  </a:lnTo>
                  <a:lnTo>
                    <a:pt x="67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5" y="56"/>
                  </a:lnTo>
                  <a:lnTo>
                    <a:pt x="62" y="58"/>
                  </a:lnTo>
                  <a:lnTo>
                    <a:pt x="59" y="56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0" y="56"/>
                  </a:lnTo>
                  <a:lnTo>
                    <a:pt x="49" y="55"/>
                  </a:lnTo>
                  <a:lnTo>
                    <a:pt x="48" y="55"/>
                  </a:lnTo>
                  <a:lnTo>
                    <a:pt x="46" y="53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3" y="55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42" y="61"/>
                  </a:lnTo>
                  <a:lnTo>
                    <a:pt x="38" y="68"/>
                  </a:lnTo>
                  <a:lnTo>
                    <a:pt x="38" y="69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8" y="70"/>
                  </a:lnTo>
                  <a:lnTo>
                    <a:pt x="28" y="73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1" y="80"/>
                  </a:lnTo>
                  <a:lnTo>
                    <a:pt x="19" y="83"/>
                  </a:lnTo>
                  <a:lnTo>
                    <a:pt x="19" y="86"/>
                  </a:lnTo>
                  <a:lnTo>
                    <a:pt x="15" y="86"/>
                  </a:lnTo>
                  <a:lnTo>
                    <a:pt x="14" y="89"/>
                  </a:lnTo>
                  <a:lnTo>
                    <a:pt x="11" y="95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0" y="53"/>
                  </a:lnTo>
                  <a:lnTo>
                    <a:pt x="5" y="52"/>
                  </a:lnTo>
                  <a:lnTo>
                    <a:pt x="35" y="46"/>
                  </a:lnTo>
                  <a:lnTo>
                    <a:pt x="42" y="44"/>
                  </a:lnTo>
                  <a:lnTo>
                    <a:pt x="69" y="38"/>
                  </a:lnTo>
                  <a:lnTo>
                    <a:pt x="72" y="38"/>
                  </a:lnTo>
                  <a:lnTo>
                    <a:pt x="87" y="34"/>
                  </a:lnTo>
                  <a:lnTo>
                    <a:pt x="127" y="25"/>
                  </a:lnTo>
                  <a:lnTo>
                    <a:pt x="127" y="25"/>
                  </a:lnTo>
                  <a:lnTo>
                    <a:pt x="142" y="22"/>
                  </a:lnTo>
                  <a:lnTo>
                    <a:pt x="157" y="18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205" y="7"/>
                  </a:lnTo>
                  <a:lnTo>
                    <a:pt x="212" y="5"/>
                  </a:lnTo>
                  <a:lnTo>
                    <a:pt x="233" y="0"/>
                  </a:lnTo>
                  <a:lnTo>
                    <a:pt x="242" y="28"/>
                  </a:lnTo>
                  <a:lnTo>
                    <a:pt x="243" y="34"/>
                  </a:lnTo>
                  <a:lnTo>
                    <a:pt x="244" y="38"/>
                  </a:lnTo>
                  <a:lnTo>
                    <a:pt x="247" y="46"/>
                  </a:lnTo>
                  <a:lnTo>
                    <a:pt x="256" y="72"/>
                  </a:lnTo>
                  <a:lnTo>
                    <a:pt x="260" y="86"/>
                  </a:lnTo>
                  <a:moveTo>
                    <a:pt x="218" y="72"/>
                  </a:moveTo>
                  <a:lnTo>
                    <a:pt x="216" y="69"/>
                  </a:lnTo>
                  <a:lnTo>
                    <a:pt x="213" y="70"/>
                  </a:lnTo>
                  <a:lnTo>
                    <a:pt x="216" y="72"/>
                  </a:lnTo>
                  <a:lnTo>
                    <a:pt x="216" y="75"/>
                  </a:lnTo>
                  <a:lnTo>
                    <a:pt x="215" y="73"/>
                  </a:lnTo>
                  <a:lnTo>
                    <a:pt x="216" y="78"/>
                  </a:lnTo>
                  <a:lnTo>
                    <a:pt x="213" y="80"/>
                  </a:lnTo>
                  <a:lnTo>
                    <a:pt x="213" y="70"/>
                  </a:lnTo>
                  <a:lnTo>
                    <a:pt x="215" y="63"/>
                  </a:lnTo>
                  <a:lnTo>
                    <a:pt x="219" y="68"/>
                  </a:lnTo>
                  <a:lnTo>
                    <a:pt x="220" y="72"/>
                  </a:lnTo>
                  <a:lnTo>
                    <a:pt x="218" y="70"/>
                  </a:lnTo>
                  <a:lnTo>
                    <a:pt x="218" y="75"/>
                  </a:lnTo>
                  <a:lnTo>
                    <a:pt x="218" y="72"/>
                  </a:lnTo>
                  <a:moveTo>
                    <a:pt x="305" y="92"/>
                  </a:moveTo>
                  <a:lnTo>
                    <a:pt x="307" y="92"/>
                  </a:lnTo>
                  <a:lnTo>
                    <a:pt x="307" y="103"/>
                  </a:lnTo>
                  <a:lnTo>
                    <a:pt x="305" y="92"/>
                  </a:lnTo>
                  <a:lnTo>
                    <a:pt x="305" y="92"/>
                  </a:lnTo>
                  <a:moveTo>
                    <a:pt x="301" y="129"/>
                  </a:moveTo>
                  <a:lnTo>
                    <a:pt x="302" y="129"/>
                  </a:lnTo>
                  <a:lnTo>
                    <a:pt x="304" y="123"/>
                  </a:lnTo>
                  <a:lnTo>
                    <a:pt x="304" y="113"/>
                  </a:lnTo>
                  <a:lnTo>
                    <a:pt x="307" y="103"/>
                  </a:lnTo>
                  <a:lnTo>
                    <a:pt x="305" y="120"/>
                  </a:lnTo>
                  <a:lnTo>
                    <a:pt x="302" y="129"/>
                  </a:lnTo>
                  <a:lnTo>
                    <a:pt x="301" y="130"/>
                  </a:lnTo>
                  <a:lnTo>
                    <a:pt x="301" y="12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2734164" y="3405349"/>
              <a:ext cx="1015580" cy="881973"/>
            </a:xfrm>
            <a:custGeom>
              <a:avLst/>
              <a:gdLst/>
              <a:ahLst/>
              <a:cxnLst>
                <a:cxn ang="0">
                  <a:pos x="471" y="315"/>
                </a:cxn>
                <a:cxn ang="0">
                  <a:pos x="471" y="337"/>
                </a:cxn>
                <a:cxn ang="0">
                  <a:pos x="470" y="369"/>
                </a:cxn>
                <a:cxn ang="0">
                  <a:pos x="405" y="366"/>
                </a:cxn>
                <a:cxn ang="0">
                  <a:pos x="400" y="366"/>
                </a:cxn>
                <a:cxn ang="0">
                  <a:pos x="338" y="362"/>
                </a:cxn>
                <a:cxn ang="0">
                  <a:pos x="260" y="358"/>
                </a:cxn>
                <a:cxn ang="0">
                  <a:pos x="256" y="358"/>
                </a:cxn>
                <a:cxn ang="0">
                  <a:pos x="222" y="355"/>
                </a:cxn>
                <a:cxn ang="0">
                  <a:pos x="204" y="354"/>
                </a:cxn>
                <a:cxn ang="0">
                  <a:pos x="172" y="351"/>
                </a:cxn>
                <a:cxn ang="0">
                  <a:pos x="146" y="349"/>
                </a:cxn>
                <a:cxn ang="0">
                  <a:pos x="144" y="348"/>
                </a:cxn>
                <a:cxn ang="0">
                  <a:pos x="109" y="345"/>
                </a:cxn>
                <a:cxn ang="0">
                  <a:pos x="104" y="344"/>
                </a:cxn>
                <a:cxn ang="0">
                  <a:pos x="45" y="338"/>
                </a:cxn>
                <a:cxn ang="0">
                  <a:pos x="0" y="334"/>
                </a:cxn>
                <a:cxn ang="0">
                  <a:pos x="5" y="280"/>
                </a:cxn>
                <a:cxn ang="0">
                  <a:pos x="8" y="259"/>
                </a:cxn>
                <a:cxn ang="0">
                  <a:pos x="11" y="238"/>
                </a:cxn>
                <a:cxn ang="0">
                  <a:pos x="11" y="229"/>
                </a:cxn>
                <a:cxn ang="0">
                  <a:pos x="12" y="208"/>
                </a:cxn>
                <a:cxn ang="0">
                  <a:pos x="21" y="136"/>
                </a:cxn>
                <a:cxn ang="0">
                  <a:pos x="22" y="123"/>
                </a:cxn>
                <a:cxn ang="0">
                  <a:pos x="24" y="112"/>
                </a:cxn>
                <a:cxn ang="0">
                  <a:pos x="29" y="65"/>
                </a:cxn>
                <a:cxn ang="0">
                  <a:pos x="34" y="27"/>
                </a:cxn>
                <a:cxn ang="0">
                  <a:pos x="37" y="0"/>
                </a:cxn>
                <a:cxn ang="0">
                  <a:pos x="109" y="7"/>
                </a:cxn>
                <a:cxn ang="0">
                  <a:pos x="148" y="11"/>
                </a:cxn>
                <a:cxn ang="0">
                  <a:pos x="175" y="14"/>
                </a:cxn>
                <a:cxn ang="0">
                  <a:pos x="209" y="17"/>
                </a:cxn>
                <a:cxn ang="0">
                  <a:pos x="218" y="17"/>
                </a:cxn>
                <a:cxn ang="0">
                  <a:pos x="276" y="22"/>
                </a:cxn>
                <a:cxn ang="0">
                  <a:pos x="298" y="24"/>
                </a:cxn>
                <a:cxn ang="0">
                  <a:pos x="355" y="27"/>
                </a:cxn>
                <a:cxn ang="0">
                  <a:pos x="385" y="28"/>
                </a:cxn>
                <a:cxn ang="0">
                  <a:pos x="398" y="29"/>
                </a:cxn>
                <a:cxn ang="0">
                  <a:pos x="443" y="31"/>
                </a:cxn>
                <a:cxn ang="0">
                  <a:pos x="446" y="31"/>
                </a:cxn>
                <a:cxn ang="0">
                  <a:pos x="482" y="34"/>
                </a:cxn>
                <a:cxn ang="0">
                  <a:pos x="481" y="55"/>
                </a:cxn>
                <a:cxn ang="0">
                  <a:pos x="481" y="58"/>
                </a:cxn>
                <a:cxn ang="0">
                  <a:pos x="480" y="80"/>
                </a:cxn>
                <a:cxn ang="0">
                  <a:pos x="480" y="87"/>
                </a:cxn>
                <a:cxn ang="0">
                  <a:pos x="478" y="117"/>
                </a:cxn>
                <a:cxn ang="0">
                  <a:pos x="477" y="153"/>
                </a:cxn>
                <a:cxn ang="0">
                  <a:pos x="477" y="154"/>
                </a:cxn>
                <a:cxn ang="0">
                  <a:pos x="475" y="191"/>
                </a:cxn>
                <a:cxn ang="0">
                  <a:pos x="475" y="198"/>
                </a:cxn>
                <a:cxn ang="0">
                  <a:pos x="474" y="226"/>
                </a:cxn>
                <a:cxn ang="0">
                  <a:pos x="474" y="233"/>
                </a:cxn>
                <a:cxn ang="0">
                  <a:pos x="474" y="263"/>
                </a:cxn>
                <a:cxn ang="0">
                  <a:pos x="474" y="263"/>
                </a:cxn>
                <a:cxn ang="0">
                  <a:pos x="471" y="307"/>
                </a:cxn>
                <a:cxn ang="0">
                  <a:pos x="471" y="315"/>
                </a:cxn>
              </a:cxnLst>
              <a:rect l="0" t="0" r="r" b="b"/>
              <a:pathLst>
                <a:path w="482" h="369">
                  <a:moveTo>
                    <a:pt x="471" y="315"/>
                  </a:moveTo>
                  <a:lnTo>
                    <a:pt x="471" y="337"/>
                  </a:lnTo>
                  <a:lnTo>
                    <a:pt x="470" y="369"/>
                  </a:lnTo>
                  <a:lnTo>
                    <a:pt x="405" y="366"/>
                  </a:lnTo>
                  <a:lnTo>
                    <a:pt x="400" y="366"/>
                  </a:lnTo>
                  <a:lnTo>
                    <a:pt x="338" y="362"/>
                  </a:lnTo>
                  <a:lnTo>
                    <a:pt x="260" y="358"/>
                  </a:lnTo>
                  <a:lnTo>
                    <a:pt x="256" y="358"/>
                  </a:lnTo>
                  <a:lnTo>
                    <a:pt x="222" y="355"/>
                  </a:lnTo>
                  <a:lnTo>
                    <a:pt x="204" y="354"/>
                  </a:lnTo>
                  <a:lnTo>
                    <a:pt x="172" y="351"/>
                  </a:lnTo>
                  <a:lnTo>
                    <a:pt x="146" y="349"/>
                  </a:lnTo>
                  <a:lnTo>
                    <a:pt x="144" y="348"/>
                  </a:lnTo>
                  <a:lnTo>
                    <a:pt x="109" y="345"/>
                  </a:lnTo>
                  <a:lnTo>
                    <a:pt x="104" y="344"/>
                  </a:lnTo>
                  <a:lnTo>
                    <a:pt x="45" y="338"/>
                  </a:lnTo>
                  <a:lnTo>
                    <a:pt x="0" y="334"/>
                  </a:lnTo>
                  <a:lnTo>
                    <a:pt x="5" y="280"/>
                  </a:lnTo>
                  <a:lnTo>
                    <a:pt x="8" y="259"/>
                  </a:lnTo>
                  <a:lnTo>
                    <a:pt x="11" y="238"/>
                  </a:lnTo>
                  <a:lnTo>
                    <a:pt x="11" y="229"/>
                  </a:lnTo>
                  <a:lnTo>
                    <a:pt x="12" y="208"/>
                  </a:lnTo>
                  <a:lnTo>
                    <a:pt x="21" y="136"/>
                  </a:lnTo>
                  <a:lnTo>
                    <a:pt x="22" y="123"/>
                  </a:lnTo>
                  <a:lnTo>
                    <a:pt x="24" y="112"/>
                  </a:lnTo>
                  <a:lnTo>
                    <a:pt x="29" y="65"/>
                  </a:lnTo>
                  <a:lnTo>
                    <a:pt x="34" y="27"/>
                  </a:lnTo>
                  <a:lnTo>
                    <a:pt x="37" y="0"/>
                  </a:lnTo>
                  <a:lnTo>
                    <a:pt x="109" y="7"/>
                  </a:lnTo>
                  <a:lnTo>
                    <a:pt x="148" y="11"/>
                  </a:lnTo>
                  <a:lnTo>
                    <a:pt x="175" y="14"/>
                  </a:lnTo>
                  <a:lnTo>
                    <a:pt x="209" y="17"/>
                  </a:lnTo>
                  <a:lnTo>
                    <a:pt x="218" y="17"/>
                  </a:lnTo>
                  <a:lnTo>
                    <a:pt x="276" y="22"/>
                  </a:lnTo>
                  <a:lnTo>
                    <a:pt x="298" y="24"/>
                  </a:lnTo>
                  <a:lnTo>
                    <a:pt x="355" y="27"/>
                  </a:lnTo>
                  <a:lnTo>
                    <a:pt x="385" y="28"/>
                  </a:lnTo>
                  <a:lnTo>
                    <a:pt x="398" y="29"/>
                  </a:lnTo>
                  <a:lnTo>
                    <a:pt x="443" y="31"/>
                  </a:lnTo>
                  <a:lnTo>
                    <a:pt x="446" y="31"/>
                  </a:lnTo>
                  <a:lnTo>
                    <a:pt x="482" y="34"/>
                  </a:lnTo>
                  <a:lnTo>
                    <a:pt x="481" y="55"/>
                  </a:lnTo>
                  <a:lnTo>
                    <a:pt x="481" y="58"/>
                  </a:lnTo>
                  <a:lnTo>
                    <a:pt x="480" y="80"/>
                  </a:lnTo>
                  <a:lnTo>
                    <a:pt x="480" y="87"/>
                  </a:lnTo>
                  <a:lnTo>
                    <a:pt x="478" y="117"/>
                  </a:lnTo>
                  <a:lnTo>
                    <a:pt x="477" y="153"/>
                  </a:lnTo>
                  <a:lnTo>
                    <a:pt x="477" y="154"/>
                  </a:lnTo>
                  <a:lnTo>
                    <a:pt x="475" y="191"/>
                  </a:lnTo>
                  <a:lnTo>
                    <a:pt x="475" y="198"/>
                  </a:lnTo>
                  <a:lnTo>
                    <a:pt x="474" y="226"/>
                  </a:lnTo>
                  <a:lnTo>
                    <a:pt x="474" y="233"/>
                  </a:lnTo>
                  <a:lnTo>
                    <a:pt x="474" y="263"/>
                  </a:lnTo>
                  <a:lnTo>
                    <a:pt x="474" y="263"/>
                  </a:lnTo>
                  <a:lnTo>
                    <a:pt x="471" y="307"/>
                  </a:lnTo>
                  <a:lnTo>
                    <a:pt x="471" y="31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2734164" y="3405349"/>
              <a:ext cx="1015580" cy="881973"/>
            </a:xfrm>
            <a:custGeom>
              <a:avLst/>
              <a:gdLst/>
              <a:ahLst/>
              <a:cxnLst>
                <a:cxn ang="0">
                  <a:pos x="471" y="315"/>
                </a:cxn>
                <a:cxn ang="0">
                  <a:pos x="471" y="337"/>
                </a:cxn>
                <a:cxn ang="0">
                  <a:pos x="470" y="369"/>
                </a:cxn>
                <a:cxn ang="0">
                  <a:pos x="405" y="366"/>
                </a:cxn>
                <a:cxn ang="0">
                  <a:pos x="400" y="366"/>
                </a:cxn>
                <a:cxn ang="0">
                  <a:pos x="338" y="362"/>
                </a:cxn>
                <a:cxn ang="0">
                  <a:pos x="260" y="358"/>
                </a:cxn>
                <a:cxn ang="0">
                  <a:pos x="256" y="358"/>
                </a:cxn>
                <a:cxn ang="0">
                  <a:pos x="222" y="355"/>
                </a:cxn>
                <a:cxn ang="0">
                  <a:pos x="204" y="354"/>
                </a:cxn>
                <a:cxn ang="0">
                  <a:pos x="172" y="351"/>
                </a:cxn>
                <a:cxn ang="0">
                  <a:pos x="146" y="349"/>
                </a:cxn>
                <a:cxn ang="0">
                  <a:pos x="144" y="348"/>
                </a:cxn>
                <a:cxn ang="0">
                  <a:pos x="109" y="345"/>
                </a:cxn>
                <a:cxn ang="0">
                  <a:pos x="104" y="344"/>
                </a:cxn>
                <a:cxn ang="0">
                  <a:pos x="45" y="338"/>
                </a:cxn>
                <a:cxn ang="0">
                  <a:pos x="0" y="334"/>
                </a:cxn>
                <a:cxn ang="0">
                  <a:pos x="5" y="280"/>
                </a:cxn>
                <a:cxn ang="0">
                  <a:pos x="8" y="259"/>
                </a:cxn>
                <a:cxn ang="0">
                  <a:pos x="11" y="238"/>
                </a:cxn>
                <a:cxn ang="0">
                  <a:pos x="11" y="229"/>
                </a:cxn>
                <a:cxn ang="0">
                  <a:pos x="12" y="208"/>
                </a:cxn>
                <a:cxn ang="0">
                  <a:pos x="21" y="136"/>
                </a:cxn>
                <a:cxn ang="0">
                  <a:pos x="22" y="123"/>
                </a:cxn>
                <a:cxn ang="0">
                  <a:pos x="24" y="112"/>
                </a:cxn>
                <a:cxn ang="0">
                  <a:pos x="29" y="65"/>
                </a:cxn>
                <a:cxn ang="0">
                  <a:pos x="34" y="27"/>
                </a:cxn>
                <a:cxn ang="0">
                  <a:pos x="37" y="0"/>
                </a:cxn>
                <a:cxn ang="0">
                  <a:pos x="109" y="7"/>
                </a:cxn>
                <a:cxn ang="0">
                  <a:pos x="148" y="11"/>
                </a:cxn>
                <a:cxn ang="0">
                  <a:pos x="175" y="14"/>
                </a:cxn>
                <a:cxn ang="0">
                  <a:pos x="209" y="17"/>
                </a:cxn>
                <a:cxn ang="0">
                  <a:pos x="218" y="17"/>
                </a:cxn>
                <a:cxn ang="0">
                  <a:pos x="276" y="22"/>
                </a:cxn>
                <a:cxn ang="0">
                  <a:pos x="298" y="24"/>
                </a:cxn>
                <a:cxn ang="0">
                  <a:pos x="355" y="27"/>
                </a:cxn>
                <a:cxn ang="0">
                  <a:pos x="385" y="28"/>
                </a:cxn>
                <a:cxn ang="0">
                  <a:pos x="398" y="29"/>
                </a:cxn>
                <a:cxn ang="0">
                  <a:pos x="443" y="31"/>
                </a:cxn>
                <a:cxn ang="0">
                  <a:pos x="446" y="31"/>
                </a:cxn>
                <a:cxn ang="0">
                  <a:pos x="482" y="34"/>
                </a:cxn>
                <a:cxn ang="0">
                  <a:pos x="481" y="55"/>
                </a:cxn>
                <a:cxn ang="0">
                  <a:pos x="481" y="58"/>
                </a:cxn>
                <a:cxn ang="0">
                  <a:pos x="480" y="80"/>
                </a:cxn>
                <a:cxn ang="0">
                  <a:pos x="480" y="87"/>
                </a:cxn>
                <a:cxn ang="0">
                  <a:pos x="478" y="117"/>
                </a:cxn>
                <a:cxn ang="0">
                  <a:pos x="477" y="153"/>
                </a:cxn>
                <a:cxn ang="0">
                  <a:pos x="477" y="154"/>
                </a:cxn>
                <a:cxn ang="0">
                  <a:pos x="475" y="191"/>
                </a:cxn>
                <a:cxn ang="0">
                  <a:pos x="475" y="198"/>
                </a:cxn>
                <a:cxn ang="0">
                  <a:pos x="474" y="226"/>
                </a:cxn>
                <a:cxn ang="0">
                  <a:pos x="474" y="233"/>
                </a:cxn>
                <a:cxn ang="0">
                  <a:pos x="474" y="263"/>
                </a:cxn>
                <a:cxn ang="0">
                  <a:pos x="474" y="263"/>
                </a:cxn>
                <a:cxn ang="0">
                  <a:pos x="471" y="307"/>
                </a:cxn>
                <a:cxn ang="0">
                  <a:pos x="471" y="315"/>
                </a:cxn>
              </a:cxnLst>
              <a:rect l="0" t="0" r="r" b="b"/>
              <a:pathLst>
                <a:path w="482" h="369">
                  <a:moveTo>
                    <a:pt x="471" y="315"/>
                  </a:moveTo>
                  <a:lnTo>
                    <a:pt x="471" y="337"/>
                  </a:lnTo>
                  <a:lnTo>
                    <a:pt x="470" y="369"/>
                  </a:lnTo>
                  <a:lnTo>
                    <a:pt x="405" y="366"/>
                  </a:lnTo>
                  <a:lnTo>
                    <a:pt x="400" y="366"/>
                  </a:lnTo>
                  <a:lnTo>
                    <a:pt x="338" y="362"/>
                  </a:lnTo>
                  <a:lnTo>
                    <a:pt x="260" y="358"/>
                  </a:lnTo>
                  <a:lnTo>
                    <a:pt x="256" y="358"/>
                  </a:lnTo>
                  <a:lnTo>
                    <a:pt x="222" y="355"/>
                  </a:lnTo>
                  <a:lnTo>
                    <a:pt x="204" y="354"/>
                  </a:lnTo>
                  <a:lnTo>
                    <a:pt x="172" y="351"/>
                  </a:lnTo>
                  <a:lnTo>
                    <a:pt x="146" y="349"/>
                  </a:lnTo>
                  <a:lnTo>
                    <a:pt x="144" y="348"/>
                  </a:lnTo>
                  <a:lnTo>
                    <a:pt x="109" y="345"/>
                  </a:lnTo>
                  <a:lnTo>
                    <a:pt x="104" y="344"/>
                  </a:lnTo>
                  <a:lnTo>
                    <a:pt x="45" y="338"/>
                  </a:lnTo>
                  <a:lnTo>
                    <a:pt x="0" y="334"/>
                  </a:lnTo>
                  <a:lnTo>
                    <a:pt x="5" y="280"/>
                  </a:lnTo>
                  <a:lnTo>
                    <a:pt x="8" y="259"/>
                  </a:lnTo>
                  <a:lnTo>
                    <a:pt x="11" y="238"/>
                  </a:lnTo>
                  <a:lnTo>
                    <a:pt x="11" y="229"/>
                  </a:lnTo>
                  <a:lnTo>
                    <a:pt x="12" y="208"/>
                  </a:lnTo>
                  <a:lnTo>
                    <a:pt x="21" y="136"/>
                  </a:lnTo>
                  <a:lnTo>
                    <a:pt x="22" y="123"/>
                  </a:lnTo>
                  <a:lnTo>
                    <a:pt x="24" y="112"/>
                  </a:lnTo>
                  <a:lnTo>
                    <a:pt x="29" y="65"/>
                  </a:lnTo>
                  <a:lnTo>
                    <a:pt x="34" y="27"/>
                  </a:lnTo>
                  <a:lnTo>
                    <a:pt x="37" y="0"/>
                  </a:lnTo>
                  <a:lnTo>
                    <a:pt x="109" y="7"/>
                  </a:lnTo>
                  <a:lnTo>
                    <a:pt x="148" y="11"/>
                  </a:lnTo>
                  <a:lnTo>
                    <a:pt x="175" y="14"/>
                  </a:lnTo>
                  <a:lnTo>
                    <a:pt x="209" y="17"/>
                  </a:lnTo>
                  <a:lnTo>
                    <a:pt x="218" y="17"/>
                  </a:lnTo>
                  <a:lnTo>
                    <a:pt x="276" y="22"/>
                  </a:lnTo>
                  <a:lnTo>
                    <a:pt x="298" y="24"/>
                  </a:lnTo>
                  <a:lnTo>
                    <a:pt x="355" y="27"/>
                  </a:lnTo>
                  <a:lnTo>
                    <a:pt x="385" y="28"/>
                  </a:lnTo>
                  <a:lnTo>
                    <a:pt x="398" y="29"/>
                  </a:lnTo>
                  <a:lnTo>
                    <a:pt x="443" y="31"/>
                  </a:lnTo>
                  <a:lnTo>
                    <a:pt x="446" y="31"/>
                  </a:lnTo>
                  <a:lnTo>
                    <a:pt x="482" y="34"/>
                  </a:lnTo>
                  <a:lnTo>
                    <a:pt x="481" y="55"/>
                  </a:lnTo>
                  <a:lnTo>
                    <a:pt x="481" y="58"/>
                  </a:lnTo>
                  <a:lnTo>
                    <a:pt x="480" y="80"/>
                  </a:lnTo>
                  <a:lnTo>
                    <a:pt x="480" y="87"/>
                  </a:lnTo>
                  <a:lnTo>
                    <a:pt x="478" y="117"/>
                  </a:lnTo>
                  <a:lnTo>
                    <a:pt x="477" y="153"/>
                  </a:lnTo>
                  <a:lnTo>
                    <a:pt x="477" y="154"/>
                  </a:lnTo>
                  <a:lnTo>
                    <a:pt x="475" y="191"/>
                  </a:lnTo>
                  <a:lnTo>
                    <a:pt x="475" y="198"/>
                  </a:lnTo>
                  <a:lnTo>
                    <a:pt x="474" y="226"/>
                  </a:lnTo>
                  <a:lnTo>
                    <a:pt x="474" y="233"/>
                  </a:lnTo>
                  <a:lnTo>
                    <a:pt x="474" y="263"/>
                  </a:lnTo>
                  <a:lnTo>
                    <a:pt x="474" y="263"/>
                  </a:lnTo>
                  <a:lnTo>
                    <a:pt x="471" y="307"/>
                  </a:lnTo>
                  <a:lnTo>
                    <a:pt x="471" y="31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 noEditPoints="1"/>
            </p:cNvSpPr>
            <p:nvPr/>
          </p:nvSpPr>
          <p:spPr bwMode="auto">
            <a:xfrm>
              <a:off x="5498564" y="3708899"/>
              <a:ext cx="1045078" cy="619054"/>
            </a:xfrm>
            <a:custGeom>
              <a:avLst/>
              <a:gdLst/>
              <a:ahLst/>
              <a:cxnLst>
                <a:cxn ang="0">
                  <a:pos x="129" y="234"/>
                </a:cxn>
                <a:cxn ang="0">
                  <a:pos x="103" y="245"/>
                </a:cxn>
                <a:cxn ang="0">
                  <a:pos x="51" y="255"/>
                </a:cxn>
                <a:cxn ang="0">
                  <a:pos x="14" y="246"/>
                </a:cxn>
                <a:cxn ang="0">
                  <a:pos x="26" y="244"/>
                </a:cxn>
                <a:cxn ang="0">
                  <a:pos x="28" y="234"/>
                </a:cxn>
                <a:cxn ang="0">
                  <a:pos x="28" y="218"/>
                </a:cxn>
                <a:cxn ang="0">
                  <a:pos x="24" y="207"/>
                </a:cxn>
                <a:cxn ang="0">
                  <a:pos x="51" y="200"/>
                </a:cxn>
                <a:cxn ang="0">
                  <a:pos x="68" y="204"/>
                </a:cxn>
                <a:cxn ang="0">
                  <a:pos x="65" y="186"/>
                </a:cxn>
                <a:cxn ang="0">
                  <a:pos x="92" y="164"/>
                </a:cxn>
                <a:cxn ang="0">
                  <a:pos x="92" y="139"/>
                </a:cxn>
                <a:cxn ang="0">
                  <a:pos x="98" y="133"/>
                </a:cxn>
                <a:cxn ang="0">
                  <a:pos x="109" y="130"/>
                </a:cxn>
                <a:cxn ang="0">
                  <a:pos x="119" y="133"/>
                </a:cxn>
                <a:cxn ang="0">
                  <a:pos x="129" y="125"/>
                </a:cxn>
                <a:cxn ang="0">
                  <a:pos x="150" y="130"/>
                </a:cxn>
                <a:cxn ang="0">
                  <a:pos x="160" y="120"/>
                </a:cxn>
                <a:cxn ang="0">
                  <a:pos x="176" y="122"/>
                </a:cxn>
                <a:cxn ang="0">
                  <a:pos x="181" y="125"/>
                </a:cxn>
                <a:cxn ang="0">
                  <a:pos x="190" y="118"/>
                </a:cxn>
                <a:cxn ang="0">
                  <a:pos x="193" y="106"/>
                </a:cxn>
                <a:cxn ang="0">
                  <a:pos x="195" y="101"/>
                </a:cxn>
                <a:cxn ang="0">
                  <a:pos x="197" y="94"/>
                </a:cxn>
                <a:cxn ang="0">
                  <a:pos x="207" y="105"/>
                </a:cxn>
                <a:cxn ang="0">
                  <a:pos x="227" y="105"/>
                </a:cxn>
                <a:cxn ang="0">
                  <a:pos x="234" y="81"/>
                </a:cxn>
                <a:cxn ang="0">
                  <a:pos x="245" y="67"/>
                </a:cxn>
                <a:cxn ang="0">
                  <a:pos x="252" y="44"/>
                </a:cxn>
                <a:cxn ang="0">
                  <a:pos x="270" y="41"/>
                </a:cxn>
                <a:cxn ang="0">
                  <a:pos x="292" y="27"/>
                </a:cxn>
                <a:cxn ang="0">
                  <a:pos x="286" y="19"/>
                </a:cxn>
                <a:cxn ang="0">
                  <a:pos x="285" y="7"/>
                </a:cxn>
                <a:cxn ang="0">
                  <a:pos x="302" y="4"/>
                </a:cxn>
                <a:cxn ang="0">
                  <a:pos x="314" y="4"/>
                </a:cxn>
                <a:cxn ang="0">
                  <a:pos x="328" y="17"/>
                </a:cxn>
                <a:cxn ang="0">
                  <a:pos x="351" y="24"/>
                </a:cxn>
                <a:cxn ang="0">
                  <a:pos x="368" y="33"/>
                </a:cxn>
                <a:cxn ang="0">
                  <a:pos x="379" y="26"/>
                </a:cxn>
                <a:cxn ang="0">
                  <a:pos x="394" y="31"/>
                </a:cxn>
                <a:cxn ang="0">
                  <a:pos x="408" y="21"/>
                </a:cxn>
                <a:cxn ang="0">
                  <a:pos x="419" y="19"/>
                </a:cxn>
                <a:cxn ang="0">
                  <a:pos x="433" y="28"/>
                </a:cxn>
                <a:cxn ang="0">
                  <a:pos x="445" y="48"/>
                </a:cxn>
                <a:cxn ang="0">
                  <a:pos x="442" y="60"/>
                </a:cxn>
                <a:cxn ang="0">
                  <a:pos x="454" y="77"/>
                </a:cxn>
                <a:cxn ang="0">
                  <a:pos x="469" y="89"/>
                </a:cxn>
                <a:cxn ang="0">
                  <a:pos x="483" y="101"/>
                </a:cxn>
                <a:cxn ang="0">
                  <a:pos x="490" y="105"/>
                </a:cxn>
                <a:cxn ang="0">
                  <a:pos x="474" y="130"/>
                </a:cxn>
                <a:cxn ang="0">
                  <a:pos x="453" y="150"/>
                </a:cxn>
                <a:cxn ang="0">
                  <a:pos x="445" y="167"/>
                </a:cxn>
                <a:cxn ang="0">
                  <a:pos x="429" y="183"/>
                </a:cxn>
                <a:cxn ang="0">
                  <a:pos x="405" y="194"/>
                </a:cxn>
                <a:cxn ang="0">
                  <a:pos x="357" y="207"/>
                </a:cxn>
                <a:cxn ang="0">
                  <a:pos x="286" y="214"/>
                </a:cxn>
                <a:cxn ang="0">
                  <a:pos x="205" y="224"/>
                </a:cxn>
                <a:cxn ang="0">
                  <a:pos x="6" y="254"/>
                </a:cxn>
              </a:cxnLst>
              <a:rect l="0" t="0" r="r" b="b"/>
              <a:pathLst>
                <a:path w="496" h="259">
                  <a:moveTo>
                    <a:pt x="205" y="224"/>
                  </a:moveTo>
                  <a:lnTo>
                    <a:pt x="187" y="225"/>
                  </a:lnTo>
                  <a:lnTo>
                    <a:pt x="167" y="228"/>
                  </a:lnTo>
                  <a:lnTo>
                    <a:pt x="164" y="228"/>
                  </a:lnTo>
                  <a:lnTo>
                    <a:pt x="149" y="231"/>
                  </a:lnTo>
                  <a:lnTo>
                    <a:pt x="129" y="234"/>
                  </a:lnTo>
                  <a:lnTo>
                    <a:pt x="126" y="234"/>
                  </a:lnTo>
                  <a:lnTo>
                    <a:pt x="115" y="235"/>
                  </a:lnTo>
                  <a:lnTo>
                    <a:pt x="113" y="234"/>
                  </a:lnTo>
                  <a:lnTo>
                    <a:pt x="101" y="234"/>
                  </a:lnTo>
                  <a:lnTo>
                    <a:pt x="103" y="242"/>
                  </a:lnTo>
                  <a:lnTo>
                    <a:pt x="103" y="245"/>
                  </a:lnTo>
                  <a:lnTo>
                    <a:pt x="103" y="249"/>
                  </a:lnTo>
                  <a:lnTo>
                    <a:pt x="74" y="252"/>
                  </a:lnTo>
                  <a:lnTo>
                    <a:pt x="72" y="252"/>
                  </a:lnTo>
                  <a:lnTo>
                    <a:pt x="52" y="254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16" y="258"/>
                  </a:lnTo>
                  <a:lnTo>
                    <a:pt x="11" y="258"/>
                  </a:lnTo>
                  <a:lnTo>
                    <a:pt x="11" y="258"/>
                  </a:lnTo>
                  <a:lnTo>
                    <a:pt x="13" y="248"/>
                  </a:lnTo>
                  <a:lnTo>
                    <a:pt x="13" y="248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20" y="251"/>
                  </a:lnTo>
                  <a:lnTo>
                    <a:pt x="23" y="251"/>
                  </a:lnTo>
                  <a:lnTo>
                    <a:pt x="24" y="251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2"/>
                  </a:lnTo>
                  <a:lnTo>
                    <a:pt x="24" y="239"/>
                  </a:lnTo>
                  <a:lnTo>
                    <a:pt x="24" y="238"/>
                  </a:lnTo>
                  <a:lnTo>
                    <a:pt x="26" y="235"/>
                  </a:lnTo>
                  <a:lnTo>
                    <a:pt x="27" y="235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6" y="231"/>
                  </a:lnTo>
                  <a:lnTo>
                    <a:pt x="24" y="229"/>
                  </a:lnTo>
                  <a:lnTo>
                    <a:pt x="26" y="228"/>
                  </a:lnTo>
                  <a:lnTo>
                    <a:pt x="27" y="225"/>
                  </a:lnTo>
                  <a:lnTo>
                    <a:pt x="28" y="218"/>
                  </a:lnTo>
                  <a:lnTo>
                    <a:pt x="28" y="217"/>
                  </a:lnTo>
                  <a:lnTo>
                    <a:pt x="26" y="215"/>
                  </a:lnTo>
                  <a:lnTo>
                    <a:pt x="24" y="215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4" y="207"/>
                  </a:lnTo>
                  <a:lnTo>
                    <a:pt x="26" y="205"/>
                  </a:lnTo>
                  <a:lnTo>
                    <a:pt x="28" y="198"/>
                  </a:lnTo>
                  <a:lnTo>
                    <a:pt x="33" y="196"/>
                  </a:lnTo>
                  <a:lnTo>
                    <a:pt x="37" y="196"/>
                  </a:lnTo>
                  <a:lnTo>
                    <a:pt x="43" y="196"/>
                  </a:lnTo>
                  <a:lnTo>
                    <a:pt x="51" y="200"/>
                  </a:lnTo>
                  <a:lnTo>
                    <a:pt x="51" y="200"/>
                  </a:lnTo>
                  <a:lnTo>
                    <a:pt x="54" y="200"/>
                  </a:lnTo>
                  <a:lnTo>
                    <a:pt x="59" y="203"/>
                  </a:lnTo>
                  <a:lnTo>
                    <a:pt x="64" y="204"/>
                  </a:lnTo>
                  <a:lnTo>
                    <a:pt x="67" y="205"/>
                  </a:lnTo>
                  <a:lnTo>
                    <a:pt x="68" y="204"/>
                  </a:lnTo>
                  <a:lnTo>
                    <a:pt x="69" y="204"/>
                  </a:lnTo>
                  <a:lnTo>
                    <a:pt x="71" y="201"/>
                  </a:lnTo>
                  <a:lnTo>
                    <a:pt x="72" y="197"/>
                  </a:lnTo>
                  <a:lnTo>
                    <a:pt x="69" y="193"/>
                  </a:lnTo>
                  <a:lnTo>
                    <a:pt x="65" y="188"/>
                  </a:lnTo>
                  <a:lnTo>
                    <a:pt x="65" y="186"/>
                  </a:lnTo>
                  <a:lnTo>
                    <a:pt x="67" y="177"/>
                  </a:lnTo>
                  <a:lnTo>
                    <a:pt x="69" y="174"/>
                  </a:lnTo>
                  <a:lnTo>
                    <a:pt x="74" y="176"/>
                  </a:lnTo>
                  <a:lnTo>
                    <a:pt x="76" y="171"/>
                  </a:lnTo>
                  <a:lnTo>
                    <a:pt x="91" y="167"/>
                  </a:lnTo>
                  <a:lnTo>
                    <a:pt x="92" y="164"/>
                  </a:lnTo>
                  <a:lnTo>
                    <a:pt x="88" y="159"/>
                  </a:lnTo>
                  <a:lnTo>
                    <a:pt x="85" y="156"/>
                  </a:lnTo>
                  <a:lnTo>
                    <a:pt x="85" y="153"/>
                  </a:lnTo>
                  <a:lnTo>
                    <a:pt x="86" y="149"/>
                  </a:lnTo>
                  <a:lnTo>
                    <a:pt x="89" y="146"/>
                  </a:lnTo>
                  <a:lnTo>
                    <a:pt x="92" y="139"/>
                  </a:lnTo>
                  <a:lnTo>
                    <a:pt x="93" y="140"/>
                  </a:lnTo>
                  <a:lnTo>
                    <a:pt x="98" y="142"/>
                  </a:lnTo>
                  <a:lnTo>
                    <a:pt x="98" y="139"/>
                  </a:lnTo>
                  <a:lnTo>
                    <a:pt x="99" y="139"/>
                  </a:lnTo>
                  <a:lnTo>
                    <a:pt x="99" y="136"/>
                  </a:lnTo>
                  <a:lnTo>
                    <a:pt x="98" y="133"/>
                  </a:lnTo>
                  <a:lnTo>
                    <a:pt x="98" y="130"/>
                  </a:lnTo>
                  <a:lnTo>
                    <a:pt x="98" y="129"/>
                  </a:lnTo>
                  <a:lnTo>
                    <a:pt x="99" y="129"/>
                  </a:lnTo>
                  <a:lnTo>
                    <a:pt x="103" y="130"/>
                  </a:lnTo>
                  <a:lnTo>
                    <a:pt x="105" y="132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5" y="129"/>
                  </a:lnTo>
                  <a:lnTo>
                    <a:pt x="115" y="135"/>
                  </a:lnTo>
                  <a:lnTo>
                    <a:pt x="118" y="135"/>
                  </a:lnTo>
                  <a:lnTo>
                    <a:pt x="119" y="133"/>
                  </a:lnTo>
                  <a:lnTo>
                    <a:pt x="120" y="132"/>
                  </a:lnTo>
                  <a:lnTo>
                    <a:pt x="120" y="129"/>
                  </a:lnTo>
                  <a:lnTo>
                    <a:pt x="118" y="126"/>
                  </a:lnTo>
                  <a:lnTo>
                    <a:pt x="119" y="122"/>
                  </a:lnTo>
                  <a:lnTo>
                    <a:pt x="126" y="126"/>
                  </a:lnTo>
                  <a:lnTo>
                    <a:pt x="129" y="125"/>
                  </a:lnTo>
                  <a:lnTo>
                    <a:pt x="133" y="123"/>
                  </a:lnTo>
                  <a:lnTo>
                    <a:pt x="139" y="126"/>
                  </a:lnTo>
                  <a:lnTo>
                    <a:pt x="142" y="128"/>
                  </a:lnTo>
                  <a:lnTo>
                    <a:pt x="144" y="129"/>
                  </a:lnTo>
                  <a:lnTo>
                    <a:pt x="149" y="130"/>
                  </a:lnTo>
                  <a:lnTo>
                    <a:pt x="150" y="130"/>
                  </a:lnTo>
                  <a:lnTo>
                    <a:pt x="152" y="133"/>
                  </a:lnTo>
                  <a:lnTo>
                    <a:pt x="153" y="135"/>
                  </a:lnTo>
                  <a:lnTo>
                    <a:pt x="156" y="132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60" y="120"/>
                  </a:lnTo>
                  <a:lnTo>
                    <a:pt x="163" y="120"/>
                  </a:lnTo>
                  <a:lnTo>
                    <a:pt x="166" y="118"/>
                  </a:lnTo>
                  <a:lnTo>
                    <a:pt x="167" y="115"/>
                  </a:lnTo>
                  <a:lnTo>
                    <a:pt x="170" y="115"/>
                  </a:lnTo>
                  <a:lnTo>
                    <a:pt x="171" y="115"/>
                  </a:lnTo>
                  <a:lnTo>
                    <a:pt x="176" y="122"/>
                  </a:lnTo>
                  <a:lnTo>
                    <a:pt x="177" y="122"/>
                  </a:lnTo>
                  <a:lnTo>
                    <a:pt x="180" y="120"/>
                  </a:lnTo>
                  <a:lnTo>
                    <a:pt x="181" y="119"/>
                  </a:lnTo>
                  <a:lnTo>
                    <a:pt x="181" y="120"/>
                  </a:lnTo>
                  <a:lnTo>
                    <a:pt x="181" y="125"/>
                  </a:lnTo>
                  <a:lnTo>
                    <a:pt x="181" y="125"/>
                  </a:lnTo>
                  <a:lnTo>
                    <a:pt x="183" y="125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7" y="11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191" y="116"/>
                  </a:lnTo>
                  <a:lnTo>
                    <a:pt x="190" y="112"/>
                  </a:lnTo>
                  <a:lnTo>
                    <a:pt x="190" y="109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93" y="106"/>
                  </a:lnTo>
                  <a:lnTo>
                    <a:pt x="194" y="105"/>
                  </a:lnTo>
                  <a:lnTo>
                    <a:pt x="194" y="103"/>
                  </a:lnTo>
                  <a:lnTo>
                    <a:pt x="191" y="102"/>
                  </a:lnTo>
                  <a:lnTo>
                    <a:pt x="193" y="101"/>
                  </a:lnTo>
                  <a:lnTo>
                    <a:pt x="193" y="99"/>
                  </a:lnTo>
                  <a:lnTo>
                    <a:pt x="195" y="101"/>
                  </a:lnTo>
                  <a:lnTo>
                    <a:pt x="197" y="99"/>
                  </a:lnTo>
                  <a:lnTo>
                    <a:pt x="200" y="99"/>
                  </a:lnTo>
                  <a:lnTo>
                    <a:pt x="201" y="98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7" y="94"/>
                  </a:lnTo>
                  <a:lnTo>
                    <a:pt x="198" y="94"/>
                  </a:lnTo>
                  <a:lnTo>
                    <a:pt x="200" y="95"/>
                  </a:lnTo>
                  <a:lnTo>
                    <a:pt x="202" y="96"/>
                  </a:lnTo>
                  <a:lnTo>
                    <a:pt x="204" y="102"/>
                  </a:lnTo>
                  <a:lnTo>
                    <a:pt x="205" y="105"/>
                  </a:lnTo>
                  <a:lnTo>
                    <a:pt x="207" y="105"/>
                  </a:lnTo>
                  <a:lnTo>
                    <a:pt x="211" y="106"/>
                  </a:lnTo>
                  <a:lnTo>
                    <a:pt x="217" y="106"/>
                  </a:lnTo>
                  <a:lnTo>
                    <a:pt x="221" y="111"/>
                  </a:lnTo>
                  <a:lnTo>
                    <a:pt x="222" y="108"/>
                  </a:lnTo>
                  <a:lnTo>
                    <a:pt x="224" y="106"/>
                  </a:lnTo>
                  <a:lnTo>
                    <a:pt x="227" y="105"/>
                  </a:lnTo>
                  <a:lnTo>
                    <a:pt x="228" y="103"/>
                  </a:lnTo>
                  <a:lnTo>
                    <a:pt x="229" y="101"/>
                  </a:lnTo>
                  <a:lnTo>
                    <a:pt x="228" y="91"/>
                  </a:lnTo>
                  <a:lnTo>
                    <a:pt x="231" y="85"/>
                  </a:lnTo>
                  <a:lnTo>
                    <a:pt x="231" y="82"/>
                  </a:lnTo>
                  <a:lnTo>
                    <a:pt x="234" y="81"/>
                  </a:lnTo>
                  <a:lnTo>
                    <a:pt x="235" y="81"/>
                  </a:lnTo>
                  <a:lnTo>
                    <a:pt x="238" y="82"/>
                  </a:lnTo>
                  <a:lnTo>
                    <a:pt x="242" y="79"/>
                  </a:lnTo>
                  <a:lnTo>
                    <a:pt x="244" y="75"/>
                  </a:lnTo>
                  <a:lnTo>
                    <a:pt x="244" y="71"/>
                  </a:lnTo>
                  <a:lnTo>
                    <a:pt x="245" y="67"/>
                  </a:lnTo>
                  <a:lnTo>
                    <a:pt x="251" y="62"/>
                  </a:lnTo>
                  <a:lnTo>
                    <a:pt x="253" y="58"/>
                  </a:lnTo>
                  <a:lnTo>
                    <a:pt x="255" y="57"/>
                  </a:lnTo>
                  <a:lnTo>
                    <a:pt x="256" y="55"/>
                  </a:lnTo>
                  <a:lnTo>
                    <a:pt x="255" y="52"/>
                  </a:lnTo>
                  <a:lnTo>
                    <a:pt x="252" y="44"/>
                  </a:lnTo>
                  <a:lnTo>
                    <a:pt x="252" y="41"/>
                  </a:lnTo>
                  <a:lnTo>
                    <a:pt x="253" y="40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8" y="41"/>
                  </a:lnTo>
                  <a:lnTo>
                    <a:pt x="270" y="41"/>
                  </a:lnTo>
                  <a:lnTo>
                    <a:pt x="273" y="40"/>
                  </a:lnTo>
                  <a:lnTo>
                    <a:pt x="276" y="35"/>
                  </a:lnTo>
                  <a:lnTo>
                    <a:pt x="279" y="34"/>
                  </a:lnTo>
                  <a:lnTo>
                    <a:pt x="282" y="33"/>
                  </a:lnTo>
                  <a:lnTo>
                    <a:pt x="292" y="30"/>
                  </a:lnTo>
                  <a:lnTo>
                    <a:pt x="292" y="27"/>
                  </a:lnTo>
                  <a:lnTo>
                    <a:pt x="293" y="23"/>
                  </a:lnTo>
                  <a:lnTo>
                    <a:pt x="293" y="21"/>
                  </a:lnTo>
                  <a:lnTo>
                    <a:pt x="292" y="21"/>
                  </a:lnTo>
                  <a:lnTo>
                    <a:pt x="287" y="21"/>
                  </a:lnTo>
                  <a:lnTo>
                    <a:pt x="287" y="21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89" y="14"/>
                  </a:lnTo>
                  <a:lnTo>
                    <a:pt x="287" y="13"/>
                  </a:lnTo>
                  <a:lnTo>
                    <a:pt x="286" y="10"/>
                  </a:lnTo>
                  <a:lnTo>
                    <a:pt x="285" y="9"/>
                  </a:lnTo>
                  <a:lnTo>
                    <a:pt x="285" y="7"/>
                  </a:lnTo>
                  <a:lnTo>
                    <a:pt x="287" y="4"/>
                  </a:lnTo>
                  <a:lnTo>
                    <a:pt x="289" y="4"/>
                  </a:lnTo>
                  <a:lnTo>
                    <a:pt x="290" y="3"/>
                  </a:lnTo>
                  <a:lnTo>
                    <a:pt x="293" y="0"/>
                  </a:lnTo>
                  <a:lnTo>
                    <a:pt x="299" y="4"/>
                  </a:lnTo>
                  <a:lnTo>
                    <a:pt x="302" y="4"/>
                  </a:lnTo>
                  <a:lnTo>
                    <a:pt x="303" y="4"/>
                  </a:lnTo>
                  <a:lnTo>
                    <a:pt x="309" y="2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4" y="2"/>
                  </a:lnTo>
                  <a:lnTo>
                    <a:pt x="314" y="4"/>
                  </a:lnTo>
                  <a:lnTo>
                    <a:pt x="317" y="6"/>
                  </a:lnTo>
                  <a:lnTo>
                    <a:pt x="320" y="4"/>
                  </a:lnTo>
                  <a:lnTo>
                    <a:pt x="321" y="7"/>
                  </a:lnTo>
                  <a:lnTo>
                    <a:pt x="324" y="11"/>
                  </a:lnTo>
                  <a:lnTo>
                    <a:pt x="327" y="14"/>
                  </a:lnTo>
                  <a:lnTo>
                    <a:pt x="328" y="17"/>
                  </a:lnTo>
                  <a:lnTo>
                    <a:pt x="330" y="23"/>
                  </a:lnTo>
                  <a:lnTo>
                    <a:pt x="334" y="24"/>
                  </a:lnTo>
                  <a:lnTo>
                    <a:pt x="340" y="26"/>
                  </a:lnTo>
                  <a:lnTo>
                    <a:pt x="343" y="24"/>
                  </a:lnTo>
                  <a:lnTo>
                    <a:pt x="348" y="23"/>
                  </a:lnTo>
                  <a:lnTo>
                    <a:pt x="351" y="24"/>
                  </a:lnTo>
                  <a:lnTo>
                    <a:pt x="355" y="24"/>
                  </a:lnTo>
                  <a:lnTo>
                    <a:pt x="357" y="27"/>
                  </a:lnTo>
                  <a:lnTo>
                    <a:pt x="360" y="28"/>
                  </a:lnTo>
                  <a:lnTo>
                    <a:pt x="362" y="31"/>
                  </a:lnTo>
                  <a:lnTo>
                    <a:pt x="367" y="31"/>
                  </a:lnTo>
                  <a:lnTo>
                    <a:pt x="368" y="33"/>
                  </a:lnTo>
                  <a:lnTo>
                    <a:pt x="370" y="33"/>
                  </a:lnTo>
                  <a:lnTo>
                    <a:pt x="371" y="31"/>
                  </a:lnTo>
                  <a:lnTo>
                    <a:pt x="371" y="28"/>
                  </a:lnTo>
                  <a:lnTo>
                    <a:pt x="371" y="27"/>
                  </a:lnTo>
                  <a:lnTo>
                    <a:pt x="377" y="24"/>
                  </a:lnTo>
                  <a:lnTo>
                    <a:pt x="379" y="26"/>
                  </a:lnTo>
                  <a:lnTo>
                    <a:pt x="382" y="27"/>
                  </a:lnTo>
                  <a:lnTo>
                    <a:pt x="388" y="27"/>
                  </a:lnTo>
                  <a:lnTo>
                    <a:pt x="391" y="28"/>
                  </a:lnTo>
                  <a:lnTo>
                    <a:pt x="392" y="30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5" y="30"/>
                  </a:lnTo>
                  <a:lnTo>
                    <a:pt x="396" y="28"/>
                  </a:lnTo>
                  <a:lnTo>
                    <a:pt x="401" y="28"/>
                  </a:lnTo>
                  <a:lnTo>
                    <a:pt x="403" y="27"/>
                  </a:lnTo>
                  <a:lnTo>
                    <a:pt x="405" y="23"/>
                  </a:lnTo>
                  <a:lnTo>
                    <a:pt x="408" y="21"/>
                  </a:lnTo>
                  <a:lnTo>
                    <a:pt x="409" y="19"/>
                  </a:lnTo>
                  <a:lnTo>
                    <a:pt x="413" y="17"/>
                  </a:lnTo>
                  <a:lnTo>
                    <a:pt x="416" y="14"/>
                  </a:lnTo>
                  <a:lnTo>
                    <a:pt x="418" y="14"/>
                  </a:lnTo>
                  <a:lnTo>
                    <a:pt x="419" y="16"/>
                  </a:lnTo>
                  <a:lnTo>
                    <a:pt x="419" y="19"/>
                  </a:lnTo>
                  <a:lnTo>
                    <a:pt x="420" y="21"/>
                  </a:lnTo>
                  <a:lnTo>
                    <a:pt x="422" y="26"/>
                  </a:lnTo>
                  <a:lnTo>
                    <a:pt x="425" y="27"/>
                  </a:lnTo>
                  <a:lnTo>
                    <a:pt x="426" y="28"/>
                  </a:lnTo>
                  <a:lnTo>
                    <a:pt x="430" y="28"/>
                  </a:lnTo>
                  <a:lnTo>
                    <a:pt x="433" y="28"/>
                  </a:lnTo>
                  <a:lnTo>
                    <a:pt x="436" y="31"/>
                  </a:lnTo>
                  <a:lnTo>
                    <a:pt x="440" y="34"/>
                  </a:lnTo>
                  <a:lnTo>
                    <a:pt x="442" y="38"/>
                  </a:lnTo>
                  <a:lnTo>
                    <a:pt x="442" y="43"/>
                  </a:lnTo>
                  <a:lnTo>
                    <a:pt x="445" y="47"/>
                  </a:lnTo>
                  <a:lnTo>
                    <a:pt x="445" y="48"/>
                  </a:lnTo>
                  <a:lnTo>
                    <a:pt x="446" y="51"/>
                  </a:lnTo>
                  <a:lnTo>
                    <a:pt x="445" y="52"/>
                  </a:lnTo>
                  <a:lnTo>
                    <a:pt x="443" y="52"/>
                  </a:lnTo>
                  <a:lnTo>
                    <a:pt x="445" y="57"/>
                  </a:lnTo>
                  <a:lnTo>
                    <a:pt x="445" y="58"/>
                  </a:lnTo>
                  <a:lnTo>
                    <a:pt x="442" y="60"/>
                  </a:lnTo>
                  <a:lnTo>
                    <a:pt x="442" y="61"/>
                  </a:lnTo>
                  <a:lnTo>
                    <a:pt x="446" y="64"/>
                  </a:lnTo>
                  <a:lnTo>
                    <a:pt x="452" y="71"/>
                  </a:lnTo>
                  <a:lnTo>
                    <a:pt x="456" y="72"/>
                  </a:lnTo>
                  <a:lnTo>
                    <a:pt x="456" y="75"/>
                  </a:lnTo>
                  <a:lnTo>
                    <a:pt x="454" y="77"/>
                  </a:lnTo>
                  <a:lnTo>
                    <a:pt x="454" y="78"/>
                  </a:lnTo>
                  <a:lnTo>
                    <a:pt x="460" y="79"/>
                  </a:lnTo>
                  <a:lnTo>
                    <a:pt x="462" y="81"/>
                  </a:lnTo>
                  <a:lnTo>
                    <a:pt x="463" y="86"/>
                  </a:lnTo>
                  <a:lnTo>
                    <a:pt x="467" y="88"/>
                  </a:lnTo>
                  <a:lnTo>
                    <a:pt x="469" y="89"/>
                  </a:lnTo>
                  <a:lnTo>
                    <a:pt x="469" y="91"/>
                  </a:lnTo>
                  <a:lnTo>
                    <a:pt x="471" y="96"/>
                  </a:lnTo>
                  <a:lnTo>
                    <a:pt x="476" y="96"/>
                  </a:lnTo>
                  <a:lnTo>
                    <a:pt x="479" y="99"/>
                  </a:lnTo>
                  <a:lnTo>
                    <a:pt x="480" y="98"/>
                  </a:lnTo>
                  <a:lnTo>
                    <a:pt x="483" y="101"/>
                  </a:lnTo>
                  <a:lnTo>
                    <a:pt x="484" y="101"/>
                  </a:lnTo>
                  <a:lnTo>
                    <a:pt x="484" y="102"/>
                  </a:lnTo>
                  <a:lnTo>
                    <a:pt x="483" y="103"/>
                  </a:lnTo>
                  <a:lnTo>
                    <a:pt x="484" y="103"/>
                  </a:lnTo>
                  <a:lnTo>
                    <a:pt x="488" y="103"/>
                  </a:lnTo>
                  <a:lnTo>
                    <a:pt x="490" y="105"/>
                  </a:lnTo>
                  <a:lnTo>
                    <a:pt x="490" y="103"/>
                  </a:lnTo>
                  <a:lnTo>
                    <a:pt x="491" y="105"/>
                  </a:lnTo>
                  <a:lnTo>
                    <a:pt x="496" y="103"/>
                  </a:lnTo>
                  <a:lnTo>
                    <a:pt x="496" y="103"/>
                  </a:lnTo>
                  <a:lnTo>
                    <a:pt x="479" y="126"/>
                  </a:lnTo>
                  <a:lnTo>
                    <a:pt x="474" y="130"/>
                  </a:lnTo>
                  <a:lnTo>
                    <a:pt x="471" y="132"/>
                  </a:lnTo>
                  <a:lnTo>
                    <a:pt x="462" y="137"/>
                  </a:lnTo>
                  <a:lnTo>
                    <a:pt x="462" y="139"/>
                  </a:lnTo>
                  <a:lnTo>
                    <a:pt x="452" y="147"/>
                  </a:lnTo>
                  <a:lnTo>
                    <a:pt x="452" y="149"/>
                  </a:lnTo>
                  <a:lnTo>
                    <a:pt x="453" y="150"/>
                  </a:lnTo>
                  <a:lnTo>
                    <a:pt x="453" y="152"/>
                  </a:lnTo>
                  <a:lnTo>
                    <a:pt x="453" y="154"/>
                  </a:lnTo>
                  <a:lnTo>
                    <a:pt x="447" y="157"/>
                  </a:lnTo>
                  <a:lnTo>
                    <a:pt x="445" y="160"/>
                  </a:lnTo>
                  <a:lnTo>
                    <a:pt x="446" y="164"/>
                  </a:lnTo>
                  <a:lnTo>
                    <a:pt x="445" y="167"/>
                  </a:lnTo>
                  <a:lnTo>
                    <a:pt x="440" y="170"/>
                  </a:lnTo>
                  <a:lnTo>
                    <a:pt x="433" y="171"/>
                  </a:lnTo>
                  <a:lnTo>
                    <a:pt x="433" y="173"/>
                  </a:lnTo>
                  <a:lnTo>
                    <a:pt x="429" y="180"/>
                  </a:lnTo>
                  <a:lnTo>
                    <a:pt x="430" y="181"/>
                  </a:lnTo>
                  <a:lnTo>
                    <a:pt x="429" y="183"/>
                  </a:lnTo>
                  <a:lnTo>
                    <a:pt x="425" y="184"/>
                  </a:lnTo>
                  <a:lnTo>
                    <a:pt x="418" y="187"/>
                  </a:lnTo>
                  <a:lnTo>
                    <a:pt x="413" y="190"/>
                  </a:lnTo>
                  <a:lnTo>
                    <a:pt x="412" y="191"/>
                  </a:lnTo>
                  <a:lnTo>
                    <a:pt x="409" y="193"/>
                  </a:lnTo>
                  <a:lnTo>
                    <a:pt x="405" y="194"/>
                  </a:lnTo>
                  <a:lnTo>
                    <a:pt x="398" y="198"/>
                  </a:lnTo>
                  <a:lnTo>
                    <a:pt x="395" y="200"/>
                  </a:lnTo>
                  <a:lnTo>
                    <a:pt x="395" y="201"/>
                  </a:lnTo>
                  <a:lnTo>
                    <a:pt x="378" y="204"/>
                  </a:lnTo>
                  <a:lnTo>
                    <a:pt x="374" y="204"/>
                  </a:lnTo>
                  <a:lnTo>
                    <a:pt x="357" y="207"/>
                  </a:lnTo>
                  <a:lnTo>
                    <a:pt x="357" y="207"/>
                  </a:lnTo>
                  <a:lnTo>
                    <a:pt x="321" y="211"/>
                  </a:lnTo>
                  <a:lnTo>
                    <a:pt x="321" y="211"/>
                  </a:lnTo>
                  <a:lnTo>
                    <a:pt x="307" y="212"/>
                  </a:lnTo>
                  <a:lnTo>
                    <a:pt x="289" y="214"/>
                  </a:lnTo>
                  <a:lnTo>
                    <a:pt x="286" y="214"/>
                  </a:lnTo>
                  <a:lnTo>
                    <a:pt x="278" y="217"/>
                  </a:lnTo>
                  <a:lnTo>
                    <a:pt x="253" y="220"/>
                  </a:lnTo>
                  <a:lnTo>
                    <a:pt x="241" y="220"/>
                  </a:lnTo>
                  <a:lnTo>
                    <a:pt x="227" y="221"/>
                  </a:lnTo>
                  <a:lnTo>
                    <a:pt x="211" y="222"/>
                  </a:lnTo>
                  <a:lnTo>
                    <a:pt x="205" y="224"/>
                  </a:lnTo>
                  <a:close/>
                  <a:moveTo>
                    <a:pt x="3" y="259"/>
                  </a:moveTo>
                  <a:lnTo>
                    <a:pt x="0" y="258"/>
                  </a:lnTo>
                  <a:lnTo>
                    <a:pt x="0" y="256"/>
                  </a:lnTo>
                  <a:lnTo>
                    <a:pt x="1" y="255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6" y="255"/>
                  </a:lnTo>
                  <a:lnTo>
                    <a:pt x="7" y="256"/>
                  </a:lnTo>
                  <a:lnTo>
                    <a:pt x="7" y="258"/>
                  </a:lnTo>
                  <a:lnTo>
                    <a:pt x="7" y="259"/>
                  </a:lnTo>
                  <a:lnTo>
                    <a:pt x="3" y="2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5498564" y="3708899"/>
              <a:ext cx="1045078" cy="619054"/>
            </a:xfrm>
            <a:custGeom>
              <a:avLst/>
              <a:gdLst/>
              <a:ahLst/>
              <a:cxnLst>
                <a:cxn ang="0">
                  <a:pos x="129" y="234"/>
                </a:cxn>
                <a:cxn ang="0">
                  <a:pos x="103" y="245"/>
                </a:cxn>
                <a:cxn ang="0">
                  <a:pos x="51" y="255"/>
                </a:cxn>
                <a:cxn ang="0">
                  <a:pos x="14" y="246"/>
                </a:cxn>
                <a:cxn ang="0">
                  <a:pos x="26" y="244"/>
                </a:cxn>
                <a:cxn ang="0">
                  <a:pos x="28" y="234"/>
                </a:cxn>
                <a:cxn ang="0">
                  <a:pos x="28" y="218"/>
                </a:cxn>
                <a:cxn ang="0">
                  <a:pos x="24" y="207"/>
                </a:cxn>
                <a:cxn ang="0">
                  <a:pos x="51" y="200"/>
                </a:cxn>
                <a:cxn ang="0">
                  <a:pos x="68" y="204"/>
                </a:cxn>
                <a:cxn ang="0">
                  <a:pos x="65" y="186"/>
                </a:cxn>
                <a:cxn ang="0">
                  <a:pos x="92" y="164"/>
                </a:cxn>
                <a:cxn ang="0">
                  <a:pos x="92" y="139"/>
                </a:cxn>
                <a:cxn ang="0">
                  <a:pos x="98" y="133"/>
                </a:cxn>
                <a:cxn ang="0">
                  <a:pos x="109" y="130"/>
                </a:cxn>
                <a:cxn ang="0">
                  <a:pos x="119" y="133"/>
                </a:cxn>
                <a:cxn ang="0">
                  <a:pos x="129" y="125"/>
                </a:cxn>
                <a:cxn ang="0">
                  <a:pos x="150" y="130"/>
                </a:cxn>
                <a:cxn ang="0">
                  <a:pos x="160" y="120"/>
                </a:cxn>
                <a:cxn ang="0">
                  <a:pos x="176" y="122"/>
                </a:cxn>
                <a:cxn ang="0">
                  <a:pos x="181" y="125"/>
                </a:cxn>
                <a:cxn ang="0">
                  <a:pos x="190" y="118"/>
                </a:cxn>
                <a:cxn ang="0">
                  <a:pos x="193" y="106"/>
                </a:cxn>
                <a:cxn ang="0">
                  <a:pos x="195" y="101"/>
                </a:cxn>
                <a:cxn ang="0">
                  <a:pos x="197" y="94"/>
                </a:cxn>
                <a:cxn ang="0">
                  <a:pos x="207" y="105"/>
                </a:cxn>
                <a:cxn ang="0">
                  <a:pos x="227" y="105"/>
                </a:cxn>
                <a:cxn ang="0">
                  <a:pos x="234" y="81"/>
                </a:cxn>
                <a:cxn ang="0">
                  <a:pos x="245" y="67"/>
                </a:cxn>
                <a:cxn ang="0">
                  <a:pos x="252" y="44"/>
                </a:cxn>
                <a:cxn ang="0">
                  <a:pos x="270" y="41"/>
                </a:cxn>
                <a:cxn ang="0">
                  <a:pos x="292" y="27"/>
                </a:cxn>
                <a:cxn ang="0">
                  <a:pos x="286" y="19"/>
                </a:cxn>
                <a:cxn ang="0">
                  <a:pos x="285" y="7"/>
                </a:cxn>
                <a:cxn ang="0">
                  <a:pos x="302" y="4"/>
                </a:cxn>
                <a:cxn ang="0">
                  <a:pos x="314" y="4"/>
                </a:cxn>
                <a:cxn ang="0">
                  <a:pos x="328" y="17"/>
                </a:cxn>
                <a:cxn ang="0">
                  <a:pos x="351" y="24"/>
                </a:cxn>
                <a:cxn ang="0">
                  <a:pos x="368" y="33"/>
                </a:cxn>
                <a:cxn ang="0">
                  <a:pos x="379" y="26"/>
                </a:cxn>
                <a:cxn ang="0">
                  <a:pos x="394" y="31"/>
                </a:cxn>
                <a:cxn ang="0">
                  <a:pos x="408" y="21"/>
                </a:cxn>
                <a:cxn ang="0">
                  <a:pos x="419" y="19"/>
                </a:cxn>
                <a:cxn ang="0">
                  <a:pos x="433" y="28"/>
                </a:cxn>
                <a:cxn ang="0">
                  <a:pos x="445" y="48"/>
                </a:cxn>
                <a:cxn ang="0">
                  <a:pos x="442" y="60"/>
                </a:cxn>
                <a:cxn ang="0">
                  <a:pos x="454" y="77"/>
                </a:cxn>
                <a:cxn ang="0">
                  <a:pos x="469" y="89"/>
                </a:cxn>
                <a:cxn ang="0">
                  <a:pos x="483" y="101"/>
                </a:cxn>
                <a:cxn ang="0">
                  <a:pos x="490" y="105"/>
                </a:cxn>
                <a:cxn ang="0">
                  <a:pos x="474" y="130"/>
                </a:cxn>
                <a:cxn ang="0">
                  <a:pos x="453" y="150"/>
                </a:cxn>
                <a:cxn ang="0">
                  <a:pos x="445" y="167"/>
                </a:cxn>
                <a:cxn ang="0">
                  <a:pos x="429" y="183"/>
                </a:cxn>
                <a:cxn ang="0">
                  <a:pos x="405" y="194"/>
                </a:cxn>
                <a:cxn ang="0">
                  <a:pos x="357" y="207"/>
                </a:cxn>
                <a:cxn ang="0">
                  <a:pos x="286" y="214"/>
                </a:cxn>
                <a:cxn ang="0">
                  <a:pos x="205" y="224"/>
                </a:cxn>
                <a:cxn ang="0">
                  <a:pos x="6" y="254"/>
                </a:cxn>
                <a:cxn ang="0">
                  <a:pos x="1" y="258"/>
                </a:cxn>
              </a:cxnLst>
              <a:rect l="0" t="0" r="r" b="b"/>
              <a:pathLst>
                <a:path w="496" h="259">
                  <a:moveTo>
                    <a:pt x="205" y="224"/>
                  </a:moveTo>
                  <a:lnTo>
                    <a:pt x="187" y="225"/>
                  </a:lnTo>
                  <a:lnTo>
                    <a:pt x="167" y="228"/>
                  </a:lnTo>
                  <a:lnTo>
                    <a:pt x="164" y="228"/>
                  </a:lnTo>
                  <a:lnTo>
                    <a:pt x="149" y="231"/>
                  </a:lnTo>
                  <a:lnTo>
                    <a:pt x="129" y="234"/>
                  </a:lnTo>
                  <a:lnTo>
                    <a:pt x="126" y="234"/>
                  </a:lnTo>
                  <a:lnTo>
                    <a:pt x="115" y="235"/>
                  </a:lnTo>
                  <a:lnTo>
                    <a:pt x="113" y="234"/>
                  </a:lnTo>
                  <a:lnTo>
                    <a:pt x="101" y="234"/>
                  </a:lnTo>
                  <a:lnTo>
                    <a:pt x="103" y="242"/>
                  </a:lnTo>
                  <a:lnTo>
                    <a:pt x="103" y="245"/>
                  </a:lnTo>
                  <a:lnTo>
                    <a:pt x="103" y="249"/>
                  </a:lnTo>
                  <a:lnTo>
                    <a:pt x="74" y="252"/>
                  </a:lnTo>
                  <a:lnTo>
                    <a:pt x="72" y="252"/>
                  </a:lnTo>
                  <a:lnTo>
                    <a:pt x="52" y="254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16" y="258"/>
                  </a:lnTo>
                  <a:lnTo>
                    <a:pt x="11" y="258"/>
                  </a:lnTo>
                  <a:lnTo>
                    <a:pt x="11" y="258"/>
                  </a:lnTo>
                  <a:lnTo>
                    <a:pt x="13" y="248"/>
                  </a:lnTo>
                  <a:lnTo>
                    <a:pt x="13" y="248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20" y="251"/>
                  </a:lnTo>
                  <a:lnTo>
                    <a:pt x="23" y="251"/>
                  </a:lnTo>
                  <a:lnTo>
                    <a:pt x="24" y="251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2"/>
                  </a:lnTo>
                  <a:lnTo>
                    <a:pt x="24" y="239"/>
                  </a:lnTo>
                  <a:lnTo>
                    <a:pt x="24" y="238"/>
                  </a:lnTo>
                  <a:lnTo>
                    <a:pt x="26" y="235"/>
                  </a:lnTo>
                  <a:lnTo>
                    <a:pt x="27" y="235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6" y="231"/>
                  </a:lnTo>
                  <a:lnTo>
                    <a:pt x="24" y="229"/>
                  </a:lnTo>
                  <a:lnTo>
                    <a:pt x="26" y="228"/>
                  </a:lnTo>
                  <a:lnTo>
                    <a:pt x="27" y="225"/>
                  </a:lnTo>
                  <a:lnTo>
                    <a:pt x="28" y="218"/>
                  </a:lnTo>
                  <a:lnTo>
                    <a:pt x="28" y="217"/>
                  </a:lnTo>
                  <a:lnTo>
                    <a:pt x="26" y="215"/>
                  </a:lnTo>
                  <a:lnTo>
                    <a:pt x="24" y="215"/>
                  </a:lnTo>
                  <a:lnTo>
                    <a:pt x="23" y="212"/>
                  </a:lnTo>
                  <a:lnTo>
                    <a:pt x="23" y="210"/>
                  </a:lnTo>
                  <a:lnTo>
                    <a:pt x="24" y="207"/>
                  </a:lnTo>
                  <a:lnTo>
                    <a:pt x="26" y="205"/>
                  </a:lnTo>
                  <a:lnTo>
                    <a:pt x="28" y="198"/>
                  </a:lnTo>
                  <a:lnTo>
                    <a:pt x="33" y="196"/>
                  </a:lnTo>
                  <a:lnTo>
                    <a:pt x="37" y="196"/>
                  </a:lnTo>
                  <a:lnTo>
                    <a:pt x="43" y="196"/>
                  </a:lnTo>
                  <a:lnTo>
                    <a:pt x="51" y="200"/>
                  </a:lnTo>
                  <a:lnTo>
                    <a:pt x="51" y="200"/>
                  </a:lnTo>
                  <a:lnTo>
                    <a:pt x="54" y="200"/>
                  </a:lnTo>
                  <a:lnTo>
                    <a:pt x="59" y="203"/>
                  </a:lnTo>
                  <a:lnTo>
                    <a:pt x="64" y="204"/>
                  </a:lnTo>
                  <a:lnTo>
                    <a:pt x="67" y="205"/>
                  </a:lnTo>
                  <a:lnTo>
                    <a:pt x="68" y="204"/>
                  </a:lnTo>
                  <a:lnTo>
                    <a:pt x="69" y="204"/>
                  </a:lnTo>
                  <a:lnTo>
                    <a:pt x="71" y="201"/>
                  </a:lnTo>
                  <a:lnTo>
                    <a:pt x="72" y="197"/>
                  </a:lnTo>
                  <a:lnTo>
                    <a:pt x="69" y="193"/>
                  </a:lnTo>
                  <a:lnTo>
                    <a:pt x="65" y="188"/>
                  </a:lnTo>
                  <a:lnTo>
                    <a:pt x="65" y="186"/>
                  </a:lnTo>
                  <a:lnTo>
                    <a:pt x="67" y="177"/>
                  </a:lnTo>
                  <a:lnTo>
                    <a:pt x="69" y="174"/>
                  </a:lnTo>
                  <a:lnTo>
                    <a:pt x="74" y="176"/>
                  </a:lnTo>
                  <a:lnTo>
                    <a:pt x="76" y="171"/>
                  </a:lnTo>
                  <a:lnTo>
                    <a:pt x="91" y="167"/>
                  </a:lnTo>
                  <a:lnTo>
                    <a:pt x="92" y="164"/>
                  </a:lnTo>
                  <a:lnTo>
                    <a:pt x="88" y="159"/>
                  </a:lnTo>
                  <a:lnTo>
                    <a:pt x="85" y="156"/>
                  </a:lnTo>
                  <a:lnTo>
                    <a:pt x="85" y="153"/>
                  </a:lnTo>
                  <a:lnTo>
                    <a:pt x="86" y="149"/>
                  </a:lnTo>
                  <a:lnTo>
                    <a:pt x="89" y="146"/>
                  </a:lnTo>
                  <a:lnTo>
                    <a:pt x="92" y="139"/>
                  </a:lnTo>
                  <a:lnTo>
                    <a:pt x="93" y="140"/>
                  </a:lnTo>
                  <a:lnTo>
                    <a:pt x="98" y="142"/>
                  </a:lnTo>
                  <a:lnTo>
                    <a:pt x="98" y="139"/>
                  </a:lnTo>
                  <a:lnTo>
                    <a:pt x="99" y="139"/>
                  </a:lnTo>
                  <a:lnTo>
                    <a:pt x="99" y="136"/>
                  </a:lnTo>
                  <a:lnTo>
                    <a:pt x="98" y="133"/>
                  </a:lnTo>
                  <a:lnTo>
                    <a:pt x="98" y="130"/>
                  </a:lnTo>
                  <a:lnTo>
                    <a:pt x="98" y="129"/>
                  </a:lnTo>
                  <a:lnTo>
                    <a:pt x="99" y="129"/>
                  </a:lnTo>
                  <a:lnTo>
                    <a:pt x="103" y="130"/>
                  </a:lnTo>
                  <a:lnTo>
                    <a:pt x="105" y="132"/>
                  </a:lnTo>
                  <a:lnTo>
                    <a:pt x="109" y="130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5" y="129"/>
                  </a:lnTo>
                  <a:lnTo>
                    <a:pt x="115" y="135"/>
                  </a:lnTo>
                  <a:lnTo>
                    <a:pt x="118" y="135"/>
                  </a:lnTo>
                  <a:lnTo>
                    <a:pt x="119" y="133"/>
                  </a:lnTo>
                  <a:lnTo>
                    <a:pt x="120" y="132"/>
                  </a:lnTo>
                  <a:lnTo>
                    <a:pt x="120" y="129"/>
                  </a:lnTo>
                  <a:lnTo>
                    <a:pt x="118" y="126"/>
                  </a:lnTo>
                  <a:lnTo>
                    <a:pt x="119" y="122"/>
                  </a:lnTo>
                  <a:lnTo>
                    <a:pt x="126" y="126"/>
                  </a:lnTo>
                  <a:lnTo>
                    <a:pt x="129" y="125"/>
                  </a:lnTo>
                  <a:lnTo>
                    <a:pt x="133" y="123"/>
                  </a:lnTo>
                  <a:lnTo>
                    <a:pt x="139" y="126"/>
                  </a:lnTo>
                  <a:lnTo>
                    <a:pt x="142" y="128"/>
                  </a:lnTo>
                  <a:lnTo>
                    <a:pt x="144" y="129"/>
                  </a:lnTo>
                  <a:lnTo>
                    <a:pt x="149" y="130"/>
                  </a:lnTo>
                  <a:lnTo>
                    <a:pt x="150" y="130"/>
                  </a:lnTo>
                  <a:lnTo>
                    <a:pt x="152" y="133"/>
                  </a:lnTo>
                  <a:lnTo>
                    <a:pt x="153" y="135"/>
                  </a:lnTo>
                  <a:lnTo>
                    <a:pt x="156" y="132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60" y="120"/>
                  </a:lnTo>
                  <a:lnTo>
                    <a:pt x="163" y="120"/>
                  </a:lnTo>
                  <a:lnTo>
                    <a:pt x="166" y="118"/>
                  </a:lnTo>
                  <a:lnTo>
                    <a:pt x="167" y="115"/>
                  </a:lnTo>
                  <a:lnTo>
                    <a:pt x="170" y="115"/>
                  </a:lnTo>
                  <a:lnTo>
                    <a:pt x="171" y="115"/>
                  </a:lnTo>
                  <a:lnTo>
                    <a:pt x="176" y="122"/>
                  </a:lnTo>
                  <a:lnTo>
                    <a:pt x="177" y="122"/>
                  </a:lnTo>
                  <a:lnTo>
                    <a:pt x="180" y="120"/>
                  </a:lnTo>
                  <a:lnTo>
                    <a:pt x="181" y="119"/>
                  </a:lnTo>
                  <a:lnTo>
                    <a:pt x="181" y="120"/>
                  </a:lnTo>
                  <a:lnTo>
                    <a:pt x="181" y="125"/>
                  </a:lnTo>
                  <a:lnTo>
                    <a:pt x="181" y="125"/>
                  </a:lnTo>
                  <a:lnTo>
                    <a:pt x="183" y="125"/>
                  </a:lnTo>
                  <a:lnTo>
                    <a:pt x="185" y="123"/>
                  </a:lnTo>
                  <a:lnTo>
                    <a:pt x="185" y="119"/>
                  </a:lnTo>
                  <a:lnTo>
                    <a:pt x="187" y="11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191" y="116"/>
                  </a:lnTo>
                  <a:lnTo>
                    <a:pt x="190" y="112"/>
                  </a:lnTo>
                  <a:lnTo>
                    <a:pt x="190" y="109"/>
                  </a:lnTo>
                  <a:lnTo>
                    <a:pt x="190" y="108"/>
                  </a:lnTo>
                  <a:lnTo>
                    <a:pt x="190" y="106"/>
                  </a:lnTo>
                  <a:lnTo>
                    <a:pt x="193" y="106"/>
                  </a:lnTo>
                  <a:lnTo>
                    <a:pt x="194" y="105"/>
                  </a:lnTo>
                  <a:lnTo>
                    <a:pt x="194" y="103"/>
                  </a:lnTo>
                  <a:lnTo>
                    <a:pt x="191" y="102"/>
                  </a:lnTo>
                  <a:lnTo>
                    <a:pt x="193" y="101"/>
                  </a:lnTo>
                  <a:lnTo>
                    <a:pt x="193" y="99"/>
                  </a:lnTo>
                  <a:lnTo>
                    <a:pt x="195" y="101"/>
                  </a:lnTo>
                  <a:lnTo>
                    <a:pt x="197" y="99"/>
                  </a:lnTo>
                  <a:lnTo>
                    <a:pt x="200" y="99"/>
                  </a:lnTo>
                  <a:lnTo>
                    <a:pt x="201" y="98"/>
                  </a:lnTo>
                  <a:lnTo>
                    <a:pt x="200" y="96"/>
                  </a:lnTo>
                  <a:lnTo>
                    <a:pt x="197" y="96"/>
                  </a:lnTo>
                  <a:lnTo>
                    <a:pt x="197" y="94"/>
                  </a:lnTo>
                  <a:lnTo>
                    <a:pt x="198" y="94"/>
                  </a:lnTo>
                  <a:lnTo>
                    <a:pt x="200" y="95"/>
                  </a:lnTo>
                  <a:lnTo>
                    <a:pt x="202" y="96"/>
                  </a:lnTo>
                  <a:lnTo>
                    <a:pt x="204" y="102"/>
                  </a:lnTo>
                  <a:lnTo>
                    <a:pt x="205" y="105"/>
                  </a:lnTo>
                  <a:lnTo>
                    <a:pt x="207" y="105"/>
                  </a:lnTo>
                  <a:lnTo>
                    <a:pt x="211" y="106"/>
                  </a:lnTo>
                  <a:lnTo>
                    <a:pt x="217" y="106"/>
                  </a:lnTo>
                  <a:lnTo>
                    <a:pt x="221" y="111"/>
                  </a:lnTo>
                  <a:lnTo>
                    <a:pt x="222" y="108"/>
                  </a:lnTo>
                  <a:lnTo>
                    <a:pt x="224" y="106"/>
                  </a:lnTo>
                  <a:lnTo>
                    <a:pt x="227" y="105"/>
                  </a:lnTo>
                  <a:lnTo>
                    <a:pt x="228" y="103"/>
                  </a:lnTo>
                  <a:lnTo>
                    <a:pt x="229" y="101"/>
                  </a:lnTo>
                  <a:lnTo>
                    <a:pt x="228" y="91"/>
                  </a:lnTo>
                  <a:lnTo>
                    <a:pt x="231" y="85"/>
                  </a:lnTo>
                  <a:lnTo>
                    <a:pt x="231" y="82"/>
                  </a:lnTo>
                  <a:lnTo>
                    <a:pt x="234" y="81"/>
                  </a:lnTo>
                  <a:lnTo>
                    <a:pt x="235" y="81"/>
                  </a:lnTo>
                  <a:lnTo>
                    <a:pt x="238" y="82"/>
                  </a:lnTo>
                  <a:lnTo>
                    <a:pt x="242" y="79"/>
                  </a:lnTo>
                  <a:lnTo>
                    <a:pt x="244" y="75"/>
                  </a:lnTo>
                  <a:lnTo>
                    <a:pt x="244" y="71"/>
                  </a:lnTo>
                  <a:lnTo>
                    <a:pt x="245" y="67"/>
                  </a:lnTo>
                  <a:lnTo>
                    <a:pt x="251" y="62"/>
                  </a:lnTo>
                  <a:lnTo>
                    <a:pt x="253" y="58"/>
                  </a:lnTo>
                  <a:lnTo>
                    <a:pt x="255" y="57"/>
                  </a:lnTo>
                  <a:lnTo>
                    <a:pt x="256" y="55"/>
                  </a:lnTo>
                  <a:lnTo>
                    <a:pt x="255" y="52"/>
                  </a:lnTo>
                  <a:lnTo>
                    <a:pt x="252" y="44"/>
                  </a:lnTo>
                  <a:lnTo>
                    <a:pt x="252" y="41"/>
                  </a:lnTo>
                  <a:lnTo>
                    <a:pt x="253" y="40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8" y="41"/>
                  </a:lnTo>
                  <a:lnTo>
                    <a:pt x="270" y="41"/>
                  </a:lnTo>
                  <a:lnTo>
                    <a:pt x="273" y="40"/>
                  </a:lnTo>
                  <a:lnTo>
                    <a:pt x="276" y="35"/>
                  </a:lnTo>
                  <a:lnTo>
                    <a:pt x="279" y="34"/>
                  </a:lnTo>
                  <a:lnTo>
                    <a:pt x="282" y="33"/>
                  </a:lnTo>
                  <a:lnTo>
                    <a:pt x="292" y="30"/>
                  </a:lnTo>
                  <a:lnTo>
                    <a:pt x="292" y="27"/>
                  </a:lnTo>
                  <a:lnTo>
                    <a:pt x="293" y="23"/>
                  </a:lnTo>
                  <a:lnTo>
                    <a:pt x="293" y="21"/>
                  </a:lnTo>
                  <a:lnTo>
                    <a:pt x="292" y="21"/>
                  </a:lnTo>
                  <a:lnTo>
                    <a:pt x="287" y="21"/>
                  </a:lnTo>
                  <a:lnTo>
                    <a:pt x="287" y="21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89" y="14"/>
                  </a:lnTo>
                  <a:lnTo>
                    <a:pt x="287" y="13"/>
                  </a:lnTo>
                  <a:lnTo>
                    <a:pt x="286" y="10"/>
                  </a:lnTo>
                  <a:lnTo>
                    <a:pt x="285" y="9"/>
                  </a:lnTo>
                  <a:lnTo>
                    <a:pt x="285" y="7"/>
                  </a:lnTo>
                  <a:lnTo>
                    <a:pt x="287" y="4"/>
                  </a:lnTo>
                  <a:lnTo>
                    <a:pt x="289" y="4"/>
                  </a:lnTo>
                  <a:lnTo>
                    <a:pt x="290" y="3"/>
                  </a:lnTo>
                  <a:lnTo>
                    <a:pt x="293" y="0"/>
                  </a:lnTo>
                  <a:lnTo>
                    <a:pt x="299" y="4"/>
                  </a:lnTo>
                  <a:lnTo>
                    <a:pt x="302" y="4"/>
                  </a:lnTo>
                  <a:lnTo>
                    <a:pt x="303" y="4"/>
                  </a:lnTo>
                  <a:lnTo>
                    <a:pt x="309" y="2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4" y="2"/>
                  </a:lnTo>
                  <a:lnTo>
                    <a:pt x="314" y="4"/>
                  </a:lnTo>
                  <a:lnTo>
                    <a:pt x="317" y="6"/>
                  </a:lnTo>
                  <a:lnTo>
                    <a:pt x="320" y="4"/>
                  </a:lnTo>
                  <a:lnTo>
                    <a:pt x="321" y="7"/>
                  </a:lnTo>
                  <a:lnTo>
                    <a:pt x="324" y="11"/>
                  </a:lnTo>
                  <a:lnTo>
                    <a:pt x="327" y="14"/>
                  </a:lnTo>
                  <a:lnTo>
                    <a:pt x="328" y="17"/>
                  </a:lnTo>
                  <a:lnTo>
                    <a:pt x="330" y="23"/>
                  </a:lnTo>
                  <a:lnTo>
                    <a:pt x="334" y="24"/>
                  </a:lnTo>
                  <a:lnTo>
                    <a:pt x="340" y="26"/>
                  </a:lnTo>
                  <a:lnTo>
                    <a:pt x="343" y="24"/>
                  </a:lnTo>
                  <a:lnTo>
                    <a:pt x="348" y="23"/>
                  </a:lnTo>
                  <a:lnTo>
                    <a:pt x="351" y="24"/>
                  </a:lnTo>
                  <a:lnTo>
                    <a:pt x="355" y="24"/>
                  </a:lnTo>
                  <a:lnTo>
                    <a:pt x="357" y="27"/>
                  </a:lnTo>
                  <a:lnTo>
                    <a:pt x="360" y="28"/>
                  </a:lnTo>
                  <a:lnTo>
                    <a:pt x="362" y="31"/>
                  </a:lnTo>
                  <a:lnTo>
                    <a:pt x="367" y="31"/>
                  </a:lnTo>
                  <a:lnTo>
                    <a:pt x="368" y="33"/>
                  </a:lnTo>
                  <a:lnTo>
                    <a:pt x="370" y="33"/>
                  </a:lnTo>
                  <a:lnTo>
                    <a:pt x="371" y="31"/>
                  </a:lnTo>
                  <a:lnTo>
                    <a:pt x="371" y="28"/>
                  </a:lnTo>
                  <a:lnTo>
                    <a:pt x="371" y="27"/>
                  </a:lnTo>
                  <a:lnTo>
                    <a:pt x="377" y="24"/>
                  </a:lnTo>
                  <a:lnTo>
                    <a:pt x="379" y="26"/>
                  </a:lnTo>
                  <a:lnTo>
                    <a:pt x="382" y="27"/>
                  </a:lnTo>
                  <a:lnTo>
                    <a:pt x="388" y="27"/>
                  </a:lnTo>
                  <a:lnTo>
                    <a:pt x="391" y="28"/>
                  </a:lnTo>
                  <a:lnTo>
                    <a:pt x="392" y="30"/>
                  </a:lnTo>
                  <a:lnTo>
                    <a:pt x="394" y="31"/>
                  </a:lnTo>
                  <a:lnTo>
                    <a:pt x="394" y="31"/>
                  </a:lnTo>
                  <a:lnTo>
                    <a:pt x="395" y="30"/>
                  </a:lnTo>
                  <a:lnTo>
                    <a:pt x="396" y="28"/>
                  </a:lnTo>
                  <a:lnTo>
                    <a:pt x="401" y="28"/>
                  </a:lnTo>
                  <a:lnTo>
                    <a:pt x="403" y="27"/>
                  </a:lnTo>
                  <a:lnTo>
                    <a:pt x="405" y="23"/>
                  </a:lnTo>
                  <a:lnTo>
                    <a:pt x="408" y="21"/>
                  </a:lnTo>
                  <a:lnTo>
                    <a:pt x="409" y="19"/>
                  </a:lnTo>
                  <a:lnTo>
                    <a:pt x="413" y="17"/>
                  </a:lnTo>
                  <a:lnTo>
                    <a:pt x="416" y="14"/>
                  </a:lnTo>
                  <a:lnTo>
                    <a:pt x="418" y="14"/>
                  </a:lnTo>
                  <a:lnTo>
                    <a:pt x="419" y="16"/>
                  </a:lnTo>
                  <a:lnTo>
                    <a:pt x="419" y="19"/>
                  </a:lnTo>
                  <a:lnTo>
                    <a:pt x="420" y="21"/>
                  </a:lnTo>
                  <a:lnTo>
                    <a:pt x="422" y="26"/>
                  </a:lnTo>
                  <a:lnTo>
                    <a:pt x="425" y="27"/>
                  </a:lnTo>
                  <a:lnTo>
                    <a:pt x="426" y="28"/>
                  </a:lnTo>
                  <a:lnTo>
                    <a:pt x="430" y="28"/>
                  </a:lnTo>
                  <a:lnTo>
                    <a:pt x="433" y="28"/>
                  </a:lnTo>
                  <a:lnTo>
                    <a:pt x="436" y="31"/>
                  </a:lnTo>
                  <a:lnTo>
                    <a:pt x="440" y="34"/>
                  </a:lnTo>
                  <a:lnTo>
                    <a:pt x="442" y="38"/>
                  </a:lnTo>
                  <a:lnTo>
                    <a:pt x="442" y="43"/>
                  </a:lnTo>
                  <a:lnTo>
                    <a:pt x="445" y="47"/>
                  </a:lnTo>
                  <a:lnTo>
                    <a:pt x="445" y="48"/>
                  </a:lnTo>
                  <a:lnTo>
                    <a:pt x="446" y="51"/>
                  </a:lnTo>
                  <a:lnTo>
                    <a:pt x="445" y="52"/>
                  </a:lnTo>
                  <a:lnTo>
                    <a:pt x="443" y="52"/>
                  </a:lnTo>
                  <a:lnTo>
                    <a:pt x="445" y="57"/>
                  </a:lnTo>
                  <a:lnTo>
                    <a:pt x="445" y="58"/>
                  </a:lnTo>
                  <a:lnTo>
                    <a:pt x="442" y="60"/>
                  </a:lnTo>
                  <a:lnTo>
                    <a:pt x="442" y="61"/>
                  </a:lnTo>
                  <a:lnTo>
                    <a:pt x="446" y="64"/>
                  </a:lnTo>
                  <a:lnTo>
                    <a:pt x="452" y="71"/>
                  </a:lnTo>
                  <a:lnTo>
                    <a:pt x="456" y="72"/>
                  </a:lnTo>
                  <a:lnTo>
                    <a:pt x="456" y="75"/>
                  </a:lnTo>
                  <a:lnTo>
                    <a:pt x="454" y="77"/>
                  </a:lnTo>
                  <a:lnTo>
                    <a:pt x="454" y="78"/>
                  </a:lnTo>
                  <a:lnTo>
                    <a:pt x="460" y="79"/>
                  </a:lnTo>
                  <a:lnTo>
                    <a:pt x="462" y="81"/>
                  </a:lnTo>
                  <a:lnTo>
                    <a:pt x="463" y="86"/>
                  </a:lnTo>
                  <a:lnTo>
                    <a:pt x="467" y="88"/>
                  </a:lnTo>
                  <a:lnTo>
                    <a:pt x="469" y="89"/>
                  </a:lnTo>
                  <a:lnTo>
                    <a:pt x="469" y="91"/>
                  </a:lnTo>
                  <a:lnTo>
                    <a:pt x="471" y="96"/>
                  </a:lnTo>
                  <a:lnTo>
                    <a:pt x="476" y="96"/>
                  </a:lnTo>
                  <a:lnTo>
                    <a:pt x="479" y="99"/>
                  </a:lnTo>
                  <a:lnTo>
                    <a:pt x="480" y="98"/>
                  </a:lnTo>
                  <a:lnTo>
                    <a:pt x="483" y="101"/>
                  </a:lnTo>
                  <a:lnTo>
                    <a:pt x="484" y="101"/>
                  </a:lnTo>
                  <a:lnTo>
                    <a:pt x="484" y="102"/>
                  </a:lnTo>
                  <a:lnTo>
                    <a:pt x="483" y="103"/>
                  </a:lnTo>
                  <a:lnTo>
                    <a:pt x="484" y="103"/>
                  </a:lnTo>
                  <a:lnTo>
                    <a:pt x="488" y="103"/>
                  </a:lnTo>
                  <a:lnTo>
                    <a:pt x="490" y="105"/>
                  </a:lnTo>
                  <a:lnTo>
                    <a:pt x="490" y="103"/>
                  </a:lnTo>
                  <a:lnTo>
                    <a:pt x="491" y="105"/>
                  </a:lnTo>
                  <a:lnTo>
                    <a:pt x="496" y="103"/>
                  </a:lnTo>
                  <a:lnTo>
                    <a:pt x="496" y="103"/>
                  </a:lnTo>
                  <a:lnTo>
                    <a:pt x="479" y="126"/>
                  </a:lnTo>
                  <a:lnTo>
                    <a:pt x="474" y="130"/>
                  </a:lnTo>
                  <a:lnTo>
                    <a:pt x="471" y="132"/>
                  </a:lnTo>
                  <a:lnTo>
                    <a:pt x="462" y="137"/>
                  </a:lnTo>
                  <a:lnTo>
                    <a:pt x="462" y="139"/>
                  </a:lnTo>
                  <a:lnTo>
                    <a:pt x="452" y="147"/>
                  </a:lnTo>
                  <a:lnTo>
                    <a:pt x="452" y="149"/>
                  </a:lnTo>
                  <a:lnTo>
                    <a:pt x="453" y="150"/>
                  </a:lnTo>
                  <a:lnTo>
                    <a:pt x="453" y="152"/>
                  </a:lnTo>
                  <a:lnTo>
                    <a:pt x="453" y="154"/>
                  </a:lnTo>
                  <a:lnTo>
                    <a:pt x="447" y="157"/>
                  </a:lnTo>
                  <a:lnTo>
                    <a:pt x="445" y="160"/>
                  </a:lnTo>
                  <a:lnTo>
                    <a:pt x="446" y="164"/>
                  </a:lnTo>
                  <a:lnTo>
                    <a:pt x="445" y="167"/>
                  </a:lnTo>
                  <a:lnTo>
                    <a:pt x="440" y="170"/>
                  </a:lnTo>
                  <a:lnTo>
                    <a:pt x="433" y="171"/>
                  </a:lnTo>
                  <a:lnTo>
                    <a:pt x="433" y="173"/>
                  </a:lnTo>
                  <a:lnTo>
                    <a:pt x="429" y="180"/>
                  </a:lnTo>
                  <a:lnTo>
                    <a:pt x="430" y="181"/>
                  </a:lnTo>
                  <a:lnTo>
                    <a:pt x="429" y="183"/>
                  </a:lnTo>
                  <a:lnTo>
                    <a:pt x="425" y="184"/>
                  </a:lnTo>
                  <a:lnTo>
                    <a:pt x="418" y="187"/>
                  </a:lnTo>
                  <a:lnTo>
                    <a:pt x="413" y="190"/>
                  </a:lnTo>
                  <a:lnTo>
                    <a:pt x="412" y="191"/>
                  </a:lnTo>
                  <a:lnTo>
                    <a:pt x="409" y="193"/>
                  </a:lnTo>
                  <a:lnTo>
                    <a:pt x="405" y="194"/>
                  </a:lnTo>
                  <a:lnTo>
                    <a:pt x="398" y="198"/>
                  </a:lnTo>
                  <a:lnTo>
                    <a:pt x="395" y="200"/>
                  </a:lnTo>
                  <a:lnTo>
                    <a:pt x="395" y="201"/>
                  </a:lnTo>
                  <a:lnTo>
                    <a:pt x="378" y="204"/>
                  </a:lnTo>
                  <a:lnTo>
                    <a:pt x="374" y="204"/>
                  </a:lnTo>
                  <a:lnTo>
                    <a:pt x="357" y="207"/>
                  </a:lnTo>
                  <a:lnTo>
                    <a:pt x="357" y="207"/>
                  </a:lnTo>
                  <a:lnTo>
                    <a:pt x="321" y="211"/>
                  </a:lnTo>
                  <a:lnTo>
                    <a:pt x="321" y="211"/>
                  </a:lnTo>
                  <a:lnTo>
                    <a:pt x="307" y="212"/>
                  </a:lnTo>
                  <a:lnTo>
                    <a:pt x="289" y="214"/>
                  </a:lnTo>
                  <a:lnTo>
                    <a:pt x="286" y="214"/>
                  </a:lnTo>
                  <a:lnTo>
                    <a:pt x="278" y="217"/>
                  </a:lnTo>
                  <a:lnTo>
                    <a:pt x="253" y="220"/>
                  </a:lnTo>
                  <a:lnTo>
                    <a:pt x="241" y="220"/>
                  </a:lnTo>
                  <a:lnTo>
                    <a:pt x="227" y="221"/>
                  </a:lnTo>
                  <a:lnTo>
                    <a:pt x="211" y="222"/>
                  </a:lnTo>
                  <a:lnTo>
                    <a:pt x="205" y="224"/>
                  </a:lnTo>
                  <a:moveTo>
                    <a:pt x="1" y="258"/>
                  </a:moveTo>
                  <a:lnTo>
                    <a:pt x="0" y="258"/>
                  </a:lnTo>
                  <a:lnTo>
                    <a:pt x="0" y="256"/>
                  </a:lnTo>
                  <a:lnTo>
                    <a:pt x="1" y="255"/>
                  </a:lnTo>
                  <a:lnTo>
                    <a:pt x="3" y="254"/>
                  </a:lnTo>
                  <a:lnTo>
                    <a:pt x="6" y="254"/>
                  </a:lnTo>
                  <a:lnTo>
                    <a:pt x="6" y="255"/>
                  </a:lnTo>
                  <a:lnTo>
                    <a:pt x="7" y="256"/>
                  </a:lnTo>
                  <a:lnTo>
                    <a:pt x="7" y="258"/>
                  </a:lnTo>
                  <a:lnTo>
                    <a:pt x="7" y="259"/>
                  </a:lnTo>
                  <a:lnTo>
                    <a:pt x="3" y="259"/>
                  </a:lnTo>
                  <a:lnTo>
                    <a:pt x="1" y="258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3724460" y="3684998"/>
              <a:ext cx="1051400" cy="611883"/>
            </a:xfrm>
            <a:custGeom>
              <a:avLst/>
              <a:gdLst/>
              <a:ahLst/>
              <a:cxnLst>
                <a:cxn ang="0">
                  <a:pos x="446" y="252"/>
                </a:cxn>
                <a:cxn ang="0">
                  <a:pos x="420" y="254"/>
                </a:cxn>
                <a:cxn ang="0">
                  <a:pos x="406" y="254"/>
                </a:cxn>
                <a:cxn ang="0">
                  <a:pos x="356" y="255"/>
                </a:cxn>
                <a:cxn ang="0">
                  <a:pos x="308" y="256"/>
                </a:cxn>
                <a:cxn ang="0">
                  <a:pos x="264" y="256"/>
                </a:cxn>
                <a:cxn ang="0">
                  <a:pos x="235" y="256"/>
                </a:cxn>
                <a:cxn ang="0">
                  <a:pos x="175" y="256"/>
                </a:cxn>
                <a:cxn ang="0">
                  <a:pos x="137" y="256"/>
                </a:cxn>
                <a:cxn ang="0">
                  <a:pos x="95" y="255"/>
                </a:cxn>
                <a:cxn ang="0">
                  <a:pos x="65" y="254"/>
                </a:cxn>
                <a:cxn ang="0">
                  <a:pos x="1" y="252"/>
                </a:cxn>
                <a:cxn ang="0">
                  <a:pos x="1" y="220"/>
                </a:cxn>
                <a:cxn ang="0">
                  <a:pos x="1" y="190"/>
                </a:cxn>
                <a:cxn ang="0">
                  <a:pos x="4" y="146"/>
                </a:cxn>
                <a:cxn ang="0">
                  <a:pos x="4" y="109"/>
                </a:cxn>
                <a:cxn ang="0">
                  <a:pos x="5" y="74"/>
                </a:cxn>
                <a:cxn ang="0">
                  <a:pos x="7" y="36"/>
                </a:cxn>
                <a:cxn ang="0">
                  <a:pos x="51" y="2"/>
                </a:cxn>
                <a:cxn ang="0">
                  <a:pos x="92" y="3"/>
                </a:cxn>
                <a:cxn ang="0">
                  <a:pos x="129" y="3"/>
                </a:cxn>
                <a:cxn ang="0">
                  <a:pos x="165" y="3"/>
                </a:cxn>
                <a:cxn ang="0">
                  <a:pos x="202" y="4"/>
                </a:cxn>
                <a:cxn ang="0">
                  <a:pos x="238" y="4"/>
                </a:cxn>
                <a:cxn ang="0">
                  <a:pos x="274" y="4"/>
                </a:cxn>
                <a:cxn ang="0">
                  <a:pos x="311" y="4"/>
                </a:cxn>
                <a:cxn ang="0">
                  <a:pos x="348" y="3"/>
                </a:cxn>
                <a:cxn ang="0">
                  <a:pos x="383" y="3"/>
                </a:cxn>
                <a:cxn ang="0">
                  <a:pos x="413" y="2"/>
                </a:cxn>
                <a:cxn ang="0">
                  <a:pos x="444" y="0"/>
                </a:cxn>
                <a:cxn ang="0">
                  <a:pos x="451" y="6"/>
                </a:cxn>
                <a:cxn ang="0">
                  <a:pos x="454" y="9"/>
                </a:cxn>
                <a:cxn ang="0">
                  <a:pos x="461" y="12"/>
                </a:cxn>
                <a:cxn ang="0">
                  <a:pos x="463" y="9"/>
                </a:cxn>
                <a:cxn ang="0">
                  <a:pos x="468" y="9"/>
                </a:cxn>
                <a:cxn ang="0">
                  <a:pos x="470" y="14"/>
                </a:cxn>
                <a:cxn ang="0">
                  <a:pos x="473" y="16"/>
                </a:cxn>
                <a:cxn ang="0">
                  <a:pos x="470" y="19"/>
                </a:cxn>
                <a:cxn ang="0">
                  <a:pos x="470" y="20"/>
                </a:cxn>
                <a:cxn ang="0">
                  <a:pos x="474" y="20"/>
                </a:cxn>
                <a:cxn ang="0">
                  <a:pos x="471" y="23"/>
                </a:cxn>
                <a:cxn ang="0">
                  <a:pos x="468" y="21"/>
                </a:cxn>
                <a:cxn ang="0">
                  <a:pos x="467" y="27"/>
                </a:cxn>
                <a:cxn ang="0">
                  <a:pos x="461" y="31"/>
                </a:cxn>
                <a:cxn ang="0">
                  <a:pos x="458" y="37"/>
                </a:cxn>
                <a:cxn ang="0">
                  <a:pos x="463" y="43"/>
                </a:cxn>
                <a:cxn ang="0">
                  <a:pos x="467" y="47"/>
                </a:cxn>
                <a:cxn ang="0">
                  <a:pos x="471" y="51"/>
                </a:cxn>
                <a:cxn ang="0">
                  <a:pos x="473" y="55"/>
                </a:cxn>
                <a:cxn ang="0">
                  <a:pos x="474" y="60"/>
                </a:cxn>
                <a:cxn ang="0">
                  <a:pos x="478" y="65"/>
                </a:cxn>
                <a:cxn ang="0">
                  <a:pos x="484" y="70"/>
                </a:cxn>
                <a:cxn ang="0">
                  <a:pos x="490" y="70"/>
                </a:cxn>
                <a:cxn ang="0">
                  <a:pos x="492" y="71"/>
                </a:cxn>
                <a:cxn ang="0">
                  <a:pos x="492" y="79"/>
                </a:cxn>
                <a:cxn ang="0">
                  <a:pos x="494" y="105"/>
                </a:cxn>
                <a:cxn ang="0">
                  <a:pos x="494" y="135"/>
                </a:cxn>
                <a:cxn ang="0">
                  <a:pos x="495" y="164"/>
                </a:cxn>
                <a:cxn ang="0">
                  <a:pos x="497" y="196"/>
                </a:cxn>
                <a:cxn ang="0">
                  <a:pos x="498" y="224"/>
                </a:cxn>
                <a:cxn ang="0">
                  <a:pos x="499" y="251"/>
                </a:cxn>
                <a:cxn ang="0">
                  <a:pos x="468" y="252"/>
                </a:cxn>
              </a:cxnLst>
              <a:rect l="0" t="0" r="r" b="b"/>
              <a:pathLst>
                <a:path w="499" h="256">
                  <a:moveTo>
                    <a:pt x="468" y="252"/>
                  </a:moveTo>
                  <a:lnTo>
                    <a:pt x="446" y="252"/>
                  </a:lnTo>
                  <a:lnTo>
                    <a:pt x="439" y="254"/>
                  </a:lnTo>
                  <a:lnTo>
                    <a:pt x="420" y="254"/>
                  </a:lnTo>
                  <a:lnTo>
                    <a:pt x="409" y="254"/>
                  </a:lnTo>
                  <a:lnTo>
                    <a:pt x="406" y="254"/>
                  </a:lnTo>
                  <a:lnTo>
                    <a:pt x="372" y="255"/>
                  </a:lnTo>
                  <a:lnTo>
                    <a:pt x="356" y="255"/>
                  </a:lnTo>
                  <a:lnTo>
                    <a:pt x="330" y="255"/>
                  </a:lnTo>
                  <a:lnTo>
                    <a:pt x="308" y="256"/>
                  </a:lnTo>
                  <a:lnTo>
                    <a:pt x="284" y="256"/>
                  </a:lnTo>
                  <a:lnTo>
                    <a:pt x="264" y="256"/>
                  </a:lnTo>
                  <a:lnTo>
                    <a:pt x="249" y="256"/>
                  </a:lnTo>
                  <a:lnTo>
                    <a:pt x="235" y="256"/>
                  </a:lnTo>
                  <a:lnTo>
                    <a:pt x="205" y="256"/>
                  </a:lnTo>
                  <a:lnTo>
                    <a:pt x="175" y="256"/>
                  </a:lnTo>
                  <a:lnTo>
                    <a:pt x="168" y="256"/>
                  </a:lnTo>
                  <a:lnTo>
                    <a:pt x="137" y="256"/>
                  </a:lnTo>
                  <a:lnTo>
                    <a:pt x="131" y="255"/>
                  </a:lnTo>
                  <a:lnTo>
                    <a:pt x="95" y="255"/>
                  </a:lnTo>
                  <a:lnTo>
                    <a:pt x="73" y="255"/>
                  </a:lnTo>
                  <a:lnTo>
                    <a:pt x="65" y="254"/>
                  </a:lnTo>
                  <a:lnTo>
                    <a:pt x="32" y="254"/>
                  </a:lnTo>
                  <a:lnTo>
                    <a:pt x="1" y="252"/>
                  </a:lnTo>
                  <a:lnTo>
                    <a:pt x="0" y="252"/>
                  </a:lnTo>
                  <a:lnTo>
                    <a:pt x="1" y="220"/>
                  </a:lnTo>
                  <a:lnTo>
                    <a:pt x="1" y="198"/>
                  </a:lnTo>
                  <a:lnTo>
                    <a:pt x="1" y="190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16"/>
                  </a:lnTo>
                  <a:lnTo>
                    <a:pt x="4" y="109"/>
                  </a:lnTo>
                  <a:lnTo>
                    <a:pt x="5" y="81"/>
                  </a:lnTo>
                  <a:lnTo>
                    <a:pt x="5" y="74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65" y="3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23" y="4"/>
                  </a:lnTo>
                  <a:lnTo>
                    <a:pt x="238" y="4"/>
                  </a:lnTo>
                  <a:lnTo>
                    <a:pt x="253" y="4"/>
                  </a:lnTo>
                  <a:lnTo>
                    <a:pt x="274" y="4"/>
                  </a:lnTo>
                  <a:lnTo>
                    <a:pt x="283" y="4"/>
                  </a:lnTo>
                  <a:lnTo>
                    <a:pt x="311" y="4"/>
                  </a:lnTo>
                  <a:lnTo>
                    <a:pt x="341" y="3"/>
                  </a:lnTo>
                  <a:lnTo>
                    <a:pt x="348" y="3"/>
                  </a:lnTo>
                  <a:lnTo>
                    <a:pt x="371" y="3"/>
                  </a:lnTo>
                  <a:lnTo>
                    <a:pt x="383" y="3"/>
                  </a:lnTo>
                  <a:lnTo>
                    <a:pt x="399" y="3"/>
                  </a:lnTo>
                  <a:lnTo>
                    <a:pt x="413" y="2"/>
                  </a:lnTo>
                  <a:lnTo>
                    <a:pt x="443" y="2"/>
                  </a:lnTo>
                  <a:lnTo>
                    <a:pt x="444" y="0"/>
                  </a:lnTo>
                  <a:lnTo>
                    <a:pt x="448" y="6"/>
                  </a:lnTo>
                  <a:lnTo>
                    <a:pt x="451" y="6"/>
                  </a:lnTo>
                  <a:lnTo>
                    <a:pt x="451" y="9"/>
                  </a:lnTo>
                  <a:lnTo>
                    <a:pt x="454" y="9"/>
                  </a:lnTo>
                  <a:lnTo>
                    <a:pt x="458" y="12"/>
                  </a:lnTo>
                  <a:lnTo>
                    <a:pt x="461" y="12"/>
                  </a:lnTo>
                  <a:lnTo>
                    <a:pt x="463" y="10"/>
                  </a:lnTo>
                  <a:lnTo>
                    <a:pt x="463" y="9"/>
                  </a:lnTo>
                  <a:lnTo>
                    <a:pt x="467" y="9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70" y="14"/>
                  </a:lnTo>
                  <a:lnTo>
                    <a:pt x="471" y="14"/>
                  </a:lnTo>
                  <a:lnTo>
                    <a:pt x="473" y="16"/>
                  </a:lnTo>
                  <a:lnTo>
                    <a:pt x="471" y="17"/>
                  </a:lnTo>
                  <a:lnTo>
                    <a:pt x="470" y="19"/>
                  </a:lnTo>
                  <a:lnTo>
                    <a:pt x="470" y="19"/>
                  </a:lnTo>
                  <a:lnTo>
                    <a:pt x="470" y="20"/>
                  </a:lnTo>
                  <a:lnTo>
                    <a:pt x="473" y="20"/>
                  </a:lnTo>
                  <a:lnTo>
                    <a:pt x="474" y="20"/>
                  </a:lnTo>
                  <a:lnTo>
                    <a:pt x="473" y="21"/>
                  </a:lnTo>
                  <a:lnTo>
                    <a:pt x="471" y="23"/>
                  </a:lnTo>
                  <a:lnTo>
                    <a:pt x="470" y="23"/>
                  </a:lnTo>
                  <a:lnTo>
                    <a:pt x="468" y="21"/>
                  </a:lnTo>
                  <a:lnTo>
                    <a:pt x="467" y="23"/>
                  </a:lnTo>
                  <a:lnTo>
                    <a:pt x="467" y="27"/>
                  </a:lnTo>
                  <a:lnTo>
                    <a:pt x="464" y="29"/>
                  </a:lnTo>
                  <a:lnTo>
                    <a:pt x="461" y="31"/>
                  </a:lnTo>
                  <a:lnTo>
                    <a:pt x="463" y="34"/>
                  </a:lnTo>
                  <a:lnTo>
                    <a:pt x="458" y="37"/>
                  </a:lnTo>
                  <a:lnTo>
                    <a:pt x="458" y="40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7" y="47"/>
                  </a:lnTo>
                  <a:lnTo>
                    <a:pt x="468" y="50"/>
                  </a:lnTo>
                  <a:lnTo>
                    <a:pt x="471" y="51"/>
                  </a:lnTo>
                  <a:lnTo>
                    <a:pt x="473" y="51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4" y="60"/>
                  </a:lnTo>
                  <a:lnTo>
                    <a:pt x="477" y="61"/>
                  </a:lnTo>
                  <a:lnTo>
                    <a:pt x="478" y="65"/>
                  </a:lnTo>
                  <a:lnTo>
                    <a:pt x="481" y="67"/>
                  </a:lnTo>
                  <a:lnTo>
                    <a:pt x="484" y="70"/>
                  </a:lnTo>
                  <a:lnTo>
                    <a:pt x="488" y="68"/>
                  </a:lnTo>
                  <a:lnTo>
                    <a:pt x="490" y="70"/>
                  </a:lnTo>
                  <a:lnTo>
                    <a:pt x="492" y="70"/>
                  </a:lnTo>
                  <a:lnTo>
                    <a:pt x="492" y="71"/>
                  </a:lnTo>
                  <a:lnTo>
                    <a:pt x="492" y="74"/>
                  </a:lnTo>
                  <a:lnTo>
                    <a:pt x="492" y="79"/>
                  </a:lnTo>
                  <a:lnTo>
                    <a:pt x="494" y="96"/>
                  </a:lnTo>
                  <a:lnTo>
                    <a:pt x="494" y="105"/>
                  </a:lnTo>
                  <a:lnTo>
                    <a:pt x="494" y="128"/>
                  </a:lnTo>
                  <a:lnTo>
                    <a:pt x="494" y="135"/>
                  </a:lnTo>
                  <a:lnTo>
                    <a:pt x="495" y="162"/>
                  </a:lnTo>
                  <a:lnTo>
                    <a:pt x="495" y="164"/>
                  </a:lnTo>
                  <a:lnTo>
                    <a:pt x="497" y="194"/>
                  </a:lnTo>
                  <a:lnTo>
                    <a:pt x="497" y="196"/>
                  </a:lnTo>
                  <a:lnTo>
                    <a:pt x="498" y="221"/>
                  </a:lnTo>
                  <a:lnTo>
                    <a:pt x="498" y="224"/>
                  </a:lnTo>
                  <a:lnTo>
                    <a:pt x="499" y="245"/>
                  </a:lnTo>
                  <a:lnTo>
                    <a:pt x="499" y="251"/>
                  </a:lnTo>
                  <a:lnTo>
                    <a:pt x="471" y="252"/>
                  </a:lnTo>
                  <a:lnTo>
                    <a:pt x="468" y="2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724460" y="3684998"/>
              <a:ext cx="1051400" cy="611883"/>
            </a:xfrm>
            <a:custGeom>
              <a:avLst/>
              <a:gdLst/>
              <a:ahLst/>
              <a:cxnLst>
                <a:cxn ang="0">
                  <a:pos x="446" y="252"/>
                </a:cxn>
                <a:cxn ang="0">
                  <a:pos x="420" y="254"/>
                </a:cxn>
                <a:cxn ang="0">
                  <a:pos x="406" y="254"/>
                </a:cxn>
                <a:cxn ang="0">
                  <a:pos x="356" y="255"/>
                </a:cxn>
                <a:cxn ang="0">
                  <a:pos x="308" y="256"/>
                </a:cxn>
                <a:cxn ang="0">
                  <a:pos x="264" y="256"/>
                </a:cxn>
                <a:cxn ang="0">
                  <a:pos x="235" y="256"/>
                </a:cxn>
                <a:cxn ang="0">
                  <a:pos x="175" y="256"/>
                </a:cxn>
                <a:cxn ang="0">
                  <a:pos x="137" y="256"/>
                </a:cxn>
                <a:cxn ang="0">
                  <a:pos x="95" y="255"/>
                </a:cxn>
                <a:cxn ang="0">
                  <a:pos x="65" y="254"/>
                </a:cxn>
                <a:cxn ang="0">
                  <a:pos x="1" y="252"/>
                </a:cxn>
                <a:cxn ang="0">
                  <a:pos x="1" y="220"/>
                </a:cxn>
                <a:cxn ang="0">
                  <a:pos x="1" y="190"/>
                </a:cxn>
                <a:cxn ang="0">
                  <a:pos x="4" y="146"/>
                </a:cxn>
                <a:cxn ang="0">
                  <a:pos x="4" y="109"/>
                </a:cxn>
                <a:cxn ang="0">
                  <a:pos x="5" y="74"/>
                </a:cxn>
                <a:cxn ang="0">
                  <a:pos x="7" y="36"/>
                </a:cxn>
                <a:cxn ang="0">
                  <a:pos x="51" y="2"/>
                </a:cxn>
                <a:cxn ang="0">
                  <a:pos x="92" y="3"/>
                </a:cxn>
                <a:cxn ang="0">
                  <a:pos x="129" y="3"/>
                </a:cxn>
                <a:cxn ang="0">
                  <a:pos x="165" y="3"/>
                </a:cxn>
                <a:cxn ang="0">
                  <a:pos x="202" y="4"/>
                </a:cxn>
                <a:cxn ang="0">
                  <a:pos x="238" y="4"/>
                </a:cxn>
                <a:cxn ang="0">
                  <a:pos x="274" y="4"/>
                </a:cxn>
                <a:cxn ang="0">
                  <a:pos x="311" y="4"/>
                </a:cxn>
                <a:cxn ang="0">
                  <a:pos x="348" y="3"/>
                </a:cxn>
                <a:cxn ang="0">
                  <a:pos x="383" y="3"/>
                </a:cxn>
                <a:cxn ang="0">
                  <a:pos x="413" y="2"/>
                </a:cxn>
                <a:cxn ang="0">
                  <a:pos x="444" y="0"/>
                </a:cxn>
                <a:cxn ang="0">
                  <a:pos x="451" y="6"/>
                </a:cxn>
                <a:cxn ang="0">
                  <a:pos x="454" y="9"/>
                </a:cxn>
                <a:cxn ang="0">
                  <a:pos x="461" y="12"/>
                </a:cxn>
                <a:cxn ang="0">
                  <a:pos x="463" y="9"/>
                </a:cxn>
                <a:cxn ang="0">
                  <a:pos x="468" y="9"/>
                </a:cxn>
                <a:cxn ang="0">
                  <a:pos x="470" y="14"/>
                </a:cxn>
                <a:cxn ang="0">
                  <a:pos x="473" y="16"/>
                </a:cxn>
                <a:cxn ang="0">
                  <a:pos x="470" y="19"/>
                </a:cxn>
                <a:cxn ang="0">
                  <a:pos x="470" y="20"/>
                </a:cxn>
                <a:cxn ang="0">
                  <a:pos x="474" y="20"/>
                </a:cxn>
                <a:cxn ang="0">
                  <a:pos x="471" y="23"/>
                </a:cxn>
                <a:cxn ang="0">
                  <a:pos x="468" y="21"/>
                </a:cxn>
                <a:cxn ang="0">
                  <a:pos x="467" y="27"/>
                </a:cxn>
                <a:cxn ang="0">
                  <a:pos x="461" y="31"/>
                </a:cxn>
                <a:cxn ang="0">
                  <a:pos x="458" y="37"/>
                </a:cxn>
                <a:cxn ang="0">
                  <a:pos x="463" y="43"/>
                </a:cxn>
                <a:cxn ang="0">
                  <a:pos x="467" y="47"/>
                </a:cxn>
                <a:cxn ang="0">
                  <a:pos x="471" y="51"/>
                </a:cxn>
                <a:cxn ang="0">
                  <a:pos x="473" y="55"/>
                </a:cxn>
                <a:cxn ang="0">
                  <a:pos x="474" y="60"/>
                </a:cxn>
                <a:cxn ang="0">
                  <a:pos x="478" y="65"/>
                </a:cxn>
                <a:cxn ang="0">
                  <a:pos x="484" y="70"/>
                </a:cxn>
                <a:cxn ang="0">
                  <a:pos x="490" y="70"/>
                </a:cxn>
                <a:cxn ang="0">
                  <a:pos x="492" y="71"/>
                </a:cxn>
                <a:cxn ang="0">
                  <a:pos x="492" y="79"/>
                </a:cxn>
                <a:cxn ang="0">
                  <a:pos x="494" y="105"/>
                </a:cxn>
                <a:cxn ang="0">
                  <a:pos x="494" y="135"/>
                </a:cxn>
                <a:cxn ang="0">
                  <a:pos x="495" y="164"/>
                </a:cxn>
                <a:cxn ang="0">
                  <a:pos x="497" y="196"/>
                </a:cxn>
                <a:cxn ang="0">
                  <a:pos x="498" y="224"/>
                </a:cxn>
                <a:cxn ang="0">
                  <a:pos x="499" y="251"/>
                </a:cxn>
                <a:cxn ang="0">
                  <a:pos x="468" y="252"/>
                </a:cxn>
              </a:cxnLst>
              <a:rect l="0" t="0" r="r" b="b"/>
              <a:pathLst>
                <a:path w="499" h="256">
                  <a:moveTo>
                    <a:pt x="468" y="252"/>
                  </a:moveTo>
                  <a:lnTo>
                    <a:pt x="446" y="252"/>
                  </a:lnTo>
                  <a:lnTo>
                    <a:pt x="439" y="254"/>
                  </a:lnTo>
                  <a:lnTo>
                    <a:pt x="420" y="254"/>
                  </a:lnTo>
                  <a:lnTo>
                    <a:pt x="409" y="254"/>
                  </a:lnTo>
                  <a:lnTo>
                    <a:pt x="406" y="254"/>
                  </a:lnTo>
                  <a:lnTo>
                    <a:pt x="372" y="255"/>
                  </a:lnTo>
                  <a:lnTo>
                    <a:pt x="356" y="255"/>
                  </a:lnTo>
                  <a:lnTo>
                    <a:pt x="330" y="255"/>
                  </a:lnTo>
                  <a:lnTo>
                    <a:pt x="308" y="256"/>
                  </a:lnTo>
                  <a:lnTo>
                    <a:pt x="284" y="256"/>
                  </a:lnTo>
                  <a:lnTo>
                    <a:pt x="264" y="256"/>
                  </a:lnTo>
                  <a:lnTo>
                    <a:pt x="249" y="256"/>
                  </a:lnTo>
                  <a:lnTo>
                    <a:pt x="235" y="256"/>
                  </a:lnTo>
                  <a:lnTo>
                    <a:pt x="205" y="256"/>
                  </a:lnTo>
                  <a:lnTo>
                    <a:pt x="175" y="256"/>
                  </a:lnTo>
                  <a:lnTo>
                    <a:pt x="168" y="256"/>
                  </a:lnTo>
                  <a:lnTo>
                    <a:pt x="137" y="256"/>
                  </a:lnTo>
                  <a:lnTo>
                    <a:pt x="131" y="255"/>
                  </a:lnTo>
                  <a:lnTo>
                    <a:pt x="95" y="255"/>
                  </a:lnTo>
                  <a:lnTo>
                    <a:pt x="73" y="255"/>
                  </a:lnTo>
                  <a:lnTo>
                    <a:pt x="65" y="254"/>
                  </a:lnTo>
                  <a:lnTo>
                    <a:pt x="32" y="254"/>
                  </a:lnTo>
                  <a:lnTo>
                    <a:pt x="1" y="252"/>
                  </a:lnTo>
                  <a:lnTo>
                    <a:pt x="0" y="252"/>
                  </a:lnTo>
                  <a:lnTo>
                    <a:pt x="1" y="220"/>
                  </a:lnTo>
                  <a:lnTo>
                    <a:pt x="1" y="198"/>
                  </a:lnTo>
                  <a:lnTo>
                    <a:pt x="1" y="190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4" y="116"/>
                  </a:lnTo>
                  <a:lnTo>
                    <a:pt x="4" y="109"/>
                  </a:lnTo>
                  <a:lnTo>
                    <a:pt x="5" y="81"/>
                  </a:lnTo>
                  <a:lnTo>
                    <a:pt x="5" y="74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0"/>
                  </a:lnTo>
                  <a:lnTo>
                    <a:pt x="51" y="2"/>
                  </a:lnTo>
                  <a:lnTo>
                    <a:pt x="55" y="2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65" y="3"/>
                  </a:lnTo>
                  <a:lnTo>
                    <a:pt x="194" y="4"/>
                  </a:lnTo>
                  <a:lnTo>
                    <a:pt x="202" y="4"/>
                  </a:lnTo>
                  <a:lnTo>
                    <a:pt x="223" y="4"/>
                  </a:lnTo>
                  <a:lnTo>
                    <a:pt x="238" y="4"/>
                  </a:lnTo>
                  <a:lnTo>
                    <a:pt x="253" y="4"/>
                  </a:lnTo>
                  <a:lnTo>
                    <a:pt x="274" y="4"/>
                  </a:lnTo>
                  <a:lnTo>
                    <a:pt x="283" y="4"/>
                  </a:lnTo>
                  <a:lnTo>
                    <a:pt x="311" y="4"/>
                  </a:lnTo>
                  <a:lnTo>
                    <a:pt x="341" y="3"/>
                  </a:lnTo>
                  <a:lnTo>
                    <a:pt x="348" y="3"/>
                  </a:lnTo>
                  <a:lnTo>
                    <a:pt x="371" y="3"/>
                  </a:lnTo>
                  <a:lnTo>
                    <a:pt x="383" y="3"/>
                  </a:lnTo>
                  <a:lnTo>
                    <a:pt x="399" y="3"/>
                  </a:lnTo>
                  <a:lnTo>
                    <a:pt x="413" y="2"/>
                  </a:lnTo>
                  <a:lnTo>
                    <a:pt x="443" y="2"/>
                  </a:lnTo>
                  <a:lnTo>
                    <a:pt x="444" y="0"/>
                  </a:lnTo>
                  <a:lnTo>
                    <a:pt x="448" y="6"/>
                  </a:lnTo>
                  <a:lnTo>
                    <a:pt x="451" y="6"/>
                  </a:lnTo>
                  <a:lnTo>
                    <a:pt x="451" y="9"/>
                  </a:lnTo>
                  <a:lnTo>
                    <a:pt x="454" y="9"/>
                  </a:lnTo>
                  <a:lnTo>
                    <a:pt x="458" y="12"/>
                  </a:lnTo>
                  <a:lnTo>
                    <a:pt x="461" y="12"/>
                  </a:lnTo>
                  <a:lnTo>
                    <a:pt x="463" y="10"/>
                  </a:lnTo>
                  <a:lnTo>
                    <a:pt x="463" y="9"/>
                  </a:lnTo>
                  <a:lnTo>
                    <a:pt x="467" y="9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70" y="14"/>
                  </a:lnTo>
                  <a:lnTo>
                    <a:pt x="471" y="14"/>
                  </a:lnTo>
                  <a:lnTo>
                    <a:pt x="473" y="16"/>
                  </a:lnTo>
                  <a:lnTo>
                    <a:pt x="471" y="17"/>
                  </a:lnTo>
                  <a:lnTo>
                    <a:pt x="470" y="19"/>
                  </a:lnTo>
                  <a:lnTo>
                    <a:pt x="470" y="19"/>
                  </a:lnTo>
                  <a:lnTo>
                    <a:pt x="470" y="20"/>
                  </a:lnTo>
                  <a:lnTo>
                    <a:pt x="473" y="20"/>
                  </a:lnTo>
                  <a:lnTo>
                    <a:pt x="474" y="20"/>
                  </a:lnTo>
                  <a:lnTo>
                    <a:pt x="473" y="21"/>
                  </a:lnTo>
                  <a:lnTo>
                    <a:pt x="471" y="23"/>
                  </a:lnTo>
                  <a:lnTo>
                    <a:pt x="470" y="23"/>
                  </a:lnTo>
                  <a:lnTo>
                    <a:pt x="468" y="21"/>
                  </a:lnTo>
                  <a:lnTo>
                    <a:pt x="467" y="23"/>
                  </a:lnTo>
                  <a:lnTo>
                    <a:pt x="467" y="27"/>
                  </a:lnTo>
                  <a:lnTo>
                    <a:pt x="464" y="29"/>
                  </a:lnTo>
                  <a:lnTo>
                    <a:pt x="461" y="31"/>
                  </a:lnTo>
                  <a:lnTo>
                    <a:pt x="463" y="34"/>
                  </a:lnTo>
                  <a:lnTo>
                    <a:pt x="458" y="37"/>
                  </a:lnTo>
                  <a:lnTo>
                    <a:pt x="458" y="40"/>
                  </a:lnTo>
                  <a:lnTo>
                    <a:pt x="463" y="43"/>
                  </a:lnTo>
                  <a:lnTo>
                    <a:pt x="463" y="45"/>
                  </a:lnTo>
                  <a:lnTo>
                    <a:pt x="467" y="47"/>
                  </a:lnTo>
                  <a:lnTo>
                    <a:pt x="468" y="50"/>
                  </a:lnTo>
                  <a:lnTo>
                    <a:pt x="471" y="51"/>
                  </a:lnTo>
                  <a:lnTo>
                    <a:pt x="473" y="51"/>
                  </a:lnTo>
                  <a:lnTo>
                    <a:pt x="473" y="55"/>
                  </a:lnTo>
                  <a:lnTo>
                    <a:pt x="473" y="57"/>
                  </a:lnTo>
                  <a:lnTo>
                    <a:pt x="474" y="60"/>
                  </a:lnTo>
                  <a:lnTo>
                    <a:pt x="477" y="61"/>
                  </a:lnTo>
                  <a:lnTo>
                    <a:pt x="478" y="65"/>
                  </a:lnTo>
                  <a:lnTo>
                    <a:pt x="481" y="67"/>
                  </a:lnTo>
                  <a:lnTo>
                    <a:pt x="484" y="70"/>
                  </a:lnTo>
                  <a:lnTo>
                    <a:pt x="488" y="68"/>
                  </a:lnTo>
                  <a:lnTo>
                    <a:pt x="490" y="70"/>
                  </a:lnTo>
                  <a:lnTo>
                    <a:pt x="492" y="70"/>
                  </a:lnTo>
                  <a:lnTo>
                    <a:pt x="492" y="71"/>
                  </a:lnTo>
                  <a:lnTo>
                    <a:pt x="492" y="74"/>
                  </a:lnTo>
                  <a:lnTo>
                    <a:pt x="492" y="79"/>
                  </a:lnTo>
                  <a:lnTo>
                    <a:pt x="494" y="96"/>
                  </a:lnTo>
                  <a:lnTo>
                    <a:pt x="494" y="105"/>
                  </a:lnTo>
                  <a:lnTo>
                    <a:pt x="494" y="128"/>
                  </a:lnTo>
                  <a:lnTo>
                    <a:pt x="494" y="135"/>
                  </a:lnTo>
                  <a:lnTo>
                    <a:pt x="495" y="162"/>
                  </a:lnTo>
                  <a:lnTo>
                    <a:pt x="495" y="164"/>
                  </a:lnTo>
                  <a:lnTo>
                    <a:pt x="497" y="194"/>
                  </a:lnTo>
                  <a:lnTo>
                    <a:pt x="497" y="196"/>
                  </a:lnTo>
                  <a:lnTo>
                    <a:pt x="498" y="221"/>
                  </a:lnTo>
                  <a:lnTo>
                    <a:pt x="498" y="224"/>
                  </a:lnTo>
                  <a:lnTo>
                    <a:pt x="499" y="245"/>
                  </a:lnTo>
                  <a:lnTo>
                    <a:pt x="499" y="251"/>
                  </a:lnTo>
                  <a:lnTo>
                    <a:pt x="471" y="252"/>
                  </a:lnTo>
                  <a:lnTo>
                    <a:pt x="468" y="25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6330835" y="3465102"/>
              <a:ext cx="1114610" cy="721831"/>
            </a:xfrm>
            <a:custGeom>
              <a:avLst/>
              <a:gdLst/>
              <a:ahLst/>
              <a:cxnLst>
                <a:cxn ang="0">
                  <a:pos x="217" y="268"/>
                </a:cxn>
                <a:cxn ang="0">
                  <a:pos x="123" y="281"/>
                </a:cxn>
                <a:cxn ang="0">
                  <a:pos x="55" y="293"/>
                </a:cxn>
                <a:cxn ang="0">
                  <a:pos x="3" y="300"/>
                </a:cxn>
                <a:cxn ang="0">
                  <a:pos x="34" y="285"/>
                </a:cxn>
                <a:cxn ang="0">
                  <a:pos x="51" y="266"/>
                </a:cxn>
                <a:cxn ang="0">
                  <a:pos x="57" y="249"/>
                </a:cxn>
                <a:cxn ang="0">
                  <a:pos x="103" y="207"/>
                </a:cxn>
                <a:cxn ang="0">
                  <a:pos x="110" y="221"/>
                </a:cxn>
                <a:cxn ang="0">
                  <a:pos x="123" y="227"/>
                </a:cxn>
                <a:cxn ang="0">
                  <a:pos x="142" y="217"/>
                </a:cxn>
                <a:cxn ang="0">
                  <a:pos x="170" y="213"/>
                </a:cxn>
                <a:cxn ang="0">
                  <a:pos x="180" y="201"/>
                </a:cxn>
                <a:cxn ang="0">
                  <a:pos x="185" y="203"/>
                </a:cxn>
                <a:cxn ang="0">
                  <a:pos x="204" y="194"/>
                </a:cxn>
                <a:cxn ang="0">
                  <a:pos x="208" y="186"/>
                </a:cxn>
                <a:cxn ang="0">
                  <a:pos x="208" y="174"/>
                </a:cxn>
                <a:cxn ang="0">
                  <a:pos x="214" y="156"/>
                </a:cxn>
                <a:cxn ang="0">
                  <a:pos x="224" y="136"/>
                </a:cxn>
                <a:cxn ang="0">
                  <a:pos x="231" y="116"/>
                </a:cxn>
                <a:cxn ang="0">
                  <a:pos x="234" y="98"/>
                </a:cxn>
                <a:cxn ang="0">
                  <a:pos x="262" y="96"/>
                </a:cxn>
                <a:cxn ang="0">
                  <a:pos x="270" y="65"/>
                </a:cxn>
                <a:cxn ang="0">
                  <a:pos x="287" y="50"/>
                </a:cxn>
                <a:cxn ang="0">
                  <a:pos x="299" y="40"/>
                </a:cxn>
                <a:cxn ang="0">
                  <a:pos x="303" y="27"/>
                </a:cxn>
                <a:cxn ang="0">
                  <a:pos x="306" y="9"/>
                </a:cxn>
                <a:cxn ang="0">
                  <a:pos x="343" y="20"/>
                </a:cxn>
                <a:cxn ang="0">
                  <a:pos x="353" y="3"/>
                </a:cxn>
                <a:cxn ang="0">
                  <a:pos x="362" y="13"/>
                </a:cxn>
                <a:cxn ang="0">
                  <a:pos x="381" y="20"/>
                </a:cxn>
                <a:cxn ang="0">
                  <a:pos x="398" y="33"/>
                </a:cxn>
                <a:cxn ang="0">
                  <a:pos x="398" y="44"/>
                </a:cxn>
                <a:cxn ang="0">
                  <a:pos x="386" y="70"/>
                </a:cxn>
                <a:cxn ang="0">
                  <a:pos x="440" y="84"/>
                </a:cxn>
                <a:cxn ang="0">
                  <a:pos x="469" y="101"/>
                </a:cxn>
                <a:cxn ang="0">
                  <a:pos x="449" y="112"/>
                </a:cxn>
                <a:cxn ang="0">
                  <a:pos x="470" y="126"/>
                </a:cxn>
                <a:cxn ang="0">
                  <a:pos x="476" y="143"/>
                </a:cxn>
                <a:cxn ang="0">
                  <a:pos x="470" y="149"/>
                </a:cxn>
                <a:cxn ang="0">
                  <a:pos x="471" y="160"/>
                </a:cxn>
                <a:cxn ang="0">
                  <a:pos x="481" y="169"/>
                </a:cxn>
                <a:cxn ang="0">
                  <a:pos x="459" y="166"/>
                </a:cxn>
                <a:cxn ang="0">
                  <a:pos x="437" y="153"/>
                </a:cxn>
                <a:cxn ang="0">
                  <a:pos x="454" y="164"/>
                </a:cxn>
                <a:cxn ang="0">
                  <a:pos x="471" y="180"/>
                </a:cxn>
                <a:cxn ang="0">
                  <a:pos x="481" y="183"/>
                </a:cxn>
                <a:cxn ang="0">
                  <a:pos x="490" y="174"/>
                </a:cxn>
                <a:cxn ang="0">
                  <a:pos x="511" y="188"/>
                </a:cxn>
                <a:cxn ang="0">
                  <a:pos x="477" y="211"/>
                </a:cxn>
                <a:cxn ang="0">
                  <a:pos x="385" y="232"/>
                </a:cxn>
                <a:cxn ang="0">
                  <a:pos x="528" y="71"/>
                </a:cxn>
                <a:cxn ang="0">
                  <a:pos x="525" y="81"/>
                </a:cxn>
                <a:cxn ang="0">
                  <a:pos x="500" y="105"/>
                </a:cxn>
                <a:cxn ang="0">
                  <a:pos x="505" y="79"/>
                </a:cxn>
                <a:cxn ang="0">
                  <a:pos x="507" y="121"/>
                </a:cxn>
                <a:cxn ang="0">
                  <a:pos x="503" y="153"/>
                </a:cxn>
                <a:cxn ang="0">
                  <a:pos x="500" y="119"/>
                </a:cxn>
              </a:cxnLst>
              <a:rect l="0" t="0" r="r" b="b"/>
              <a:pathLst>
                <a:path w="529" h="302">
                  <a:moveTo>
                    <a:pt x="303" y="251"/>
                  </a:moveTo>
                  <a:lnTo>
                    <a:pt x="299" y="251"/>
                  </a:lnTo>
                  <a:lnTo>
                    <a:pt x="279" y="255"/>
                  </a:lnTo>
                  <a:lnTo>
                    <a:pt x="265" y="258"/>
                  </a:lnTo>
                  <a:lnTo>
                    <a:pt x="245" y="262"/>
                  </a:lnTo>
                  <a:lnTo>
                    <a:pt x="243" y="264"/>
                  </a:lnTo>
                  <a:lnTo>
                    <a:pt x="217" y="268"/>
                  </a:lnTo>
                  <a:lnTo>
                    <a:pt x="205" y="269"/>
                  </a:lnTo>
                  <a:lnTo>
                    <a:pt x="190" y="272"/>
                  </a:lnTo>
                  <a:lnTo>
                    <a:pt x="185" y="272"/>
                  </a:lnTo>
                  <a:lnTo>
                    <a:pt x="156" y="278"/>
                  </a:lnTo>
                  <a:lnTo>
                    <a:pt x="134" y="281"/>
                  </a:lnTo>
                  <a:lnTo>
                    <a:pt x="136" y="279"/>
                  </a:lnTo>
                  <a:lnTo>
                    <a:pt x="123" y="281"/>
                  </a:lnTo>
                  <a:lnTo>
                    <a:pt x="118" y="281"/>
                  </a:lnTo>
                  <a:lnTo>
                    <a:pt x="118" y="283"/>
                  </a:lnTo>
                  <a:lnTo>
                    <a:pt x="102" y="286"/>
                  </a:lnTo>
                  <a:lnTo>
                    <a:pt x="98" y="286"/>
                  </a:lnTo>
                  <a:lnTo>
                    <a:pt x="92" y="288"/>
                  </a:lnTo>
                  <a:lnTo>
                    <a:pt x="72" y="290"/>
                  </a:lnTo>
                  <a:lnTo>
                    <a:pt x="55" y="293"/>
                  </a:lnTo>
                  <a:lnTo>
                    <a:pt x="47" y="296"/>
                  </a:lnTo>
                  <a:lnTo>
                    <a:pt x="31" y="298"/>
                  </a:lnTo>
                  <a:lnTo>
                    <a:pt x="30" y="299"/>
                  </a:lnTo>
                  <a:lnTo>
                    <a:pt x="27" y="298"/>
                  </a:lnTo>
                  <a:lnTo>
                    <a:pt x="14" y="300"/>
                  </a:lnTo>
                  <a:lnTo>
                    <a:pt x="0" y="302"/>
                  </a:lnTo>
                  <a:lnTo>
                    <a:pt x="3" y="300"/>
                  </a:lnTo>
                  <a:lnTo>
                    <a:pt x="10" y="296"/>
                  </a:lnTo>
                  <a:lnTo>
                    <a:pt x="14" y="295"/>
                  </a:lnTo>
                  <a:lnTo>
                    <a:pt x="17" y="293"/>
                  </a:lnTo>
                  <a:lnTo>
                    <a:pt x="18" y="292"/>
                  </a:lnTo>
                  <a:lnTo>
                    <a:pt x="23" y="289"/>
                  </a:lnTo>
                  <a:lnTo>
                    <a:pt x="30" y="286"/>
                  </a:lnTo>
                  <a:lnTo>
                    <a:pt x="34" y="285"/>
                  </a:lnTo>
                  <a:lnTo>
                    <a:pt x="35" y="283"/>
                  </a:lnTo>
                  <a:lnTo>
                    <a:pt x="34" y="282"/>
                  </a:lnTo>
                  <a:lnTo>
                    <a:pt x="38" y="275"/>
                  </a:lnTo>
                  <a:lnTo>
                    <a:pt x="38" y="273"/>
                  </a:lnTo>
                  <a:lnTo>
                    <a:pt x="45" y="272"/>
                  </a:lnTo>
                  <a:lnTo>
                    <a:pt x="50" y="269"/>
                  </a:lnTo>
                  <a:lnTo>
                    <a:pt x="51" y="266"/>
                  </a:lnTo>
                  <a:lnTo>
                    <a:pt x="50" y="262"/>
                  </a:lnTo>
                  <a:lnTo>
                    <a:pt x="52" y="259"/>
                  </a:lnTo>
                  <a:lnTo>
                    <a:pt x="58" y="256"/>
                  </a:lnTo>
                  <a:lnTo>
                    <a:pt x="58" y="254"/>
                  </a:lnTo>
                  <a:lnTo>
                    <a:pt x="58" y="252"/>
                  </a:lnTo>
                  <a:lnTo>
                    <a:pt x="57" y="251"/>
                  </a:lnTo>
                  <a:lnTo>
                    <a:pt x="57" y="249"/>
                  </a:lnTo>
                  <a:lnTo>
                    <a:pt x="67" y="241"/>
                  </a:lnTo>
                  <a:lnTo>
                    <a:pt x="67" y="239"/>
                  </a:lnTo>
                  <a:lnTo>
                    <a:pt x="76" y="234"/>
                  </a:lnTo>
                  <a:lnTo>
                    <a:pt x="79" y="232"/>
                  </a:lnTo>
                  <a:lnTo>
                    <a:pt x="84" y="228"/>
                  </a:lnTo>
                  <a:lnTo>
                    <a:pt x="101" y="205"/>
                  </a:lnTo>
                  <a:lnTo>
                    <a:pt x="103" y="207"/>
                  </a:lnTo>
                  <a:lnTo>
                    <a:pt x="102" y="208"/>
                  </a:lnTo>
                  <a:lnTo>
                    <a:pt x="101" y="210"/>
                  </a:lnTo>
                  <a:lnTo>
                    <a:pt x="101" y="211"/>
                  </a:lnTo>
                  <a:lnTo>
                    <a:pt x="106" y="215"/>
                  </a:lnTo>
                  <a:lnTo>
                    <a:pt x="106" y="218"/>
                  </a:lnTo>
                  <a:lnTo>
                    <a:pt x="108" y="221"/>
                  </a:lnTo>
                  <a:lnTo>
                    <a:pt x="110" y="221"/>
                  </a:lnTo>
                  <a:lnTo>
                    <a:pt x="112" y="222"/>
                  </a:lnTo>
                  <a:lnTo>
                    <a:pt x="113" y="225"/>
                  </a:lnTo>
                  <a:lnTo>
                    <a:pt x="115" y="225"/>
                  </a:lnTo>
                  <a:lnTo>
                    <a:pt x="116" y="224"/>
                  </a:lnTo>
                  <a:lnTo>
                    <a:pt x="119" y="225"/>
                  </a:lnTo>
                  <a:lnTo>
                    <a:pt x="120" y="227"/>
                  </a:lnTo>
                  <a:lnTo>
                    <a:pt x="123" y="227"/>
                  </a:lnTo>
                  <a:lnTo>
                    <a:pt x="126" y="230"/>
                  </a:lnTo>
                  <a:lnTo>
                    <a:pt x="133" y="228"/>
                  </a:lnTo>
                  <a:lnTo>
                    <a:pt x="136" y="225"/>
                  </a:lnTo>
                  <a:lnTo>
                    <a:pt x="136" y="224"/>
                  </a:lnTo>
                  <a:lnTo>
                    <a:pt x="137" y="222"/>
                  </a:lnTo>
                  <a:lnTo>
                    <a:pt x="142" y="220"/>
                  </a:lnTo>
                  <a:lnTo>
                    <a:pt x="142" y="217"/>
                  </a:lnTo>
                  <a:lnTo>
                    <a:pt x="143" y="214"/>
                  </a:lnTo>
                  <a:lnTo>
                    <a:pt x="147" y="218"/>
                  </a:lnTo>
                  <a:lnTo>
                    <a:pt x="154" y="221"/>
                  </a:lnTo>
                  <a:lnTo>
                    <a:pt x="159" y="217"/>
                  </a:lnTo>
                  <a:lnTo>
                    <a:pt x="167" y="215"/>
                  </a:lnTo>
                  <a:lnTo>
                    <a:pt x="168" y="213"/>
                  </a:lnTo>
                  <a:lnTo>
                    <a:pt x="170" y="213"/>
                  </a:lnTo>
                  <a:lnTo>
                    <a:pt x="170" y="214"/>
                  </a:lnTo>
                  <a:lnTo>
                    <a:pt x="173" y="213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4" y="204"/>
                  </a:lnTo>
                  <a:lnTo>
                    <a:pt x="176" y="201"/>
                  </a:lnTo>
                  <a:lnTo>
                    <a:pt x="180" y="201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3" y="204"/>
                  </a:lnTo>
                  <a:lnTo>
                    <a:pt x="183" y="204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93" y="196"/>
                  </a:lnTo>
                  <a:lnTo>
                    <a:pt x="195" y="194"/>
                  </a:lnTo>
                  <a:lnTo>
                    <a:pt x="197" y="193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1" y="197"/>
                  </a:lnTo>
                  <a:lnTo>
                    <a:pt x="204" y="194"/>
                  </a:lnTo>
                  <a:lnTo>
                    <a:pt x="205" y="191"/>
                  </a:lnTo>
                  <a:lnTo>
                    <a:pt x="208" y="190"/>
                  </a:lnTo>
                  <a:lnTo>
                    <a:pt x="208" y="188"/>
                  </a:lnTo>
                  <a:lnTo>
                    <a:pt x="211" y="187"/>
                  </a:lnTo>
                  <a:lnTo>
                    <a:pt x="211" y="184"/>
                  </a:lnTo>
                  <a:lnTo>
                    <a:pt x="210" y="186"/>
                  </a:lnTo>
                  <a:lnTo>
                    <a:pt x="208" y="186"/>
                  </a:lnTo>
                  <a:lnTo>
                    <a:pt x="208" y="183"/>
                  </a:lnTo>
                  <a:lnTo>
                    <a:pt x="212" y="179"/>
                  </a:lnTo>
                  <a:lnTo>
                    <a:pt x="214" y="177"/>
                  </a:lnTo>
                  <a:lnTo>
                    <a:pt x="211" y="176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11" y="169"/>
                  </a:lnTo>
                  <a:lnTo>
                    <a:pt x="210" y="166"/>
                  </a:lnTo>
                  <a:lnTo>
                    <a:pt x="211" y="164"/>
                  </a:lnTo>
                  <a:lnTo>
                    <a:pt x="211" y="162"/>
                  </a:lnTo>
                  <a:lnTo>
                    <a:pt x="214" y="157"/>
                  </a:lnTo>
                  <a:lnTo>
                    <a:pt x="214" y="156"/>
                  </a:lnTo>
                  <a:lnTo>
                    <a:pt x="214" y="154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47"/>
                  </a:lnTo>
                  <a:lnTo>
                    <a:pt x="222" y="143"/>
                  </a:lnTo>
                  <a:lnTo>
                    <a:pt x="224" y="139"/>
                  </a:lnTo>
                  <a:lnTo>
                    <a:pt x="224" y="136"/>
                  </a:lnTo>
                  <a:lnTo>
                    <a:pt x="225" y="133"/>
                  </a:lnTo>
                  <a:lnTo>
                    <a:pt x="224" y="132"/>
                  </a:lnTo>
                  <a:lnTo>
                    <a:pt x="225" y="128"/>
                  </a:lnTo>
                  <a:lnTo>
                    <a:pt x="225" y="126"/>
                  </a:lnTo>
                  <a:lnTo>
                    <a:pt x="229" y="121"/>
                  </a:lnTo>
                  <a:lnTo>
                    <a:pt x="231" y="118"/>
                  </a:lnTo>
                  <a:lnTo>
                    <a:pt x="231" y="116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32" y="111"/>
                  </a:lnTo>
                  <a:lnTo>
                    <a:pt x="234" y="111"/>
                  </a:lnTo>
                  <a:lnTo>
                    <a:pt x="234" y="106"/>
                  </a:lnTo>
                  <a:lnTo>
                    <a:pt x="235" y="104"/>
                  </a:lnTo>
                  <a:lnTo>
                    <a:pt x="234" y="98"/>
                  </a:lnTo>
                  <a:lnTo>
                    <a:pt x="235" y="95"/>
                  </a:lnTo>
                  <a:lnTo>
                    <a:pt x="235" y="94"/>
                  </a:lnTo>
                  <a:lnTo>
                    <a:pt x="235" y="89"/>
                  </a:lnTo>
                  <a:lnTo>
                    <a:pt x="243" y="91"/>
                  </a:lnTo>
                  <a:lnTo>
                    <a:pt x="248" y="98"/>
                  </a:lnTo>
                  <a:lnTo>
                    <a:pt x="259" y="99"/>
                  </a:lnTo>
                  <a:lnTo>
                    <a:pt x="262" y="96"/>
                  </a:lnTo>
                  <a:lnTo>
                    <a:pt x="263" y="94"/>
                  </a:lnTo>
                  <a:lnTo>
                    <a:pt x="268" y="77"/>
                  </a:lnTo>
                  <a:lnTo>
                    <a:pt x="268" y="77"/>
                  </a:lnTo>
                  <a:lnTo>
                    <a:pt x="270" y="77"/>
                  </a:lnTo>
                  <a:lnTo>
                    <a:pt x="269" y="72"/>
                  </a:lnTo>
                  <a:lnTo>
                    <a:pt x="270" y="68"/>
                  </a:lnTo>
                  <a:lnTo>
                    <a:pt x="270" y="65"/>
                  </a:lnTo>
                  <a:lnTo>
                    <a:pt x="272" y="64"/>
                  </a:lnTo>
                  <a:lnTo>
                    <a:pt x="273" y="60"/>
                  </a:lnTo>
                  <a:lnTo>
                    <a:pt x="283" y="65"/>
                  </a:lnTo>
                  <a:lnTo>
                    <a:pt x="285" y="58"/>
                  </a:lnTo>
                  <a:lnTo>
                    <a:pt x="285" y="54"/>
                  </a:lnTo>
                  <a:lnTo>
                    <a:pt x="287" y="51"/>
                  </a:lnTo>
                  <a:lnTo>
                    <a:pt x="287" y="50"/>
                  </a:lnTo>
                  <a:lnTo>
                    <a:pt x="289" y="50"/>
                  </a:lnTo>
                  <a:lnTo>
                    <a:pt x="289" y="51"/>
                  </a:lnTo>
                  <a:lnTo>
                    <a:pt x="292" y="50"/>
                  </a:lnTo>
                  <a:lnTo>
                    <a:pt x="293" y="47"/>
                  </a:lnTo>
                  <a:lnTo>
                    <a:pt x="294" y="44"/>
                  </a:lnTo>
                  <a:lnTo>
                    <a:pt x="296" y="44"/>
                  </a:lnTo>
                  <a:lnTo>
                    <a:pt x="299" y="40"/>
                  </a:lnTo>
                  <a:lnTo>
                    <a:pt x="299" y="38"/>
                  </a:lnTo>
                  <a:lnTo>
                    <a:pt x="297" y="38"/>
                  </a:lnTo>
                  <a:lnTo>
                    <a:pt x="299" y="36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3" y="30"/>
                  </a:lnTo>
                  <a:lnTo>
                    <a:pt x="303" y="27"/>
                  </a:lnTo>
                  <a:lnTo>
                    <a:pt x="304" y="24"/>
                  </a:lnTo>
                  <a:lnTo>
                    <a:pt x="303" y="23"/>
                  </a:lnTo>
                  <a:lnTo>
                    <a:pt x="303" y="21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6" y="10"/>
                  </a:lnTo>
                  <a:lnTo>
                    <a:pt x="306" y="9"/>
                  </a:lnTo>
                  <a:lnTo>
                    <a:pt x="304" y="9"/>
                  </a:lnTo>
                  <a:lnTo>
                    <a:pt x="304" y="7"/>
                  </a:lnTo>
                  <a:lnTo>
                    <a:pt x="303" y="0"/>
                  </a:lnTo>
                  <a:lnTo>
                    <a:pt x="309" y="3"/>
                  </a:lnTo>
                  <a:lnTo>
                    <a:pt x="311" y="4"/>
                  </a:lnTo>
                  <a:lnTo>
                    <a:pt x="327" y="11"/>
                  </a:lnTo>
                  <a:lnTo>
                    <a:pt x="343" y="20"/>
                  </a:lnTo>
                  <a:lnTo>
                    <a:pt x="343" y="19"/>
                  </a:lnTo>
                  <a:lnTo>
                    <a:pt x="343" y="14"/>
                  </a:lnTo>
                  <a:lnTo>
                    <a:pt x="344" y="10"/>
                  </a:lnTo>
                  <a:lnTo>
                    <a:pt x="344" y="6"/>
                  </a:lnTo>
                  <a:lnTo>
                    <a:pt x="345" y="3"/>
                  </a:lnTo>
                  <a:lnTo>
                    <a:pt x="348" y="3"/>
                  </a:lnTo>
                  <a:lnTo>
                    <a:pt x="353" y="3"/>
                  </a:lnTo>
                  <a:lnTo>
                    <a:pt x="355" y="3"/>
                  </a:lnTo>
                  <a:lnTo>
                    <a:pt x="358" y="4"/>
                  </a:lnTo>
                  <a:lnTo>
                    <a:pt x="361" y="6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11"/>
                  </a:lnTo>
                  <a:lnTo>
                    <a:pt x="362" y="13"/>
                  </a:lnTo>
                  <a:lnTo>
                    <a:pt x="362" y="17"/>
                  </a:lnTo>
                  <a:lnTo>
                    <a:pt x="365" y="17"/>
                  </a:lnTo>
                  <a:lnTo>
                    <a:pt x="367" y="19"/>
                  </a:lnTo>
                  <a:lnTo>
                    <a:pt x="369" y="20"/>
                  </a:lnTo>
                  <a:lnTo>
                    <a:pt x="374" y="19"/>
                  </a:lnTo>
                  <a:lnTo>
                    <a:pt x="375" y="19"/>
                  </a:lnTo>
                  <a:lnTo>
                    <a:pt x="381" y="20"/>
                  </a:lnTo>
                  <a:lnTo>
                    <a:pt x="382" y="24"/>
                  </a:lnTo>
                  <a:lnTo>
                    <a:pt x="389" y="24"/>
                  </a:lnTo>
                  <a:lnTo>
                    <a:pt x="391" y="26"/>
                  </a:lnTo>
                  <a:lnTo>
                    <a:pt x="395" y="27"/>
                  </a:lnTo>
                  <a:lnTo>
                    <a:pt x="395" y="28"/>
                  </a:lnTo>
                  <a:lnTo>
                    <a:pt x="398" y="30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399" y="34"/>
                  </a:lnTo>
                  <a:lnTo>
                    <a:pt x="399" y="37"/>
                  </a:lnTo>
                  <a:lnTo>
                    <a:pt x="401" y="43"/>
                  </a:lnTo>
                  <a:lnTo>
                    <a:pt x="399" y="43"/>
                  </a:lnTo>
                  <a:lnTo>
                    <a:pt x="398" y="43"/>
                  </a:lnTo>
                  <a:lnTo>
                    <a:pt x="398" y="44"/>
                  </a:lnTo>
                  <a:lnTo>
                    <a:pt x="396" y="47"/>
                  </a:lnTo>
                  <a:lnTo>
                    <a:pt x="396" y="50"/>
                  </a:lnTo>
                  <a:lnTo>
                    <a:pt x="392" y="53"/>
                  </a:lnTo>
                  <a:lnTo>
                    <a:pt x="392" y="50"/>
                  </a:lnTo>
                  <a:lnTo>
                    <a:pt x="389" y="51"/>
                  </a:lnTo>
                  <a:lnTo>
                    <a:pt x="388" y="64"/>
                  </a:lnTo>
                  <a:lnTo>
                    <a:pt x="386" y="70"/>
                  </a:lnTo>
                  <a:lnTo>
                    <a:pt x="391" y="75"/>
                  </a:lnTo>
                  <a:lnTo>
                    <a:pt x="389" y="77"/>
                  </a:lnTo>
                  <a:lnTo>
                    <a:pt x="395" y="77"/>
                  </a:lnTo>
                  <a:lnTo>
                    <a:pt x="406" y="71"/>
                  </a:lnTo>
                  <a:lnTo>
                    <a:pt x="412" y="78"/>
                  </a:lnTo>
                  <a:lnTo>
                    <a:pt x="418" y="82"/>
                  </a:lnTo>
                  <a:lnTo>
                    <a:pt x="440" y="84"/>
                  </a:lnTo>
                  <a:lnTo>
                    <a:pt x="445" y="88"/>
                  </a:lnTo>
                  <a:lnTo>
                    <a:pt x="445" y="91"/>
                  </a:lnTo>
                  <a:lnTo>
                    <a:pt x="445" y="94"/>
                  </a:lnTo>
                  <a:lnTo>
                    <a:pt x="447" y="92"/>
                  </a:lnTo>
                  <a:lnTo>
                    <a:pt x="459" y="94"/>
                  </a:lnTo>
                  <a:lnTo>
                    <a:pt x="467" y="98"/>
                  </a:lnTo>
                  <a:lnTo>
                    <a:pt x="469" y="101"/>
                  </a:lnTo>
                  <a:lnTo>
                    <a:pt x="464" y="106"/>
                  </a:lnTo>
                  <a:lnTo>
                    <a:pt x="467" y="112"/>
                  </a:lnTo>
                  <a:lnTo>
                    <a:pt x="464" y="115"/>
                  </a:lnTo>
                  <a:lnTo>
                    <a:pt x="467" y="116"/>
                  </a:lnTo>
                  <a:lnTo>
                    <a:pt x="467" y="121"/>
                  </a:lnTo>
                  <a:lnTo>
                    <a:pt x="456" y="121"/>
                  </a:lnTo>
                  <a:lnTo>
                    <a:pt x="449" y="112"/>
                  </a:lnTo>
                  <a:lnTo>
                    <a:pt x="445" y="111"/>
                  </a:lnTo>
                  <a:lnTo>
                    <a:pt x="433" y="104"/>
                  </a:lnTo>
                  <a:lnTo>
                    <a:pt x="430" y="104"/>
                  </a:lnTo>
                  <a:lnTo>
                    <a:pt x="439" y="112"/>
                  </a:lnTo>
                  <a:lnTo>
                    <a:pt x="442" y="113"/>
                  </a:lnTo>
                  <a:lnTo>
                    <a:pt x="452" y="123"/>
                  </a:lnTo>
                  <a:lnTo>
                    <a:pt x="470" y="126"/>
                  </a:lnTo>
                  <a:lnTo>
                    <a:pt x="469" y="129"/>
                  </a:lnTo>
                  <a:lnTo>
                    <a:pt x="457" y="129"/>
                  </a:lnTo>
                  <a:lnTo>
                    <a:pt x="463" y="132"/>
                  </a:lnTo>
                  <a:lnTo>
                    <a:pt x="469" y="130"/>
                  </a:lnTo>
                  <a:lnTo>
                    <a:pt x="477" y="139"/>
                  </a:lnTo>
                  <a:lnTo>
                    <a:pt x="477" y="143"/>
                  </a:lnTo>
                  <a:lnTo>
                    <a:pt x="476" y="143"/>
                  </a:lnTo>
                  <a:lnTo>
                    <a:pt x="471" y="139"/>
                  </a:lnTo>
                  <a:lnTo>
                    <a:pt x="463" y="136"/>
                  </a:lnTo>
                  <a:lnTo>
                    <a:pt x="463" y="139"/>
                  </a:lnTo>
                  <a:lnTo>
                    <a:pt x="466" y="139"/>
                  </a:lnTo>
                  <a:lnTo>
                    <a:pt x="467" y="142"/>
                  </a:lnTo>
                  <a:lnTo>
                    <a:pt x="464" y="143"/>
                  </a:lnTo>
                  <a:lnTo>
                    <a:pt x="470" y="149"/>
                  </a:lnTo>
                  <a:lnTo>
                    <a:pt x="466" y="153"/>
                  </a:lnTo>
                  <a:lnTo>
                    <a:pt x="450" y="143"/>
                  </a:lnTo>
                  <a:lnTo>
                    <a:pt x="447" y="143"/>
                  </a:lnTo>
                  <a:lnTo>
                    <a:pt x="450" y="146"/>
                  </a:lnTo>
                  <a:lnTo>
                    <a:pt x="457" y="152"/>
                  </a:lnTo>
                  <a:lnTo>
                    <a:pt x="470" y="156"/>
                  </a:lnTo>
                  <a:lnTo>
                    <a:pt x="471" y="160"/>
                  </a:lnTo>
                  <a:lnTo>
                    <a:pt x="473" y="159"/>
                  </a:lnTo>
                  <a:lnTo>
                    <a:pt x="474" y="160"/>
                  </a:lnTo>
                  <a:lnTo>
                    <a:pt x="476" y="157"/>
                  </a:lnTo>
                  <a:lnTo>
                    <a:pt x="480" y="162"/>
                  </a:lnTo>
                  <a:lnTo>
                    <a:pt x="474" y="164"/>
                  </a:lnTo>
                  <a:lnTo>
                    <a:pt x="481" y="164"/>
                  </a:lnTo>
                  <a:lnTo>
                    <a:pt x="481" y="169"/>
                  </a:lnTo>
                  <a:lnTo>
                    <a:pt x="477" y="173"/>
                  </a:lnTo>
                  <a:lnTo>
                    <a:pt x="474" y="176"/>
                  </a:lnTo>
                  <a:lnTo>
                    <a:pt x="466" y="169"/>
                  </a:lnTo>
                  <a:lnTo>
                    <a:pt x="466" y="167"/>
                  </a:lnTo>
                  <a:lnTo>
                    <a:pt x="463" y="166"/>
                  </a:lnTo>
                  <a:lnTo>
                    <a:pt x="463" y="169"/>
                  </a:lnTo>
                  <a:lnTo>
                    <a:pt x="459" y="166"/>
                  </a:lnTo>
                  <a:lnTo>
                    <a:pt x="459" y="162"/>
                  </a:lnTo>
                  <a:lnTo>
                    <a:pt x="454" y="159"/>
                  </a:lnTo>
                  <a:lnTo>
                    <a:pt x="452" y="159"/>
                  </a:lnTo>
                  <a:lnTo>
                    <a:pt x="449" y="163"/>
                  </a:lnTo>
                  <a:lnTo>
                    <a:pt x="445" y="159"/>
                  </a:lnTo>
                  <a:lnTo>
                    <a:pt x="440" y="160"/>
                  </a:lnTo>
                  <a:lnTo>
                    <a:pt x="437" y="153"/>
                  </a:lnTo>
                  <a:lnTo>
                    <a:pt x="439" y="159"/>
                  </a:lnTo>
                  <a:lnTo>
                    <a:pt x="436" y="162"/>
                  </a:lnTo>
                  <a:lnTo>
                    <a:pt x="439" y="164"/>
                  </a:lnTo>
                  <a:lnTo>
                    <a:pt x="446" y="162"/>
                  </a:lnTo>
                  <a:lnTo>
                    <a:pt x="452" y="166"/>
                  </a:lnTo>
                  <a:lnTo>
                    <a:pt x="453" y="162"/>
                  </a:lnTo>
                  <a:lnTo>
                    <a:pt x="454" y="164"/>
                  </a:lnTo>
                  <a:lnTo>
                    <a:pt x="457" y="173"/>
                  </a:lnTo>
                  <a:lnTo>
                    <a:pt x="463" y="173"/>
                  </a:lnTo>
                  <a:lnTo>
                    <a:pt x="462" y="176"/>
                  </a:lnTo>
                  <a:lnTo>
                    <a:pt x="466" y="174"/>
                  </a:lnTo>
                  <a:lnTo>
                    <a:pt x="470" y="177"/>
                  </a:lnTo>
                  <a:lnTo>
                    <a:pt x="470" y="181"/>
                  </a:lnTo>
                  <a:lnTo>
                    <a:pt x="471" y="180"/>
                  </a:lnTo>
                  <a:lnTo>
                    <a:pt x="471" y="183"/>
                  </a:lnTo>
                  <a:lnTo>
                    <a:pt x="469" y="188"/>
                  </a:lnTo>
                  <a:lnTo>
                    <a:pt x="469" y="191"/>
                  </a:lnTo>
                  <a:lnTo>
                    <a:pt x="471" y="186"/>
                  </a:lnTo>
                  <a:lnTo>
                    <a:pt x="477" y="181"/>
                  </a:lnTo>
                  <a:lnTo>
                    <a:pt x="480" y="179"/>
                  </a:lnTo>
                  <a:lnTo>
                    <a:pt x="481" y="183"/>
                  </a:lnTo>
                  <a:lnTo>
                    <a:pt x="478" y="186"/>
                  </a:lnTo>
                  <a:lnTo>
                    <a:pt x="478" y="187"/>
                  </a:lnTo>
                  <a:lnTo>
                    <a:pt x="484" y="184"/>
                  </a:lnTo>
                  <a:lnTo>
                    <a:pt x="486" y="186"/>
                  </a:lnTo>
                  <a:lnTo>
                    <a:pt x="483" y="176"/>
                  </a:lnTo>
                  <a:lnTo>
                    <a:pt x="484" y="174"/>
                  </a:lnTo>
                  <a:lnTo>
                    <a:pt x="490" y="174"/>
                  </a:lnTo>
                  <a:lnTo>
                    <a:pt x="491" y="177"/>
                  </a:lnTo>
                  <a:lnTo>
                    <a:pt x="495" y="174"/>
                  </a:lnTo>
                  <a:lnTo>
                    <a:pt x="504" y="173"/>
                  </a:lnTo>
                  <a:lnTo>
                    <a:pt x="518" y="200"/>
                  </a:lnTo>
                  <a:lnTo>
                    <a:pt x="517" y="201"/>
                  </a:lnTo>
                  <a:lnTo>
                    <a:pt x="517" y="197"/>
                  </a:lnTo>
                  <a:lnTo>
                    <a:pt x="511" y="188"/>
                  </a:lnTo>
                  <a:lnTo>
                    <a:pt x="511" y="203"/>
                  </a:lnTo>
                  <a:lnTo>
                    <a:pt x="508" y="203"/>
                  </a:lnTo>
                  <a:lnTo>
                    <a:pt x="505" y="200"/>
                  </a:lnTo>
                  <a:lnTo>
                    <a:pt x="507" y="203"/>
                  </a:lnTo>
                  <a:lnTo>
                    <a:pt x="503" y="204"/>
                  </a:lnTo>
                  <a:lnTo>
                    <a:pt x="488" y="208"/>
                  </a:lnTo>
                  <a:lnTo>
                    <a:pt x="477" y="211"/>
                  </a:lnTo>
                  <a:lnTo>
                    <a:pt x="473" y="211"/>
                  </a:lnTo>
                  <a:lnTo>
                    <a:pt x="450" y="217"/>
                  </a:lnTo>
                  <a:lnTo>
                    <a:pt x="450" y="217"/>
                  </a:lnTo>
                  <a:lnTo>
                    <a:pt x="433" y="221"/>
                  </a:lnTo>
                  <a:lnTo>
                    <a:pt x="423" y="224"/>
                  </a:lnTo>
                  <a:lnTo>
                    <a:pt x="395" y="230"/>
                  </a:lnTo>
                  <a:lnTo>
                    <a:pt x="385" y="232"/>
                  </a:lnTo>
                  <a:lnTo>
                    <a:pt x="375" y="235"/>
                  </a:lnTo>
                  <a:lnTo>
                    <a:pt x="358" y="239"/>
                  </a:lnTo>
                  <a:lnTo>
                    <a:pt x="348" y="241"/>
                  </a:lnTo>
                  <a:lnTo>
                    <a:pt x="330" y="245"/>
                  </a:lnTo>
                  <a:lnTo>
                    <a:pt x="326" y="247"/>
                  </a:lnTo>
                  <a:lnTo>
                    <a:pt x="303" y="251"/>
                  </a:lnTo>
                  <a:close/>
                  <a:moveTo>
                    <a:pt x="528" y="71"/>
                  </a:moveTo>
                  <a:lnTo>
                    <a:pt x="529" y="70"/>
                  </a:lnTo>
                  <a:lnTo>
                    <a:pt x="528" y="77"/>
                  </a:lnTo>
                  <a:lnTo>
                    <a:pt x="527" y="84"/>
                  </a:lnTo>
                  <a:lnTo>
                    <a:pt x="524" y="85"/>
                  </a:lnTo>
                  <a:lnTo>
                    <a:pt x="525" y="82"/>
                  </a:lnTo>
                  <a:lnTo>
                    <a:pt x="524" y="82"/>
                  </a:lnTo>
                  <a:lnTo>
                    <a:pt x="525" y="81"/>
                  </a:lnTo>
                  <a:lnTo>
                    <a:pt x="528" y="71"/>
                  </a:lnTo>
                  <a:close/>
                  <a:moveTo>
                    <a:pt x="500" y="119"/>
                  </a:moveTo>
                  <a:lnTo>
                    <a:pt x="494" y="119"/>
                  </a:lnTo>
                  <a:lnTo>
                    <a:pt x="494" y="118"/>
                  </a:lnTo>
                  <a:lnTo>
                    <a:pt x="497" y="118"/>
                  </a:lnTo>
                  <a:lnTo>
                    <a:pt x="495" y="116"/>
                  </a:lnTo>
                  <a:lnTo>
                    <a:pt x="500" y="105"/>
                  </a:lnTo>
                  <a:lnTo>
                    <a:pt x="500" y="98"/>
                  </a:lnTo>
                  <a:lnTo>
                    <a:pt x="505" y="94"/>
                  </a:lnTo>
                  <a:lnTo>
                    <a:pt x="504" y="91"/>
                  </a:lnTo>
                  <a:lnTo>
                    <a:pt x="500" y="87"/>
                  </a:lnTo>
                  <a:lnTo>
                    <a:pt x="505" y="84"/>
                  </a:lnTo>
                  <a:lnTo>
                    <a:pt x="505" y="81"/>
                  </a:lnTo>
                  <a:lnTo>
                    <a:pt x="505" y="79"/>
                  </a:lnTo>
                  <a:lnTo>
                    <a:pt x="521" y="74"/>
                  </a:lnTo>
                  <a:lnTo>
                    <a:pt x="512" y="104"/>
                  </a:lnTo>
                  <a:lnTo>
                    <a:pt x="515" y="105"/>
                  </a:lnTo>
                  <a:lnTo>
                    <a:pt x="510" y="113"/>
                  </a:lnTo>
                  <a:lnTo>
                    <a:pt x="512" y="115"/>
                  </a:lnTo>
                  <a:lnTo>
                    <a:pt x="508" y="116"/>
                  </a:lnTo>
                  <a:lnTo>
                    <a:pt x="507" y="121"/>
                  </a:lnTo>
                  <a:lnTo>
                    <a:pt x="511" y="122"/>
                  </a:lnTo>
                  <a:lnTo>
                    <a:pt x="504" y="125"/>
                  </a:lnTo>
                  <a:lnTo>
                    <a:pt x="505" y="129"/>
                  </a:lnTo>
                  <a:lnTo>
                    <a:pt x="507" y="129"/>
                  </a:lnTo>
                  <a:lnTo>
                    <a:pt x="504" y="129"/>
                  </a:lnTo>
                  <a:lnTo>
                    <a:pt x="501" y="135"/>
                  </a:lnTo>
                  <a:lnTo>
                    <a:pt x="503" y="153"/>
                  </a:lnTo>
                  <a:lnTo>
                    <a:pt x="501" y="156"/>
                  </a:lnTo>
                  <a:lnTo>
                    <a:pt x="494" y="142"/>
                  </a:lnTo>
                  <a:lnTo>
                    <a:pt x="495" y="126"/>
                  </a:lnTo>
                  <a:lnTo>
                    <a:pt x="494" y="126"/>
                  </a:lnTo>
                  <a:lnTo>
                    <a:pt x="494" y="123"/>
                  </a:lnTo>
                  <a:lnTo>
                    <a:pt x="495" y="119"/>
                  </a:lnTo>
                  <a:lnTo>
                    <a:pt x="500" y="1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6330835" y="3465102"/>
              <a:ext cx="1114610" cy="721831"/>
            </a:xfrm>
            <a:custGeom>
              <a:avLst/>
              <a:gdLst/>
              <a:ahLst/>
              <a:cxnLst>
                <a:cxn ang="0">
                  <a:pos x="217" y="268"/>
                </a:cxn>
                <a:cxn ang="0">
                  <a:pos x="123" y="281"/>
                </a:cxn>
                <a:cxn ang="0">
                  <a:pos x="55" y="293"/>
                </a:cxn>
                <a:cxn ang="0">
                  <a:pos x="3" y="300"/>
                </a:cxn>
                <a:cxn ang="0">
                  <a:pos x="34" y="285"/>
                </a:cxn>
                <a:cxn ang="0">
                  <a:pos x="51" y="266"/>
                </a:cxn>
                <a:cxn ang="0">
                  <a:pos x="57" y="249"/>
                </a:cxn>
                <a:cxn ang="0">
                  <a:pos x="103" y="207"/>
                </a:cxn>
                <a:cxn ang="0">
                  <a:pos x="110" y="221"/>
                </a:cxn>
                <a:cxn ang="0">
                  <a:pos x="123" y="227"/>
                </a:cxn>
                <a:cxn ang="0">
                  <a:pos x="142" y="217"/>
                </a:cxn>
                <a:cxn ang="0">
                  <a:pos x="170" y="213"/>
                </a:cxn>
                <a:cxn ang="0">
                  <a:pos x="180" y="201"/>
                </a:cxn>
                <a:cxn ang="0">
                  <a:pos x="185" y="203"/>
                </a:cxn>
                <a:cxn ang="0">
                  <a:pos x="204" y="194"/>
                </a:cxn>
                <a:cxn ang="0">
                  <a:pos x="208" y="186"/>
                </a:cxn>
                <a:cxn ang="0">
                  <a:pos x="208" y="174"/>
                </a:cxn>
                <a:cxn ang="0">
                  <a:pos x="214" y="156"/>
                </a:cxn>
                <a:cxn ang="0">
                  <a:pos x="224" y="136"/>
                </a:cxn>
                <a:cxn ang="0">
                  <a:pos x="231" y="116"/>
                </a:cxn>
                <a:cxn ang="0">
                  <a:pos x="234" y="98"/>
                </a:cxn>
                <a:cxn ang="0">
                  <a:pos x="262" y="96"/>
                </a:cxn>
                <a:cxn ang="0">
                  <a:pos x="270" y="65"/>
                </a:cxn>
                <a:cxn ang="0">
                  <a:pos x="287" y="50"/>
                </a:cxn>
                <a:cxn ang="0">
                  <a:pos x="299" y="40"/>
                </a:cxn>
                <a:cxn ang="0">
                  <a:pos x="303" y="27"/>
                </a:cxn>
                <a:cxn ang="0">
                  <a:pos x="306" y="9"/>
                </a:cxn>
                <a:cxn ang="0">
                  <a:pos x="343" y="20"/>
                </a:cxn>
                <a:cxn ang="0">
                  <a:pos x="353" y="3"/>
                </a:cxn>
                <a:cxn ang="0">
                  <a:pos x="362" y="13"/>
                </a:cxn>
                <a:cxn ang="0">
                  <a:pos x="381" y="20"/>
                </a:cxn>
                <a:cxn ang="0">
                  <a:pos x="398" y="33"/>
                </a:cxn>
                <a:cxn ang="0">
                  <a:pos x="398" y="44"/>
                </a:cxn>
                <a:cxn ang="0">
                  <a:pos x="386" y="70"/>
                </a:cxn>
                <a:cxn ang="0">
                  <a:pos x="440" y="84"/>
                </a:cxn>
                <a:cxn ang="0">
                  <a:pos x="469" y="101"/>
                </a:cxn>
                <a:cxn ang="0">
                  <a:pos x="449" y="112"/>
                </a:cxn>
                <a:cxn ang="0">
                  <a:pos x="470" y="126"/>
                </a:cxn>
                <a:cxn ang="0">
                  <a:pos x="476" y="143"/>
                </a:cxn>
                <a:cxn ang="0">
                  <a:pos x="470" y="149"/>
                </a:cxn>
                <a:cxn ang="0">
                  <a:pos x="471" y="160"/>
                </a:cxn>
                <a:cxn ang="0">
                  <a:pos x="481" y="169"/>
                </a:cxn>
                <a:cxn ang="0">
                  <a:pos x="459" y="166"/>
                </a:cxn>
                <a:cxn ang="0">
                  <a:pos x="437" y="153"/>
                </a:cxn>
                <a:cxn ang="0">
                  <a:pos x="454" y="164"/>
                </a:cxn>
                <a:cxn ang="0">
                  <a:pos x="471" y="180"/>
                </a:cxn>
                <a:cxn ang="0">
                  <a:pos x="481" y="183"/>
                </a:cxn>
                <a:cxn ang="0">
                  <a:pos x="490" y="174"/>
                </a:cxn>
                <a:cxn ang="0">
                  <a:pos x="511" y="188"/>
                </a:cxn>
                <a:cxn ang="0">
                  <a:pos x="477" y="211"/>
                </a:cxn>
                <a:cxn ang="0">
                  <a:pos x="385" y="232"/>
                </a:cxn>
                <a:cxn ang="0">
                  <a:pos x="529" y="71"/>
                </a:cxn>
                <a:cxn ang="0">
                  <a:pos x="525" y="81"/>
                </a:cxn>
                <a:cxn ang="0">
                  <a:pos x="495" y="116"/>
                </a:cxn>
                <a:cxn ang="0">
                  <a:pos x="505" y="81"/>
                </a:cxn>
                <a:cxn ang="0">
                  <a:pos x="508" y="116"/>
                </a:cxn>
                <a:cxn ang="0">
                  <a:pos x="501" y="135"/>
                </a:cxn>
                <a:cxn ang="0">
                  <a:pos x="495" y="119"/>
                </a:cxn>
              </a:cxnLst>
              <a:rect l="0" t="0" r="r" b="b"/>
              <a:pathLst>
                <a:path w="529" h="302">
                  <a:moveTo>
                    <a:pt x="303" y="251"/>
                  </a:moveTo>
                  <a:lnTo>
                    <a:pt x="299" y="251"/>
                  </a:lnTo>
                  <a:lnTo>
                    <a:pt x="279" y="255"/>
                  </a:lnTo>
                  <a:lnTo>
                    <a:pt x="265" y="258"/>
                  </a:lnTo>
                  <a:lnTo>
                    <a:pt x="245" y="262"/>
                  </a:lnTo>
                  <a:lnTo>
                    <a:pt x="243" y="264"/>
                  </a:lnTo>
                  <a:lnTo>
                    <a:pt x="217" y="268"/>
                  </a:lnTo>
                  <a:lnTo>
                    <a:pt x="205" y="269"/>
                  </a:lnTo>
                  <a:lnTo>
                    <a:pt x="190" y="272"/>
                  </a:lnTo>
                  <a:lnTo>
                    <a:pt x="185" y="272"/>
                  </a:lnTo>
                  <a:lnTo>
                    <a:pt x="156" y="278"/>
                  </a:lnTo>
                  <a:lnTo>
                    <a:pt x="134" y="281"/>
                  </a:lnTo>
                  <a:lnTo>
                    <a:pt x="136" y="279"/>
                  </a:lnTo>
                  <a:lnTo>
                    <a:pt x="123" y="281"/>
                  </a:lnTo>
                  <a:lnTo>
                    <a:pt x="118" y="281"/>
                  </a:lnTo>
                  <a:lnTo>
                    <a:pt x="118" y="283"/>
                  </a:lnTo>
                  <a:lnTo>
                    <a:pt x="102" y="286"/>
                  </a:lnTo>
                  <a:lnTo>
                    <a:pt x="98" y="286"/>
                  </a:lnTo>
                  <a:lnTo>
                    <a:pt x="92" y="288"/>
                  </a:lnTo>
                  <a:lnTo>
                    <a:pt x="72" y="290"/>
                  </a:lnTo>
                  <a:lnTo>
                    <a:pt x="55" y="293"/>
                  </a:lnTo>
                  <a:lnTo>
                    <a:pt x="47" y="296"/>
                  </a:lnTo>
                  <a:lnTo>
                    <a:pt x="31" y="298"/>
                  </a:lnTo>
                  <a:lnTo>
                    <a:pt x="30" y="299"/>
                  </a:lnTo>
                  <a:lnTo>
                    <a:pt x="27" y="298"/>
                  </a:lnTo>
                  <a:lnTo>
                    <a:pt x="14" y="300"/>
                  </a:lnTo>
                  <a:lnTo>
                    <a:pt x="0" y="302"/>
                  </a:lnTo>
                  <a:lnTo>
                    <a:pt x="3" y="300"/>
                  </a:lnTo>
                  <a:lnTo>
                    <a:pt x="10" y="296"/>
                  </a:lnTo>
                  <a:lnTo>
                    <a:pt x="14" y="295"/>
                  </a:lnTo>
                  <a:lnTo>
                    <a:pt x="17" y="293"/>
                  </a:lnTo>
                  <a:lnTo>
                    <a:pt x="18" y="292"/>
                  </a:lnTo>
                  <a:lnTo>
                    <a:pt x="23" y="289"/>
                  </a:lnTo>
                  <a:lnTo>
                    <a:pt x="30" y="286"/>
                  </a:lnTo>
                  <a:lnTo>
                    <a:pt x="34" y="285"/>
                  </a:lnTo>
                  <a:lnTo>
                    <a:pt x="35" y="283"/>
                  </a:lnTo>
                  <a:lnTo>
                    <a:pt x="34" y="282"/>
                  </a:lnTo>
                  <a:lnTo>
                    <a:pt x="38" y="275"/>
                  </a:lnTo>
                  <a:lnTo>
                    <a:pt x="38" y="273"/>
                  </a:lnTo>
                  <a:lnTo>
                    <a:pt x="45" y="272"/>
                  </a:lnTo>
                  <a:lnTo>
                    <a:pt x="50" y="269"/>
                  </a:lnTo>
                  <a:lnTo>
                    <a:pt x="51" y="266"/>
                  </a:lnTo>
                  <a:lnTo>
                    <a:pt x="50" y="262"/>
                  </a:lnTo>
                  <a:lnTo>
                    <a:pt x="52" y="259"/>
                  </a:lnTo>
                  <a:lnTo>
                    <a:pt x="58" y="256"/>
                  </a:lnTo>
                  <a:lnTo>
                    <a:pt x="58" y="254"/>
                  </a:lnTo>
                  <a:lnTo>
                    <a:pt x="58" y="252"/>
                  </a:lnTo>
                  <a:lnTo>
                    <a:pt x="57" y="251"/>
                  </a:lnTo>
                  <a:lnTo>
                    <a:pt x="57" y="249"/>
                  </a:lnTo>
                  <a:lnTo>
                    <a:pt x="67" y="241"/>
                  </a:lnTo>
                  <a:lnTo>
                    <a:pt x="67" y="239"/>
                  </a:lnTo>
                  <a:lnTo>
                    <a:pt x="76" y="234"/>
                  </a:lnTo>
                  <a:lnTo>
                    <a:pt x="79" y="232"/>
                  </a:lnTo>
                  <a:lnTo>
                    <a:pt x="84" y="228"/>
                  </a:lnTo>
                  <a:lnTo>
                    <a:pt x="101" y="205"/>
                  </a:lnTo>
                  <a:lnTo>
                    <a:pt x="103" y="207"/>
                  </a:lnTo>
                  <a:lnTo>
                    <a:pt x="102" y="208"/>
                  </a:lnTo>
                  <a:lnTo>
                    <a:pt x="101" y="210"/>
                  </a:lnTo>
                  <a:lnTo>
                    <a:pt x="101" y="211"/>
                  </a:lnTo>
                  <a:lnTo>
                    <a:pt x="106" y="215"/>
                  </a:lnTo>
                  <a:lnTo>
                    <a:pt x="106" y="218"/>
                  </a:lnTo>
                  <a:lnTo>
                    <a:pt x="108" y="221"/>
                  </a:lnTo>
                  <a:lnTo>
                    <a:pt x="110" y="221"/>
                  </a:lnTo>
                  <a:lnTo>
                    <a:pt x="112" y="222"/>
                  </a:lnTo>
                  <a:lnTo>
                    <a:pt x="113" y="225"/>
                  </a:lnTo>
                  <a:lnTo>
                    <a:pt x="115" y="225"/>
                  </a:lnTo>
                  <a:lnTo>
                    <a:pt x="116" y="224"/>
                  </a:lnTo>
                  <a:lnTo>
                    <a:pt x="119" y="225"/>
                  </a:lnTo>
                  <a:lnTo>
                    <a:pt x="120" y="227"/>
                  </a:lnTo>
                  <a:lnTo>
                    <a:pt x="123" y="227"/>
                  </a:lnTo>
                  <a:lnTo>
                    <a:pt x="126" y="230"/>
                  </a:lnTo>
                  <a:lnTo>
                    <a:pt x="133" y="228"/>
                  </a:lnTo>
                  <a:lnTo>
                    <a:pt x="136" y="225"/>
                  </a:lnTo>
                  <a:lnTo>
                    <a:pt x="136" y="224"/>
                  </a:lnTo>
                  <a:lnTo>
                    <a:pt x="137" y="222"/>
                  </a:lnTo>
                  <a:lnTo>
                    <a:pt x="142" y="220"/>
                  </a:lnTo>
                  <a:lnTo>
                    <a:pt x="142" y="217"/>
                  </a:lnTo>
                  <a:lnTo>
                    <a:pt x="143" y="214"/>
                  </a:lnTo>
                  <a:lnTo>
                    <a:pt x="147" y="218"/>
                  </a:lnTo>
                  <a:lnTo>
                    <a:pt x="154" y="221"/>
                  </a:lnTo>
                  <a:lnTo>
                    <a:pt x="159" y="217"/>
                  </a:lnTo>
                  <a:lnTo>
                    <a:pt x="167" y="215"/>
                  </a:lnTo>
                  <a:lnTo>
                    <a:pt x="168" y="213"/>
                  </a:lnTo>
                  <a:lnTo>
                    <a:pt x="170" y="213"/>
                  </a:lnTo>
                  <a:lnTo>
                    <a:pt x="170" y="214"/>
                  </a:lnTo>
                  <a:lnTo>
                    <a:pt x="173" y="213"/>
                  </a:lnTo>
                  <a:lnTo>
                    <a:pt x="177" y="208"/>
                  </a:lnTo>
                  <a:lnTo>
                    <a:pt x="177" y="207"/>
                  </a:lnTo>
                  <a:lnTo>
                    <a:pt x="174" y="204"/>
                  </a:lnTo>
                  <a:lnTo>
                    <a:pt x="176" y="201"/>
                  </a:lnTo>
                  <a:lnTo>
                    <a:pt x="180" y="201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3" y="204"/>
                  </a:lnTo>
                  <a:lnTo>
                    <a:pt x="183" y="204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93" y="196"/>
                  </a:lnTo>
                  <a:lnTo>
                    <a:pt x="195" y="194"/>
                  </a:lnTo>
                  <a:lnTo>
                    <a:pt x="197" y="193"/>
                  </a:lnTo>
                  <a:lnTo>
                    <a:pt x="200" y="194"/>
                  </a:lnTo>
                  <a:lnTo>
                    <a:pt x="200" y="196"/>
                  </a:lnTo>
                  <a:lnTo>
                    <a:pt x="201" y="197"/>
                  </a:lnTo>
                  <a:lnTo>
                    <a:pt x="204" y="194"/>
                  </a:lnTo>
                  <a:lnTo>
                    <a:pt x="205" y="191"/>
                  </a:lnTo>
                  <a:lnTo>
                    <a:pt x="208" y="190"/>
                  </a:lnTo>
                  <a:lnTo>
                    <a:pt x="208" y="188"/>
                  </a:lnTo>
                  <a:lnTo>
                    <a:pt x="211" y="187"/>
                  </a:lnTo>
                  <a:lnTo>
                    <a:pt x="211" y="184"/>
                  </a:lnTo>
                  <a:lnTo>
                    <a:pt x="210" y="186"/>
                  </a:lnTo>
                  <a:lnTo>
                    <a:pt x="208" y="186"/>
                  </a:lnTo>
                  <a:lnTo>
                    <a:pt x="208" y="183"/>
                  </a:lnTo>
                  <a:lnTo>
                    <a:pt x="212" y="179"/>
                  </a:lnTo>
                  <a:lnTo>
                    <a:pt x="214" y="177"/>
                  </a:lnTo>
                  <a:lnTo>
                    <a:pt x="211" y="176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11" y="169"/>
                  </a:lnTo>
                  <a:lnTo>
                    <a:pt x="210" y="166"/>
                  </a:lnTo>
                  <a:lnTo>
                    <a:pt x="211" y="164"/>
                  </a:lnTo>
                  <a:lnTo>
                    <a:pt x="211" y="162"/>
                  </a:lnTo>
                  <a:lnTo>
                    <a:pt x="214" y="157"/>
                  </a:lnTo>
                  <a:lnTo>
                    <a:pt x="214" y="156"/>
                  </a:lnTo>
                  <a:lnTo>
                    <a:pt x="214" y="154"/>
                  </a:lnTo>
                  <a:lnTo>
                    <a:pt x="217" y="153"/>
                  </a:lnTo>
                  <a:lnTo>
                    <a:pt x="217" y="152"/>
                  </a:lnTo>
                  <a:lnTo>
                    <a:pt x="219" y="147"/>
                  </a:lnTo>
                  <a:lnTo>
                    <a:pt x="222" y="143"/>
                  </a:lnTo>
                  <a:lnTo>
                    <a:pt x="224" y="139"/>
                  </a:lnTo>
                  <a:lnTo>
                    <a:pt x="224" y="136"/>
                  </a:lnTo>
                  <a:lnTo>
                    <a:pt x="225" y="133"/>
                  </a:lnTo>
                  <a:lnTo>
                    <a:pt x="224" y="132"/>
                  </a:lnTo>
                  <a:lnTo>
                    <a:pt x="225" y="128"/>
                  </a:lnTo>
                  <a:lnTo>
                    <a:pt x="225" y="126"/>
                  </a:lnTo>
                  <a:lnTo>
                    <a:pt x="229" y="121"/>
                  </a:lnTo>
                  <a:lnTo>
                    <a:pt x="231" y="118"/>
                  </a:lnTo>
                  <a:lnTo>
                    <a:pt x="231" y="116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32" y="111"/>
                  </a:lnTo>
                  <a:lnTo>
                    <a:pt x="234" y="111"/>
                  </a:lnTo>
                  <a:lnTo>
                    <a:pt x="234" y="106"/>
                  </a:lnTo>
                  <a:lnTo>
                    <a:pt x="235" y="104"/>
                  </a:lnTo>
                  <a:lnTo>
                    <a:pt x="234" y="98"/>
                  </a:lnTo>
                  <a:lnTo>
                    <a:pt x="235" y="95"/>
                  </a:lnTo>
                  <a:lnTo>
                    <a:pt x="235" y="94"/>
                  </a:lnTo>
                  <a:lnTo>
                    <a:pt x="235" y="89"/>
                  </a:lnTo>
                  <a:lnTo>
                    <a:pt x="243" y="91"/>
                  </a:lnTo>
                  <a:lnTo>
                    <a:pt x="248" y="98"/>
                  </a:lnTo>
                  <a:lnTo>
                    <a:pt x="259" y="99"/>
                  </a:lnTo>
                  <a:lnTo>
                    <a:pt x="262" y="96"/>
                  </a:lnTo>
                  <a:lnTo>
                    <a:pt x="263" y="94"/>
                  </a:lnTo>
                  <a:lnTo>
                    <a:pt x="268" y="77"/>
                  </a:lnTo>
                  <a:lnTo>
                    <a:pt x="268" y="77"/>
                  </a:lnTo>
                  <a:lnTo>
                    <a:pt x="270" y="77"/>
                  </a:lnTo>
                  <a:lnTo>
                    <a:pt x="269" y="72"/>
                  </a:lnTo>
                  <a:lnTo>
                    <a:pt x="270" y="68"/>
                  </a:lnTo>
                  <a:lnTo>
                    <a:pt x="270" y="65"/>
                  </a:lnTo>
                  <a:lnTo>
                    <a:pt x="272" y="64"/>
                  </a:lnTo>
                  <a:lnTo>
                    <a:pt x="273" y="60"/>
                  </a:lnTo>
                  <a:lnTo>
                    <a:pt x="283" y="65"/>
                  </a:lnTo>
                  <a:lnTo>
                    <a:pt x="285" y="58"/>
                  </a:lnTo>
                  <a:lnTo>
                    <a:pt x="285" y="54"/>
                  </a:lnTo>
                  <a:lnTo>
                    <a:pt x="287" y="51"/>
                  </a:lnTo>
                  <a:lnTo>
                    <a:pt x="287" y="50"/>
                  </a:lnTo>
                  <a:lnTo>
                    <a:pt x="289" y="50"/>
                  </a:lnTo>
                  <a:lnTo>
                    <a:pt x="289" y="51"/>
                  </a:lnTo>
                  <a:lnTo>
                    <a:pt x="292" y="50"/>
                  </a:lnTo>
                  <a:lnTo>
                    <a:pt x="293" y="47"/>
                  </a:lnTo>
                  <a:lnTo>
                    <a:pt x="294" y="44"/>
                  </a:lnTo>
                  <a:lnTo>
                    <a:pt x="296" y="44"/>
                  </a:lnTo>
                  <a:lnTo>
                    <a:pt x="299" y="40"/>
                  </a:lnTo>
                  <a:lnTo>
                    <a:pt x="299" y="38"/>
                  </a:lnTo>
                  <a:lnTo>
                    <a:pt x="297" y="38"/>
                  </a:lnTo>
                  <a:lnTo>
                    <a:pt x="299" y="36"/>
                  </a:lnTo>
                  <a:lnTo>
                    <a:pt x="300" y="33"/>
                  </a:lnTo>
                  <a:lnTo>
                    <a:pt x="300" y="31"/>
                  </a:lnTo>
                  <a:lnTo>
                    <a:pt x="303" y="30"/>
                  </a:lnTo>
                  <a:lnTo>
                    <a:pt x="303" y="27"/>
                  </a:lnTo>
                  <a:lnTo>
                    <a:pt x="304" y="24"/>
                  </a:lnTo>
                  <a:lnTo>
                    <a:pt x="303" y="23"/>
                  </a:lnTo>
                  <a:lnTo>
                    <a:pt x="303" y="21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6" y="10"/>
                  </a:lnTo>
                  <a:lnTo>
                    <a:pt x="306" y="9"/>
                  </a:lnTo>
                  <a:lnTo>
                    <a:pt x="304" y="9"/>
                  </a:lnTo>
                  <a:lnTo>
                    <a:pt x="304" y="7"/>
                  </a:lnTo>
                  <a:lnTo>
                    <a:pt x="303" y="0"/>
                  </a:lnTo>
                  <a:lnTo>
                    <a:pt x="309" y="3"/>
                  </a:lnTo>
                  <a:lnTo>
                    <a:pt x="311" y="4"/>
                  </a:lnTo>
                  <a:lnTo>
                    <a:pt x="327" y="11"/>
                  </a:lnTo>
                  <a:lnTo>
                    <a:pt x="343" y="20"/>
                  </a:lnTo>
                  <a:lnTo>
                    <a:pt x="343" y="19"/>
                  </a:lnTo>
                  <a:lnTo>
                    <a:pt x="343" y="14"/>
                  </a:lnTo>
                  <a:lnTo>
                    <a:pt x="344" y="10"/>
                  </a:lnTo>
                  <a:lnTo>
                    <a:pt x="344" y="6"/>
                  </a:lnTo>
                  <a:lnTo>
                    <a:pt x="345" y="3"/>
                  </a:lnTo>
                  <a:lnTo>
                    <a:pt x="348" y="3"/>
                  </a:lnTo>
                  <a:lnTo>
                    <a:pt x="353" y="3"/>
                  </a:lnTo>
                  <a:lnTo>
                    <a:pt x="355" y="3"/>
                  </a:lnTo>
                  <a:lnTo>
                    <a:pt x="358" y="4"/>
                  </a:lnTo>
                  <a:lnTo>
                    <a:pt x="361" y="6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11"/>
                  </a:lnTo>
                  <a:lnTo>
                    <a:pt x="362" y="13"/>
                  </a:lnTo>
                  <a:lnTo>
                    <a:pt x="362" y="17"/>
                  </a:lnTo>
                  <a:lnTo>
                    <a:pt x="365" y="17"/>
                  </a:lnTo>
                  <a:lnTo>
                    <a:pt x="367" y="19"/>
                  </a:lnTo>
                  <a:lnTo>
                    <a:pt x="369" y="20"/>
                  </a:lnTo>
                  <a:lnTo>
                    <a:pt x="374" y="19"/>
                  </a:lnTo>
                  <a:lnTo>
                    <a:pt x="375" y="19"/>
                  </a:lnTo>
                  <a:lnTo>
                    <a:pt x="381" y="20"/>
                  </a:lnTo>
                  <a:lnTo>
                    <a:pt x="382" y="24"/>
                  </a:lnTo>
                  <a:lnTo>
                    <a:pt x="389" y="24"/>
                  </a:lnTo>
                  <a:lnTo>
                    <a:pt x="391" y="26"/>
                  </a:lnTo>
                  <a:lnTo>
                    <a:pt x="395" y="27"/>
                  </a:lnTo>
                  <a:lnTo>
                    <a:pt x="395" y="28"/>
                  </a:lnTo>
                  <a:lnTo>
                    <a:pt x="398" y="30"/>
                  </a:lnTo>
                  <a:lnTo>
                    <a:pt x="398" y="33"/>
                  </a:lnTo>
                  <a:lnTo>
                    <a:pt x="398" y="33"/>
                  </a:lnTo>
                  <a:lnTo>
                    <a:pt x="399" y="34"/>
                  </a:lnTo>
                  <a:lnTo>
                    <a:pt x="399" y="37"/>
                  </a:lnTo>
                  <a:lnTo>
                    <a:pt x="401" y="43"/>
                  </a:lnTo>
                  <a:lnTo>
                    <a:pt x="399" y="43"/>
                  </a:lnTo>
                  <a:lnTo>
                    <a:pt x="398" y="43"/>
                  </a:lnTo>
                  <a:lnTo>
                    <a:pt x="398" y="44"/>
                  </a:lnTo>
                  <a:lnTo>
                    <a:pt x="396" y="47"/>
                  </a:lnTo>
                  <a:lnTo>
                    <a:pt x="396" y="50"/>
                  </a:lnTo>
                  <a:lnTo>
                    <a:pt x="392" y="53"/>
                  </a:lnTo>
                  <a:lnTo>
                    <a:pt x="392" y="50"/>
                  </a:lnTo>
                  <a:lnTo>
                    <a:pt x="389" y="51"/>
                  </a:lnTo>
                  <a:lnTo>
                    <a:pt x="388" y="64"/>
                  </a:lnTo>
                  <a:lnTo>
                    <a:pt x="386" y="70"/>
                  </a:lnTo>
                  <a:lnTo>
                    <a:pt x="391" y="75"/>
                  </a:lnTo>
                  <a:lnTo>
                    <a:pt x="389" y="77"/>
                  </a:lnTo>
                  <a:lnTo>
                    <a:pt x="395" y="77"/>
                  </a:lnTo>
                  <a:lnTo>
                    <a:pt x="406" y="71"/>
                  </a:lnTo>
                  <a:lnTo>
                    <a:pt x="412" y="78"/>
                  </a:lnTo>
                  <a:lnTo>
                    <a:pt x="418" y="82"/>
                  </a:lnTo>
                  <a:lnTo>
                    <a:pt x="440" y="84"/>
                  </a:lnTo>
                  <a:lnTo>
                    <a:pt x="445" y="88"/>
                  </a:lnTo>
                  <a:lnTo>
                    <a:pt x="445" y="91"/>
                  </a:lnTo>
                  <a:lnTo>
                    <a:pt x="445" y="94"/>
                  </a:lnTo>
                  <a:lnTo>
                    <a:pt x="447" y="92"/>
                  </a:lnTo>
                  <a:lnTo>
                    <a:pt x="459" y="94"/>
                  </a:lnTo>
                  <a:lnTo>
                    <a:pt x="467" y="98"/>
                  </a:lnTo>
                  <a:lnTo>
                    <a:pt x="469" y="101"/>
                  </a:lnTo>
                  <a:lnTo>
                    <a:pt x="464" y="106"/>
                  </a:lnTo>
                  <a:lnTo>
                    <a:pt x="467" y="112"/>
                  </a:lnTo>
                  <a:lnTo>
                    <a:pt x="464" y="115"/>
                  </a:lnTo>
                  <a:lnTo>
                    <a:pt x="467" y="116"/>
                  </a:lnTo>
                  <a:lnTo>
                    <a:pt x="467" y="121"/>
                  </a:lnTo>
                  <a:lnTo>
                    <a:pt x="456" y="121"/>
                  </a:lnTo>
                  <a:lnTo>
                    <a:pt x="449" y="112"/>
                  </a:lnTo>
                  <a:lnTo>
                    <a:pt x="445" y="111"/>
                  </a:lnTo>
                  <a:lnTo>
                    <a:pt x="433" y="104"/>
                  </a:lnTo>
                  <a:lnTo>
                    <a:pt x="430" y="104"/>
                  </a:lnTo>
                  <a:lnTo>
                    <a:pt x="439" y="112"/>
                  </a:lnTo>
                  <a:lnTo>
                    <a:pt x="442" y="113"/>
                  </a:lnTo>
                  <a:lnTo>
                    <a:pt x="452" y="123"/>
                  </a:lnTo>
                  <a:lnTo>
                    <a:pt x="470" y="126"/>
                  </a:lnTo>
                  <a:lnTo>
                    <a:pt x="469" y="129"/>
                  </a:lnTo>
                  <a:lnTo>
                    <a:pt x="457" y="129"/>
                  </a:lnTo>
                  <a:lnTo>
                    <a:pt x="463" y="132"/>
                  </a:lnTo>
                  <a:lnTo>
                    <a:pt x="469" y="130"/>
                  </a:lnTo>
                  <a:lnTo>
                    <a:pt x="477" y="139"/>
                  </a:lnTo>
                  <a:lnTo>
                    <a:pt x="477" y="143"/>
                  </a:lnTo>
                  <a:lnTo>
                    <a:pt x="476" y="143"/>
                  </a:lnTo>
                  <a:lnTo>
                    <a:pt x="471" y="139"/>
                  </a:lnTo>
                  <a:lnTo>
                    <a:pt x="463" y="136"/>
                  </a:lnTo>
                  <a:lnTo>
                    <a:pt x="463" y="139"/>
                  </a:lnTo>
                  <a:lnTo>
                    <a:pt x="466" y="139"/>
                  </a:lnTo>
                  <a:lnTo>
                    <a:pt x="467" y="142"/>
                  </a:lnTo>
                  <a:lnTo>
                    <a:pt x="464" y="143"/>
                  </a:lnTo>
                  <a:lnTo>
                    <a:pt x="470" y="149"/>
                  </a:lnTo>
                  <a:lnTo>
                    <a:pt x="466" y="153"/>
                  </a:lnTo>
                  <a:lnTo>
                    <a:pt x="450" y="143"/>
                  </a:lnTo>
                  <a:lnTo>
                    <a:pt x="447" y="143"/>
                  </a:lnTo>
                  <a:lnTo>
                    <a:pt x="450" y="146"/>
                  </a:lnTo>
                  <a:lnTo>
                    <a:pt x="457" y="152"/>
                  </a:lnTo>
                  <a:lnTo>
                    <a:pt x="470" y="156"/>
                  </a:lnTo>
                  <a:lnTo>
                    <a:pt x="471" y="160"/>
                  </a:lnTo>
                  <a:lnTo>
                    <a:pt x="473" y="159"/>
                  </a:lnTo>
                  <a:lnTo>
                    <a:pt x="474" y="160"/>
                  </a:lnTo>
                  <a:lnTo>
                    <a:pt x="476" y="157"/>
                  </a:lnTo>
                  <a:lnTo>
                    <a:pt x="480" y="162"/>
                  </a:lnTo>
                  <a:lnTo>
                    <a:pt x="474" y="164"/>
                  </a:lnTo>
                  <a:lnTo>
                    <a:pt x="481" y="164"/>
                  </a:lnTo>
                  <a:lnTo>
                    <a:pt x="481" y="169"/>
                  </a:lnTo>
                  <a:lnTo>
                    <a:pt x="477" y="173"/>
                  </a:lnTo>
                  <a:lnTo>
                    <a:pt x="474" y="176"/>
                  </a:lnTo>
                  <a:lnTo>
                    <a:pt x="466" y="169"/>
                  </a:lnTo>
                  <a:lnTo>
                    <a:pt x="466" y="167"/>
                  </a:lnTo>
                  <a:lnTo>
                    <a:pt x="463" y="166"/>
                  </a:lnTo>
                  <a:lnTo>
                    <a:pt x="463" y="169"/>
                  </a:lnTo>
                  <a:lnTo>
                    <a:pt x="459" y="166"/>
                  </a:lnTo>
                  <a:lnTo>
                    <a:pt x="459" y="162"/>
                  </a:lnTo>
                  <a:lnTo>
                    <a:pt x="454" y="159"/>
                  </a:lnTo>
                  <a:lnTo>
                    <a:pt x="452" y="159"/>
                  </a:lnTo>
                  <a:lnTo>
                    <a:pt x="449" y="163"/>
                  </a:lnTo>
                  <a:lnTo>
                    <a:pt x="445" y="159"/>
                  </a:lnTo>
                  <a:lnTo>
                    <a:pt x="440" y="160"/>
                  </a:lnTo>
                  <a:lnTo>
                    <a:pt x="437" y="153"/>
                  </a:lnTo>
                  <a:lnTo>
                    <a:pt x="439" y="159"/>
                  </a:lnTo>
                  <a:lnTo>
                    <a:pt x="436" y="162"/>
                  </a:lnTo>
                  <a:lnTo>
                    <a:pt x="439" y="164"/>
                  </a:lnTo>
                  <a:lnTo>
                    <a:pt x="446" y="162"/>
                  </a:lnTo>
                  <a:lnTo>
                    <a:pt x="452" y="166"/>
                  </a:lnTo>
                  <a:lnTo>
                    <a:pt x="453" y="162"/>
                  </a:lnTo>
                  <a:lnTo>
                    <a:pt x="454" y="164"/>
                  </a:lnTo>
                  <a:lnTo>
                    <a:pt x="457" y="173"/>
                  </a:lnTo>
                  <a:lnTo>
                    <a:pt x="463" y="173"/>
                  </a:lnTo>
                  <a:lnTo>
                    <a:pt x="462" y="176"/>
                  </a:lnTo>
                  <a:lnTo>
                    <a:pt x="466" y="174"/>
                  </a:lnTo>
                  <a:lnTo>
                    <a:pt x="470" y="177"/>
                  </a:lnTo>
                  <a:lnTo>
                    <a:pt x="470" y="181"/>
                  </a:lnTo>
                  <a:lnTo>
                    <a:pt x="471" y="180"/>
                  </a:lnTo>
                  <a:lnTo>
                    <a:pt x="471" y="183"/>
                  </a:lnTo>
                  <a:lnTo>
                    <a:pt x="469" y="188"/>
                  </a:lnTo>
                  <a:lnTo>
                    <a:pt x="469" y="191"/>
                  </a:lnTo>
                  <a:lnTo>
                    <a:pt x="471" y="186"/>
                  </a:lnTo>
                  <a:lnTo>
                    <a:pt x="477" y="181"/>
                  </a:lnTo>
                  <a:lnTo>
                    <a:pt x="480" y="179"/>
                  </a:lnTo>
                  <a:lnTo>
                    <a:pt x="481" y="183"/>
                  </a:lnTo>
                  <a:lnTo>
                    <a:pt x="478" y="186"/>
                  </a:lnTo>
                  <a:lnTo>
                    <a:pt x="478" y="187"/>
                  </a:lnTo>
                  <a:lnTo>
                    <a:pt x="484" y="184"/>
                  </a:lnTo>
                  <a:lnTo>
                    <a:pt x="486" y="186"/>
                  </a:lnTo>
                  <a:lnTo>
                    <a:pt x="483" y="176"/>
                  </a:lnTo>
                  <a:lnTo>
                    <a:pt x="484" y="174"/>
                  </a:lnTo>
                  <a:lnTo>
                    <a:pt x="490" y="174"/>
                  </a:lnTo>
                  <a:lnTo>
                    <a:pt x="491" y="177"/>
                  </a:lnTo>
                  <a:lnTo>
                    <a:pt x="495" y="174"/>
                  </a:lnTo>
                  <a:lnTo>
                    <a:pt x="504" y="173"/>
                  </a:lnTo>
                  <a:lnTo>
                    <a:pt x="518" y="200"/>
                  </a:lnTo>
                  <a:lnTo>
                    <a:pt x="517" y="201"/>
                  </a:lnTo>
                  <a:lnTo>
                    <a:pt x="517" y="197"/>
                  </a:lnTo>
                  <a:lnTo>
                    <a:pt x="511" y="188"/>
                  </a:lnTo>
                  <a:lnTo>
                    <a:pt x="511" y="203"/>
                  </a:lnTo>
                  <a:lnTo>
                    <a:pt x="508" y="203"/>
                  </a:lnTo>
                  <a:lnTo>
                    <a:pt x="505" y="200"/>
                  </a:lnTo>
                  <a:lnTo>
                    <a:pt x="507" y="203"/>
                  </a:lnTo>
                  <a:lnTo>
                    <a:pt x="503" y="204"/>
                  </a:lnTo>
                  <a:lnTo>
                    <a:pt x="488" y="208"/>
                  </a:lnTo>
                  <a:lnTo>
                    <a:pt x="477" y="211"/>
                  </a:lnTo>
                  <a:lnTo>
                    <a:pt x="473" y="211"/>
                  </a:lnTo>
                  <a:lnTo>
                    <a:pt x="450" y="217"/>
                  </a:lnTo>
                  <a:lnTo>
                    <a:pt x="450" y="217"/>
                  </a:lnTo>
                  <a:lnTo>
                    <a:pt x="433" y="221"/>
                  </a:lnTo>
                  <a:lnTo>
                    <a:pt x="423" y="224"/>
                  </a:lnTo>
                  <a:lnTo>
                    <a:pt x="395" y="230"/>
                  </a:lnTo>
                  <a:lnTo>
                    <a:pt x="385" y="232"/>
                  </a:lnTo>
                  <a:lnTo>
                    <a:pt x="375" y="235"/>
                  </a:lnTo>
                  <a:lnTo>
                    <a:pt x="358" y="239"/>
                  </a:lnTo>
                  <a:lnTo>
                    <a:pt x="348" y="241"/>
                  </a:lnTo>
                  <a:lnTo>
                    <a:pt x="330" y="245"/>
                  </a:lnTo>
                  <a:lnTo>
                    <a:pt x="326" y="247"/>
                  </a:lnTo>
                  <a:lnTo>
                    <a:pt x="303" y="251"/>
                  </a:lnTo>
                  <a:moveTo>
                    <a:pt x="529" y="71"/>
                  </a:moveTo>
                  <a:lnTo>
                    <a:pt x="529" y="70"/>
                  </a:lnTo>
                  <a:lnTo>
                    <a:pt x="528" y="77"/>
                  </a:lnTo>
                  <a:lnTo>
                    <a:pt x="527" y="84"/>
                  </a:lnTo>
                  <a:lnTo>
                    <a:pt x="524" y="85"/>
                  </a:lnTo>
                  <a:lnTo>
                    <a:pt x="525" y="82"/>
                  </a:lnTo>
                  <a:lnTo>
                    <a:pt x="524" y="82"/>
                  </a:lnTo>
                  <a:lnTo>
                    <a:pt x="525" y="81"/>
                  </a:lnTo>
                  <a:lnTo>
                    <a:pt x="528" y="71"/>
                  </a:lnTo>
                  <a:lnTo>
                    <a:pt x="529" y="71"/>
                  </a:lnTo>
                  <a:moveTo>
                    <a:pt x="497" y="119"/>
                  </a:moveTo>
                  <a:lnTo>
                    <a:pt x="494" y="119"/>
                  </a:lnTo>
                  <a:lnTo>
                    <a:pt x="494" y="118"/>
                  </a:lnTo>
                  <a:lnTo>
                    <a:pt x="497" y="118"/>
                  </a:lnTo>
                  <a:lnTo>
                    <a:pt x="495" y="116"/>
                  </a:lnTo>
                  <a:lnTo>
                    <a:pt x="500" y="105"/>
                  </a:lnTo>
                  <a:lnTo>
                    <a:pt x="500" y="98"/>
                  </a:lnTo>
                  <a:lnTo>
                    <a:pt x="505" y="94"/>
                  </a:lnTo>
                  <a:lnTo>
                    <a:pt x="504" y="91"/>
                  </a:lnTo>
                  <a:lnTo>
                    <a:pt x="500" y="87"/>
                  </a:lnTo>
                  <a:lnTo>
                    <a:pt x="505" y="84"/>
                  </a:lnTo>
                  <a:lnTo>
                    <a:pt x="505" y="81"/>
                  </a:lnTo>
                  <a:lnTo>
                    <a:pt x="505" y="79"/>
                  </a:lnTo>
                  <a:lnTo>
                    <a:pt x="521" y="74"/>
                  </a:lnTo>
                  <a:lnTo>
                    <a:pt x="512" y="104"/>
                  </a:lnTo>
                  <a:lnTo>
                    <a:pt x="515" y="105"/>
                  </a:lnTo>
                  <a:lnTo>
                    <a:pt x="510" y="113"/>
                  </a:lnTo>
                  <a:lnTo>
                    <a:pt x="512" y="115"/>
                  </a:lnTo>
                  <a:lnTo>
                    <a:pt x="508" y="116"/>
                  </a:lnTo>
                  <a:lnTo>
                    <a:pt x="507" y="121"/>
                  </a:lnTo>
                  <a:lnTo>
                    <a:pt x="511" y="122"/>
                  </a:lnTo>
                  <a:lnTo>
                    <a:pt x="504" y="125"/>
                  </a:lnTo>
                  <a:lnTo>
                    <a:pt x="505" y="129"/>
                  </a:lnTo>
                  <a:lnTo>
                    <a:pt x="507" y="129"/>
                  </a:lnTo>
                  <a:lnTo>
                    <a:pt x="504" y="129"/>
                  </a:lnTo>
                  <a:lnTo>
                    <a:pt x="501" y="135"/>
                  </a:lnTo>
                  <a:lnTo>
                    <a:pt x="503" y="153"/>
                  </a:lnTo>
                  <a:lnTo>
                    <a:pt x="501" y="156"/>
                  </a:lnTo>
                  <a:lnTo>
                    <a:pt x="494" y="142"/>
                  </a:lnTo>
                  <a:lnTo>
                    <a:pt x="495" y="126"/>
                  </a:lnTo>
                  <a:lnTo>
                    <a:pt x="494" y="126"/>
                  </a:lnTo>
                  <a:lnTo>
                    <a:pt x="494" y="123"/>
                  </a:lnTo>
                  <a:lnTo>
                    <a:pt x="495" y="119"/>
                  </a:lnTo>
                  <a:lnTo>
                    <a:pt x="500" y="119"/>
                  </a:lnTo>
                  <a:lnTo>
                    <a:pt x="497" y="119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594656" y="3536807"/>
              <a:ext cx="962905" cy="905875"/>
            </a:xfrm>
            <a:custGeom>
              <a:avLst/>
              <a:gdLst/>
              <a:ahLst/>
              <a:cxnLst>
                <a:cxn ang="0">
                  <a:pos x="457" y="304"/>
                </a:cxn>
                <a:cxn ang="0">
                  <a:pos x="455" y="314"/>
                </a:cxn>
                <a:cxn ang="0">
                  <a:pos x="445" y="320"/>
                </a:cxn>
                <a:cxn ang="0">
                  <a:pos x="438" y="334"/>
                </a:cxn>
                <a:cxn ang="0">
                  <a:pos x="435" y="327"/>
                </a:cxn>
                <a:cxn ang="0">
                  <a:pos x="432" y="331"/>
                </a:cxn>
                <a:cxn ang="0">
                  <a:pos x="428" y="344"/>
                </a:cxn>
                <a:cxn ang="0">
                  <a:pos x="428" y="354"/>
                </a:cxn>
                <a:cxn ang="0">
                  <a:pos x="430" y="361"/>
                </a:cxn>
                <a:cxn ang="0">
                  <a:pos x="406" y="377"/>
                </a:cxn>
                <a:cxn ang="0">
                  <a:pos x="388" y="365"/>
                </a:cxn>
                <a:cxn ang="0">
                  <a:pos x="398" y="354"/>
                </a:cxn>
                <a:cxn ang="0">
                  <a:pos x="394" y="343"/>
                </a:cxn>
                <a:cxn ang="0">
                  <a:pos x="361" y="338"/>
                </a:cxn>
                <a:cxn ang="0">
                  <a:pos x="256" y="347"/>
                </a:cxn>
                <a:cxn ang="0">
                  <a:pos x="176" y="351"/>
                </a:cxn>
                <a:cxn ang="0">
                  <a:pos x="86" y="333"/>
                </a:cxn>
                <a:cxn ang="0">
                  <a:pos x="84" y="256"/>
                </a:cxn>
                <a:cxn ang="0">
                  <a:pos x="81" y="158"/>
                </a:cxn>
                <a:cxn ang="0">
                  <a:pos x="75" y="130"/>
                </a:cxn>
                <a:cxn ang="0">
                  <a:pos x="60" y="119"/>
                </a:cxn>
                <a:cxn ang="0">
                  <a:pos x="50" y="107"/>
                </a:cxn>
                <a:cxn ang="0">
                  <a:pos x="51" y="91"/>
                </a:cxn>
                <a:cxn ang="0">
                  <a:pos x="60" y="83"/>
                </a:cxn>
                <a:cxn ang="0">
                  <a:pos x="58" y="79"/>
                </a:cxn>
                <a:cxn ang="0">
                  <a:pos x="54" y="71"/>
                </a:cxn>
                <a:cxn ang="0">
                  <a:pos x="38" y="71"/>
                </a:cxn>
                <a:cxn ang="0">
                  <a:pos x="26" y="59"/>
                </a:cxn>
                <a:cxn ang="0">
                  <a:pos x="21" y="48"/>
                </a:cxn>
                <a:cxn ang="0">
                  <a:pos x="9" y="37"/>
                </a:cxn>
                <a:cxn ang="0">
                  <a:pos x="6" y="21"/>
                </a:cxn>
                <a:cxn ang="0">
                  <a:pos x="3" y="18"/>
                </a:cxn>
                <a:cxn ang="0">
                  <a:pos x="72" y="13"/>
                </a:cxn>
                <a:cxn ang="0">
                  <a:pos x="154" y="8"/>
                </a:cxn>
                <a:cxn ang="0">
                  <a:pos x="245" y="0"/>
                </a:cxn>
                <a:cxn ang="0">
                  <a:pos x="266" y="7"/>
                </a:cxn>
                <a:cxn ang="0">
                  <a:pos x="273" y="15"/>
                </a:cxn>
                <a:cxn ang="0">
                  <a:pos x="276" y="28"/>
                </a:cxn>
                <a:cxn ang="0">
                  <a:pos x="282" y="55"/>
                </a:cxn>
                <a:cxn ang="0">
                  <a:pos x="287" y="72"/>
                </a:cxn>
                <a:cxn ang="0">
                  <a:pos x="310" y="93"/>
                </a:cxn>
                <a:cxn ang="0">
                  <a:pos x="333" y="113"/>
                </a:cxn>
                <a:cxn ang="0">
                  <a:pos x="341" y="139"/>
                </a:cxn>
                <a:cxn ang="0">
                  <a:pos x="364" y="133"/>
                </a:cxn>
                <a:cxn ang="0">
                  <a:pos x="372" y="144"/>
                </a:cxn>
                <a:cxn ang="0">
                  <a:pos x="368" y="166"/>
                </a:cxn>
                <a:cxn ang="0">
                  <a:pos x="362" y="191"/>
                </a:cxn>
                <a:cxn ang="0">
                  <a:pos x="381" y="207"/>
                </a:cxn>
                <a:cxn ang="0">
                  <a:pos x="396" y="218"/>
                </a:cxn>
                <a:cxn ang="0">
                  <a:pos x="412" y="225"/>
                </a:cxn>
                <a:cxn ang="0">
                  <a:pos x="425" y="238"/>
                </a:cxn>
                <a:cxn ang="0">
                  <a:pos x="429" y="260"/>
                </a:cxn>
                <a:cxn ang="0">
                  <a:pos x="430" y="270"/>
                </a:cxn>
                <a:cxn ang="0">
                  <a:pos x="445" y="287"/>
                </a:cxn>
                <a:cxn ang="0">
                  <a:pos x="445" y="280"/>
                </a:cxn>
                <a:cxn ang="0">
                  <a:pos x="457" y="290"/>
                </a:cxn>
              </a:cxnLst>
              <a:rect l="0" t="0" r="r" b="b"/>
              <a:pathLst>
                <a:path w="457" h="379">
                  <a:moveTo>
                    <a:pt x="457" y="290"/>
                  </a:moveTo>
                  <a:lnTo>
                    <a:pt x="456" y="297"/>
                  </a:lnTo>
                  <a:lnTo>
                    <a:pt x="455" y="300"/>
                  </a:lnTo>
                  <a:lnTo>
                    <a:pt x="453" y="301"/>
                  </a:lnTo>
                  <a:lnTo>
                    <a:pt x="455" y="303"/>
                  </a:lnTo>
                  <a:lnTo>
                    <a:pt x="457" y="304"/>
                  </a:lnTo>
                  <a:lnTo>
                    <a:pt x="457" y="306"/>
                  </a:lnTo>
                  <a:lnTo>
                    <a:pt x="456" y="307"/>
                  </a:lnTo>
                  <a:lnTo>
                    <a:pt x="455" y="307"/>
                  </a:lnTo>
                  <a:lnTo>
                    <a:pt x="453" y="310"/>
                  </a:lnTo>
                  <a:lnTo>
                    <a:pt x="453" y="311"/>
                  </a:lnTo>
                  <a:lnTo>
                    <a:pt x="455" y="314"/>
                  </a:lnTo>
                  <a:lnTo>
                    <a:pt x="455" y="316"/>
                  </a:lnTo>
                  <a:lnTo>
                    <a:pt x="453" y="318"/>
                  </a:lnTo>
                  <a:lnTo>
                    <a:pt x="453" y="323"/>
                  </a:lnTo>
                  <a:lnTo>
                    <a:pt x="452" y="323"/>
                  </a:lnTo>
                  <a:lnTo>
                    <a:pt x="449" y="323"/>
                  </a:lnTo>
                  <a:lnTo>
                    <a:pt x="445" y="320"/>
                  </a:lnTo>
                  <a:lnTo>
                    <a:pt x="443" y="318"/>
                  </a:lnTo>
                  <a:lnTo>
                    <a:pt x="442" y="320"/>
                  </a:lnTo>
                  <a:lnTo>
                    <a:pt x="442" y="320"/>
                  </a:lnTo>
                  <a:lnTo>
                    <a:pt x="440" y="330"/>
                  </a:lnTo>
                  <a:lnTo>
                    <a:pt x="440" y="330"/>
                  </a:lnTo>
                  <a:lnTo>
                    <a:pt x="438" y="334"/>
                  </a:lnTo>
                  <a:lnTo>
                    <a:pt x="436" y="335"/>
                  </a:lnTo>
                  <a:lnTo>
                    <a:pt x="435" y="334"/>
                  </a:lnTo>
                  <a:lnTo>
                    <a:pt x="436" y="331"/>
                  </a:lnTo>
                  <a:lnTo>
                    <a:pt x="436" y="330"/>
                  </a:lnTo>
                  <a:lnTo>
                    <a:pt x="436" y="328"/>
                  </a:lnTo>
                  <a:lnTo>
                    <a:pt x="435" y="327"/>
                  </a:lnTo>
                  <a:lnTo>
                    <a:pt x="435" y="326"/>
                  </a:lnTo>
                  <a:lnTo>
                    <a:pt x="432" y="326"/>
                  </a:lnTo>
                  <a:lnTo>
                    <a:pt x="430" y="327"/>
                  </a:lnTo>
                  <a:lnTo>
                    <a:pt x="429" y="328"/>
                  </a:lnTo>
                  <a:lnTo>
                    <a:pt x="429" y="330"/>
                  </a:lnTo>
                  <a:lnTo>
                    <a:pt x="432" y="331"/>
                  </a:lnTo>
                  <a:lnTo>
                    <a:pt x="433" y="333"/>
                  </a:lnTo>
                  <a:lnTo>
                    <a:pt x="432" y="335"/>
                  </a:lnTo>
                  <a:lnTo>
                    <a:pt x="433" y="340"/>
                  </a:lnTo>
                  <a:lnTo>
                    <a:pt x="435" y="343"/>
                  </a:lnTo>
                  <a:lnTo>
                    <a:pt x="432" y="344"/>
                  </a:lnTo>
                  <a:lnTo>
                    <a:pt x="428" y="344"/>
                  </a:lnTo>
                  <a:lnTo>
                    <a:pt x="428" y="345"/>
                  </a:lnTo>
                  <a:lnTo>
                    <a:pt x="429" y="348"/>
                  </a:lnTo>
                  <a:lnTo>
                    <a:pt x="433" y="350"/>
                  </a:lnTo>
                  <a:lnTo>
                    <a:pt x="433" y="351"/>
                  </a:lnTo>
                  <a:lnTo>
                    <a:pt x="433" y="351"/>
                  </a:lnTo>
                  <a:lnTo>
                    <a:pt x="428" y="354"/>
                  </a:lnTo>
                  <a:lnTo>
                    <a:pt x="425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5"/>
                  </a:lnTo>
                  <a:lnTo>
                    <a:pt x="429" y="358"/>
                  </a:lnTo>
                  <a:lnTo>
                    <a:pt x="430" y="361"/>
                  </a:lnTo>
                  <a:lnTo>
                    <a:pt x="430" y="362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5" y="372"/>
                  </a:lnTo>
                  <a:lnTo>
                    <a:pt x="423" y="374"/>
                  </a:lnTo>
                  <a:lnTo>
                    <a:pt x="406" y="377"/>
                  </a:lnTo>
                  <a:lnTo>
                    <a:pt x="385" y="378"/>
                  </a:lnTo>
                  <a:lnTo>
                    <a:pt x="378" y="379"/>
                  </a:lnTo>
                  <a:lnTo>
                    <a:pt x="382" y="369"/>
                  </a:lnTo>
                  <a:lnTo>
                    <a:pt x="384" y="368"/>
                  </a:lnTo>
                  <a:lnTo>
                    <a:pt x="385" y="368"/>
                  </a:lnTo>
                  <a:lnTo>
                    <a:pt x="388" y="365"/>
                  </a:lnTo>
                  <a:lnTo>
                    <a:pt x="388" y="364"/>
                  </a:lnTo>
                  <a:lnTo>
                    <a:pt x="388" y="362"/>
                  </a:lnTo>
                  <a:lnTo>
                    <a:pt x="392" y="361"/>
                  </a:lnTo>
                  <a:lnTo>
                    <a:pt x="394" y="360"/>
                  </a:lnTo>
                  <a:lnTo>
                    <a:pt x="395" y="355"/>
                  </a:lnTo>
                  <a:lnTo>
                    <a:pt x="398" y="354"/>
                  </a:lnTo>
                  <a:lnTo>
                    <a:pt x="399" y="351"/>
                  </a:lnTo>
                  <a:lnTo>
                    <a:pt x="398" y="350"/>
                  </a:lnTo>
                  <a:lnTo>
                    <a:pt x="398" y="345"/>
                  </a:lnTo>
                  <a:lnTo>
                    <a:pt x="398" y="344"/>
                  </a:lnTo>
                  <a:lnTo>
                    <a:pt x="396" y="343"/>
                  </a:lnTo>
                  <a:lnTo>
                    <a:pt x="394" y="343"/>
                  </a:lnTo>
                  <a:lnTo>
                    <a:pt x="392" y="341"/>
                  </a:lnTo>
                  <a:lnTo>
                    <a:pt x="392" y="338"/>
                  </a:lnTo>
                  <a:lnTo>
                    <a:pt x="392" y="338"/>
                  </a:lnTo>
                  <a:lnTo>
                    <a:pt x="391" y="335"/>
                  </a:lnTo>
                  <a:lnTo>
                    <a:pt x="385" y="335"/>
                  </a:lnTo>
                  <a:lnTo>
                    <a:pt x="361" y="338"/>
                  </a:lnTo>
                  <a:lnTo>
                    <a:pt x="347" y="340"/>
                  </a:lnTo>
                  <a:lnTo>
                    <a:pt x="324" y="341"/>
                  </a:lnTo>
                  <a:lnTo>
                    <a:pt x="304" y="343"/>
                  </a:lnTo>
                  <a:lnTo>
                    <a:pt x="303" y="343"/>
                  </a:lnTo>
                  <a:lnTo>
                    <a:pt x="286" y="344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29" y="348"/>
                  </a:lnTo>
                  <a:lnTo>
                    <a:pt x="212" y="350"/>
                  </a:lnTo>
                  <a:lnTo>
                    <a:pt x="208" y="350"/>
                  </a:lnTo>
                  <a:lnTo>
                    <a:pt x="177" y="351"/>
                  </a:lnTo>
                  <a:lnTo>
                    <a:pt x="176" y="351"/>
                  </a:lnTo>
                  <a:lnTo>
                    <a:pt x="157" y="352"/>
                  </a:lnTo>
                  <a:lnTo>
                    <a:pt x="140" y="354"/>
                  </a:lnTo>
                  <a:lnTo>
                    <a:pt x="125" y="354"/>
                  </a:lnTo>
                  <a:lnTo>
                    <a:pt x="88" y="355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6" y="313"/>
                  </a:lnTo>
                  <a:lnTo>
                    <a:pt x="86" y="307"/>
                  </a:lnTo>
                  <a:lnTo>
                    <a:pt x="85" y="286"/>
                  </a:lnTo>
                  <a:lnTo>
                    <a:pt x="85" y="283"/>
                  </a:lnTo>
                  <a:lnTo>
                    <a:pt x="84" y="258"/>
                  </a:lnTo>
                  <a:lnTo>
                    <a:pt x="84" y="256"/>
                  </a:lnTo>
                  <a:lnTo>
                    <a:pt x="82" y="226"/>
                  </a:lnTo>
                  <a:lnTo>
                    <a:pt x="82" y="224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81" y="167"/>
                  </a:lnTo>
                  <a:lnTo>
                    <a:pt x="81" y="158"/>
                  </a:lnTo>
                  <a:lnTo>
                    <a:pt x="79" y="141"/>
                  </a:lnTo>
                  <a:lnTo>
                    <a:pt x="79" y="136"/>
                  </a:lnTo>
                  <a:lnTo>
                    <a:pt x="79" y="133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5" y="130"/>
                  </a:lnTo>
                  <a:lnTo>
                    <a:pt x="71" y="132"/>
                  </a:lnTo>
                  <a:lnTo>
                    <a:pt x="68" y="129"/>
                  </a:lnTo>
                  <a:lnTo>
                    <a:pt x="65" y="127"/>
                  </a:lnTo>
                  <a:lnTo>
                    <a:pt x="64" y="123"/>
                  </a:lnTo>
                  <a:lnTo>
                    <a:pt x="61" y="122"/>
                  </a:lnTo>
                  <a:lnTo>
                    <a:pt x="60" y="119"/>
                  </a:lnTo>
                  <a:lnTo>
                    <a:pt x="60" y="117"/>
                  </a:lnTo>
                  <a:lnTo>
                    <a:pt x="60" y="113"/>
                  </a:lnTo>
                  <a:lnTo>
                    <a:pt x="58" y="113"/>
                  </a:lnTo>
                  <a:lnTo>
                    <a:pt x="55" y="112"/>
                  </a:lnTo>
                  <a:lnTo>
                    <a:pt x="54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45" y="102"/>
                  </a:lnTo>
                  <a:lnTo>
                    <a:pt x="45" y="99"/>
                  </a:lnTo>
                  <a:lnTo>
                    <a:pt x="50" y="96"/>
                  </a:lnTo>
                  <a:lnTo>
                    <a:pt x="48" y="93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4" y="85"/>
                  </a:lnTo>
                  <a:lnTo>
                    <a:pt x="55" y="83"/>
                  </a:lnTo>
                  <a:lnTo>
                    <a:pt x="57" y="85"/>
                  </a:lnTo>
                  <a:lnTo>
                    <a:pt x="58" y="85"/>
                  </a:lnTo>
                  <a:lnTo>
                    <a:pt x="60" y="83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57" y="82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8" y="79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7" y="76"/>
                  </a:lnTo>
                  <a:lnTo>
                    <a:pt x="55" y="75"/>
                  </a:lnTo>
                  <a:lnTo>
                    <a:pt x="55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50" y="72"/>
                  </a:lnTo>
                  <a:lnTo>
                    <a:pt x="48" y="74"/>
                  </a:lnTo>
                  <a:lnTo>
                    <a:pt x="45" y="74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8" y="68"/>
                  </a:lnTo>
                  <a:lnTo>
                    <a:pt x="35" y="68"/>
                  </a:lnTo>
                  <a:lnTo>
                    <a:pt x="31" y="62"/>
                  </a:lnTo>
                  <a:lnTo>
                    <a:pt x="28" y="61"/>
                  </a:lnTo>
                  <a:lnTo>
                    <a:pt x="27" y="61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6" y="41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0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54" y="13"/>
                  </a:lnTo>
                  <a:lnTo>
                    <a:pt x="72" y="13"/>
                  </a:lnTo>
                  <a:lnTo>
                    <a:pt x="82" y="13"/>
                  </a:lnTo>
                  <a:lnTo>
                    <a:pt x="98" y="13"/>
                  </a:lnTo>
                  <a:lnTo>
                    <a:pt x="112" y="11"/>
                  </a:lnTo>
                  <a:lnTo>
                    <a:pt x="128" y="10"/>
                  </a:lnTo>
                  <a:lnTo>
                    <a:pt x="142" y="8"/>
                  </a:lnTo>
                  <a:lnTo>
                    <a:pt x="154" y="8"/>
                  </a:lnTo>
                  <a:lnTo>
                    <a:pt x="171" y="7"/>
                  </a:lnTo>
                  <a:lnTo>
                    <a:pt x="195" y="6"/>
                  </a:lnTo>
                  <a:lnTo>
                    <a:pt x="200" y="4"/>
                  </a:lnTo>
                  <a:lnTo>
                    <a:pt x="218" y="3"/>
                  </a:lnTo>
                  <a:lnTo>
                    <a:pt x="229" y="3"/>
                  </a:lnTo>
                  <a:lnTo>
                    <a:pt x="245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1" y="1"/>
                  </a:lnTo>
                  <a:lnTo>
                    <a:pt x="262" y="4"/>
                  </a:lnTo>
                  <a:lnTo>
                    <a:pt x="266" y="6"/>
                  </a:lnTo>
                  <a:lnTo>
                    <a:pt x="266" y="7"/>
                  </a:lnTo>
                  <a:lnTo>
                    <a:pt x="269" y="8"/>
                  </a:lnTo>
                  <a:lnTo>
                    <a:pt x="269" y="11"/>
                  </a:lnTo>
                  <a:lnTo>
                    <a:pt x="272" y="11"/>
                  </a:lnTo>
                  <a:lnTo>
                    <a:pt x="272" y="13"/>
                  </a:lnTo>
                  <a:lnTo>
                    <a:pt x="272" y="13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8" y="18"/>
                  </a:lnTo>
                  <a:lnTo>
                    <a:pt x="276" y="23"/>
                  </a:lnTo>
                  <a:lnTo>
                    <a:pt x="276" y="28"/>
                  </a:lnTo>
                  <a:lnTo>
                    <a:pt x="275" y="32"/>
                  </a:lnTo>
                  <a:lnTo>
                    <a:pt x="275" y="38"/>
                  </a:lnTo>
                  <a:lnTo>
                    <a:pt x="276" y="44"/>
                  </a:lnTo>
                  <a:lnTo>
                    <a:pt x="278" y="48"/>
                  </a:lnTo>
                  <a:lnTo>
                    <a:pt x="280" y="54"/>
                  </a:lnTo>
                  <a:lnTo>
                    <a:pt x="282" y="55"/>
                  </a:lnTo>
                  <a:lnTo>
                    <a:pt x="282" y="57"/>
                  </a:lnTo>
                  <a:lnTo>
                    <a:pt x="280" y="58"/>
                  </a:lnTo>
                  <a:lnTo>
                    <a:pt x="282" y="61"/>
                  </a:lnTo>
                  <a:lnTo>
                    <a:pt x="286" y="65"/>
                  </a:lnTo>
                  <a:lnTo>
                    <a:pt x="287" y="69"/>
                  </a:lnTo>
                  <a:lnTo>
                    <a:pt x="287" y="72"/>
                  </a:lnTo>
                  <a:lnTo>
                    <a:pt x="290" y="75"/>
                  </a:lnTo>
                  <a:lnTo>
                    <a:pt x="299" y="82"/>
                  </a:lnTo>
                  <a:lnTo>
                    <a:pt x="302" y="85"/>
                  </a:lnTo>
                  <a:lnTo>
                    <a:pt x="306" y="86"/>
                  </a:lnTo>
                  <a:lnTo>
                    <a:pt x="309" y="91"/>
                  </a:lnTo>
                  <a:lnTo>
                    <a:pt x="310" y="93"/>
                  </a:lnTo>
                  <a:lnTo>
                    <a:pt x="317" y="96"/>
                  </a:lnTo>
                  <a:lnTo>
                    <a:pt x="323" y="100"/>
                  </a:lnTo>
                  <a:lnTo>
                    <a:pt x="329" y="105"/>
                  </a:lnTo>
                  <a:lnTo>
                    <a:pt x="331" y="109"/>
                  </a:lnTo>
                  <a:lnTo>
                    <a:pt x="331" y="110"/>
                  </a:lnTo>
                  <a:lnTo>
                    <a:pt x="333" y="113"/>
                  </a:lnTo>
                  <a:lnTo>
                    <a:pt x="334" y="117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6" y="126"/>
                  </a:lnTo>
                  <a:lnTo>
                    <a:pt x="338" y="134"/>
                  </a:lnTo>
                  <a:lnTo>
                    <a:pt x="341" y="139"/>
                  </a:lnTo>
                  <a:lnTo>
                    <a:pt x="346" y="139"/>
                  </a:lnTo>
                  <a:lnTo>
                    <a:pt x="347" y="137"/>
                  </a:lnTo>
                  <a:lnTo>
                    <a:pt x="351" y="132"/>
                  </a:lnTo>
                  <a:lnTo>
                    <a:pt x="354" y="130"/>
                  </a:lnTo>
                  <a:lnTo>
                    <a:pt x="361" y="133"/>
                  </a:lnTo>
                  <a:lnTo>
                    <a:pt x="364" y="133"/>
                  </a:lnTo>
                  <a:lnTo>
                    <a:pt x="367" y="133"/>
                  </a:lnTo>
                  <a:lnTo>
                    <a:pt x="374" y="139"/>
                  </a:lnTo>
                  <a:lnTo>
                    <a:pt x="375" y="140"/>
                  </a:lnTo>
                  <a:lnTo>
                    <a:pt x="375" y="143"/>
                  </a:lnTo>
                  <a:lnTo>
                    <a:pt x="374" y="144"/>
                  </a:lnTo>
                  <a:lnTo>
                    <a:pt x="372" y="144"/>
                  </a:lnTo>
                  <a:lnTo>
                    <a:pt x="371" y="149"/>
                  </a:lnTo>
                  <a:lnTo>
                    <a:pt x="371" y="151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0" y="163"/>
                  </a:lnTo>
                  <a:lnTo>
                    <a:pt x="368" y="166"/>
                  </a:lnTo>
                  <a:lnTo>
                    <a:pt x="368" y="167"/>
                  </a:lnTo>
                  <a:lnTo>
                    <a:pt x="365" y="174"/>
                  </a:lnTo>
                  <a:lnTo>
                    <a:pt x="364" y="178"/>
                  </a:lnTo>
                  <a:lnTo>
                    <a:pt x="362" y="180"/>
                  </a:lnTo>
                  <a:lnTo>
                    <a:pt x="362" y="184"/>
                  </a:lnTo>
                  <a:lnTo>
                    <a:pt x="362" y="191"/>
                  </a:lnTo>
                  <a:lnTo>
                    <a:pt x="365" y="195"/>
                  </a:lnTo>
                  <a:lnTo>
                    <a:pt x="368" y="197"/>
                  </a:lnTo>
                  <a:lnTo>
                    <a:pt x="371" y="200"/>
                  </a:lnTo>
                  <a:lnTo>
                    <a:pt x="375" y="202"/>
                  </a:lnTo>
                  <a:lnTo>
                    <a:pt x="379" y="205"/>
                  </a:lnTo>
                  <a:lnTo>
                    <a:pt x="381" y="207"/>
                  </a:lnTo>
                  <a:lnTo>
                    <a:pt x="387" y="209"/>
                  </a:lnTo>
                  <a:lnTo>
                    <a:pt x="388" y="211"/>
                  </a:lnTo>
                  <a:lnTo>
                    <a:pt x="392" y="211"/>
                  </a:lnTo>
                  <a:lnTo>
                    <a:pt x="391" y="215"/>
                  </a:lnTo>
                  <a:lnTo>
                    <a:pt x="394" y="218"/>
                  </a:lnTo>
                  <a:lnTo>
                    <a:pt x="396" y="218"/>
                  </a:lnTo>
                  <a:lnTo>
                    <a:pt x="399" y="217"/>
                  </a:lnTo>
                  <a:lnTo>
                    <a:pt x="399" y="215"/>
                  </a:lnTo>
                  <a:lnTo>
                    <a:pt x="399" y="215"/>
                  </a:lnTo>
                  <a:lnTo>
                    <a:pt x="408" y="221"/>
                  </a:lnTo>
                  <a:lnTo>
                    <a:pt x="411" y="224"/>
                  </a:lnTo>
                  <a:lnTo>
                    <a:pt x="412" y="225"/>
                  </a:lnTo>
                  <a:lnTo>
                    <a:pt x="413" y="228"/>
                  </a:lnTo>
                  <a:lnTo>
                    <a:pt x="419" y="231"/>
                  </a:lnTo>
                  <a:lnTo>
                    <a:pt x="423" y="231"/>
                  </a:lnTo>
                  <a:lnTo>
                    <a:pt x="423" y="232"/>
                  </a:lnTo>
                  <a:lnTo>
                    <a:pt x="423" y="235"/>
                  </a:lnTo>
                  <a:lnTo>
                    <a:pt x="425" y="238"/>
                  </a:lnTo>
                  <a:lnTo>
                    <a:pt x="423" y="242"/>
                  </a:lnTo>
                  <a:lnTo>
                    <a:pt x="426" y="248"/>
                  </a:lnTo>
                  <a:lnTo>
                    <a:pt x="429" y="251"/>
                  </a:lnTo>
                  <a:lnTo>
                    <a:pt x="432" y="255"/>
                  </a:lnTo>
                  <a:lnTo>
                    <a:pt x="432" y="259"/>
                  </a:lnTo>
                  <a:lnTo>
                    <a:pt x="429" y="260"/>
                  </a:lnTo>
                  <a:lnTo>
                    <a:pt x="428" y="262"/>
                  </a:lnTo>
                  <a:lnTo>
                    <a:pt x="426" y="263"/>
                  </a:lnTo>
                  <a:lnTo>
                    <a:pt x="428" y="266"/>
                  </a:lnTo>
                  <a:lnTo>
                    <a:pt x="429" y="268"/>
                  </a:lnTo>
                  <a:lnTo>
                    <a:pt x="430" y="268"/>
                  </a:lnTo>
                  <a:lnTo>
                    <a:pt x="430" y="270"/>
                  </a:lnTo>
                  <a:lnTo>
                    <a:pt x="433" y="275"/>
                  </a:lnTo>
                  <a:lnTo>
                    <a:pt x="435" y="277"/>
                  </a:lnTo>
                  <a:lnTo>
                    <a:pt x="438" y="280"/>
                  </a:lnTo>
                  <a:lnTo>
                    <a:pt x="438" y="284"/>
                  </a:lnTo>
                  <a:lnTo>
                    <a:pt x="443" y="287"/>
                  </a:lnTo>
                  <a:lnTo>
                    <a:pt x="445" y="287"/>
                  </a:lnTo>
                  <a:lnTo>
                    <a:pt x="446" y="287"/>
                  </a:lnTo>
                  <a:lnTo>
                    <a:pt x="446" y="284"/>
                  </a:lnTo>
                  <a:lnTo>
                    <a:pt x="442" y="283"/>
                  </a:lnTo>
                  <a:lnTo>
                    <a:pt x="443" y="280"/>
                  </a:lnTo>
                  <a:lnTo>
                    <a:pt x="443" y="280"/>
                  </a:lnTo>
                  <a:lnTo>
                    <a:pt x="445" y="280"/>
                  </a:lnTo>
                  <a:lnTo>
                    <a:pt x="447" y="284"/>
                  </a:lnTo>
                  <a:lnTo>
                    <a:pt x="449" y="284"/>
                  </a:lnTo>
                  <a:lnTo>
                    <a:pt x="450" y="289"/>
                  </a:lnTo>
                  <a:lnTo>
                    <a:pt x="455" y="287"/>
                  </a:lnTo>
                  <a:lnTo>
                    <a:pt x="457" y="289"/>
                  </a:lnTo>
                  <a:lnTo>
                    <a:pt x="457" y="2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594656" y="3536807"/>
              <a:ext cx="962905" cy="905875"/>
            </a:xfrm>
            <a:custGeom>
              <a:avLst/>
              <a:gdLst/>
              <a:ahLst/>
              <a:cxnLst>
                <a:cxn ang="0">
                  <a:pos x="457" y="304"/>
                </a:cxn>
                <a:cxn ang="0">
                  <a:pos x="455" y="314"/>
                </a:cxn>
                <a:cxn ang="0">
                  <a:pos x="445" y="320"/>
                </a:cxn>
                <a:cxn ang="0">
                  <a:pos x="438" y="334"/>
                </a:cxn>
                <a:cxn ang="0">
                  <a:pos x="435" y="327"/>
                </a:cxn>
                <a:cxn ang="0">
                  <a:pos x="432" y="331"/>
                </a:cxn>
                <a:cxn ang="0">
                  <a:pos x="428" y="344"/>
                </a:cxn>
                <a:cxn ang="0">
                  <a:pos x="428" y="354"/>
                </a:cxn>
                <a:cxn ang="0">
                  <a:pos x="430" y="361"/>
                </a:cxn>
                <a:cxn ang="0">
                  <a:pos x="406" y="377"/>
                </a:cxn>
                <a:cxn ang="0">
                  <a:pos x="388" y="365"/>
                </a:cxn>
                <a:cxn ang="0">
                  <a:pos x="398" y="354"/>
                </a:cxn>
                <a:cxn ang="0">
                  <a:pos x="394" y="343"/>
                </a:cxn>
                <a:cxn ang="0">
                  <a:pos x="361" y="338"/>
                </a:cxn>
                <a:cxn ang="0">
                  <a:pos x="256" y="347"/>
                </a:cxn>
                <a:cxn ang="0">
                  <a:pos x="176" y="351"/>
                </a:cxn>
                <a:cxn ang="0">
                  <a:pos x="86" y="333"/>
                </a:cxn>
                <a:cxn ang="0">
                  <a:pos x="84" y="256"/>
                </a:cxn>
                <a:cxn ang="0">
                  <a:pos x="81" y="158"/>
                </a:cxn>
                <a:cxn ang="0">
                  <a:pos x="75" y="130"/>
                </a:cxn>
                <a:cxn ang="0">
                  <a:pos x="60" y="119"/>
                </a:cxn>
                <a:cxn ang="0">
                  <a:pos x="50" y="107"/>
                </a:cxn>
                <a:cxn ang="0">
                  <a:pos x="51" y="91"/>
                </a:cxn>
                <a:cxn ang="0">
                  <a:pos x="60" y="83"/>
                </a:cxn>
                <a:cxn ang="0">
                  <a:pos x="58" y="79"/>
                </a:cxn>
                <a:cxn ang="0">
                  <a:pos x="54" y="71"/>
                </a:cxn>
                <a:cxn ang="0">
                  <a:pos x="38" y="71"/>
                </a:cxn>
                <a:cxn ang="0">
                  <a:pos x="26" y="59"/>
                </a:cxn>
                <a:cxn ang="0">
                  <a:pos x="21" y="48"/>
                </a:cxn>
                <a:cxn ang="0">
                  <a:pos x="9" y="37"/>
                </a:cxn>
                <a:cxn ang="0">
                  <a:pos x="6" y="21"/>
                </a:cxn>
                <a:cxn ang="0">
                  <a:pos x="3" y="18"/>
                </a:cxn>
                <a:cxn ang="0">
                  <a:pos x="72" y="13"/>
                </a:cxn>
                <a:cxn ang="0">
                  <a:pos x="154" y="8"/>
                </a:cxn>
                <a:cxn ang="0">
                  <a:pos x="245" y="0"/>
                </a:cxn>
                <a:cxn ang="0">
                  <a:pos x="266" y="7"/>
                </a:cxn>
                <a:cxn ang="0">
                  <a:pos x="273" y="15"/>
                </a:cxn>
                <a:cxn ang="0">
                  <a:pos x="276" y="28"/>
                </a:cxn>
                <a:cxn ang="0">
                  <a:pos x="282" y="55"/>
                </a:cxn>
                <a:cxn ang="0">
                  <a:pos x="287" y="72"/>
                </a:cxn>
                <a:cxn ang="0">
                  <a:pos x="310" y="93"/>
                </a:cxn>
                <a:cxn ang="0">
                  <a:pos x="333" y="113"/>
                </a:cxn>
                <a:cxn ang="0">
                  <a:pos x="341" y="139"/>
                </a:cxn>
                <a:cxn ang="0">
                  <a:pos x="364" y="133"/>
                </a:cxn>
                <a:cxn ang="0">
                  <a:pos x="372" y="144"/>
                </a:cxn>
                <a:cxn ang="0">
                  <a:pos x="368" y="166"/>
                </a:cxn>
                <a:cxn ang="0">
                  <a:pos x="362" y="191"/>
                </a:cxn>
                <a:cxn ang="0">
                  <a:pos x="381" y="207"/>
                </a:cxn>
                <a:cxn ang="0">
                  <a:pos x="396" y="218"/>
                </a:cxn>
                <a:cxn ang="0">
                  <a:pos x="412" y="225"/>
                </a:cxn>
                <a:cxn ang="0">
                  <a:pos x="425" y="238"/>
                </a:cxn>
                <a:cxn ang="0">
                  <a:pos x="429" y="260"/>
                </a:cxn>
                <a:cxn ang="0">
                  <a:pos x="430" y="270"/>
                </a:cxn>
                <a:cxn ang="0">
                  <a:pos x="445" y="287"/>
                </a:cxn>
                <a:cxn ang="0">
                  <a:pos x="445" y="280"/>
                </a:cxn>
                <a:cxn ang="0">
                  <a:pos x="457" y="290"/>
                </a:cxn>
              </a:cxnLst>
              <a:rect l="0" t="0" r="r" b="b"/>
              <a:pathLst>
                <a:path w="457" h="379">
                  <a:moveTo>
                    <a:pt x="456" y="294"/>
                  </a:moveTo>
                  <a:lnTo>
                    <a:pt x="456" y="297"/>
                  </a:lnTo>
                  <a:lnTo>
                    <a:pt x="455" y="300"/>
                  </a:lnTo>
                  <a:lnTo>
                    <a:pt x="453" y="301"/>
                  </a:lnTo>
                  <a:lnTo>
                    <a:pt x="455" y="303"/>
                  </a:lnTo>
                  <a:lnTo>
                    <a:pt x="457" y="304"/>
                  </a:lnTo>
                  <a:lnTo>
                    <a:pt x="457" y="306"/>
                  </a:lnTo>
                  <a:lnTo>
                    <a:pt x="456" y="307"/>
                  </a:lnTo>
                  <a:lnTo>
                    <a:pt x="455" y="307"/>
                  </a:lnTo>
                  <a:lnTo>
                    <a:pt x="453" y="310"/>
                  </a:lnTo>
                  <a:lnTo>
                    <a:pt x="453" y="311"/>
                  </a:lnTo>
                  <a:lnTo>
                    <a:pt x="455" y="314"/>
                  </a:lnTo>
                  <a:lnTo>
                    <a:pt x="455" y="316"/>
                  </a:lnTo>
                  <a:lnTo>
                    <a:pt x="453" y="318"/>
                  </a:lnTo>
                  <a:lnTo>
                    <a:pt x="453" y="323"/>
                  </a:lnTo>
                  <a:lnTo>
                    <a:pt x="452" y="323"/>
                  </a:lnTo>
                  <a:lnTo>
                    <a:pt x="449" y="323"/>
                  </a:lnTo>
                  <a:lnTo>
                    <a:pt x="445" y="320"/>
                  </a:lnTo>
                  <a:lnTo>
                    <a:pt x="443" y="318"/>
                  </a:lnTo>
                  <a:lnTo>
                    <a:pt x="442" y="320"/>
                  </a:lnTo>
                  <a:lnTo>
                    <a:pt x="442" y="320"/>
                  </a:lnTo>
                  <a:lnTo>
                    <a:pt x="440" y="330"/>
                  </a:lnTo>
                  <a:lnTo>
                    <a:pt x="440" y="330"/>
                  </a:lnTo>
                  <a:lnTo>
                    <a:pt x="438" y="334"/>
                  </a:lnTo>
                  <a:lnTo>
                    <a:pt x="436" y="335"/>
                  </a:lnTo>
                  <a:lnTo>
                    <a:pt x="435" y="334"/>
                  </a:lnTo>
                  <a:lnTo>
                    <a:pt x="436" y="331"/>
                  </a:lnTo>
                  <a:lnTo>
                    <a:pt x="436" y="330"/>
                  </a:lnTo>
                  <a:lnTo>
                    <a:pt x="436" y="328"/>
                  </a:lnTo>
                  <a:lnTo>
                    <a:pt x="435" y="327"/>
                  </a:lnTo>
                  <a:lnTo>
                    <a:pt x="435" y="326"/>
                  </a:lnTo>
                  <a:lnTo>
                    <a:pt x="432" y="326"/>
                  </a:lnTo>
                  <a:lnTo>
                    <a:pt x="430" y="327"/>
                  </a:lnTo>
                  <a:lnTo>
                    <a:pt x="429" y="328"/>
                  </a:lnTo>
                  <a:lnTo>
                    <a:pt x="429" y="330"/>
                  </a:lnTo>
                  <a:lnTo>
                    <a:pt x="432" y="331"/>
                  </a:lnTo>
                  <a:lnTo>
                    <a:pt x="433" y="333"/>
                  </a:lnTo>
                  <a:lnTo>
                    <a:pt x="432" y="335"/>
                  </a:lnTo>
                  <a:lnTo>
                    <a:pt x="433" y="340"/>
                  </a:lnTo>
                  <a:lnTo>
                    <a:pt x="435" y="343"/>
                  </a:lnTo>
                  <a:lnTo>
                    <a:pt x="432" y="344"/>
                  </a:lnTo>
                  <a:lnTo>
                    <a:pt x="428" y="344"/>
                  </a:lnTo>
                  <a:lnTo>
                    <a:pt x="428" y="345"/>
                  </a:lnTo>
                  <a:lnTo>
                    <a:pt x="429" y="348"/>
                  </a:lnTo>
                  <a:lnTo>
                    <a:pt x="433" y="350"/>
                  </a:lnTo>
                  <a:lnTo>
                    <a:pt x="433" y="351"/>
                  </a:lnTo>
                  <a:lnTo>
                    <a:pt x="433" y="351"/>
                  </a:lnTo>
                  <a:lnTo>
                    <a:pt x="428" y="354"/>
                  </a:lnTo>
                  <a:lnTo>
                    <a:pt x="425" y="352"/>
                  </a:lnTo>
                  <a:lnTo>
                    <a:pt x="423" y="352"/>
                  </a:lnTo>
                  <a:lnTo>
                    <a:pt x="423" y="354"/>
                  </a:lnTo>
                  <a:lnTo>
                    <a:pt x="425" y="355"/>
                  </a:lnTo>
                  <a:lnTo>
                    <a:pt x="429" y="358"/>
                  </a:lnTo>
                  <a:lnTo>
                    <a:pt x="430" y="361"/>
                  </a:lnTo>
                  <a:lnTo>
                    <a:pt x="430" y="362"/>
                  </a:lnTo>
                  <a:lnTo>
                    <a:pt x="426" y="365"/>
                  </a:lnTo>
                  <a:lnTo>
                    <a:pt x="426" y="367"/>
                  </a:lnTo>
                  <a:lnTo>
                    <a:pt x="425" y="372"/>
                  </a:lnTo>
                  <a:lnTo>
                    <a:pt x="423" y="374"/>
                  </a:lnTo>
                  <a:lnTo>
                    <a:pt x="406" y="377"/>
                  </a:lnTo>
                  <a:lnTo>
                    <a:pt x="385" y="378"/>
                  </a:lnTo>
                  <a:lnTo>
                    <a:pt x="378" y="379"/>
                  </a:lnTo>
                  <a:lnTo>
                    <a:pt x="382" y="369"/>
                  </a:lnTo>
                  <a:lnTo>
                    <a:pt x="384" y="368"/>
                  </a:lnTo>
                  <a:lnTo>
                    <a:pt x="385" y="368"/>
                  </a:lnTo>
                  <a:lnTo>
                    <a:pt x="388" y="365"/>
                  </a:lnTo>
                  <a:lnTo>
                    <a:pt x="388" y="364"/>
                  </a:lnTo>
                  <a:lnTo>
                    <a:pt x="388" y="362"/>
                  </a:lnTo>
                  <a:lnTo>
                    <a:pt x="392" y="361"/>
                  </a:lnTo>
                  <a:lnTo>
                    <a:pt x="394" y="360"/>
                  </a:lnTo>
                  <a:lnTo>
                    <a:pt x="395" y="355"/>
                  </a:lnTo>
                  <a:lnTo>
                    <a:pt x="398" y="354"/>
                  </a:lnTo>
                  <a:lnTo>
                    <a:pt x="399" y="351"/>
                  </a:lnTo>
                  <a:lnTo>
                    <a:pt x="398" y="350"/>
                  </a:lnTo>
                  <a:lnTo>
                    <a:pt x="398" y="345"/>
                  </a:lnTo>
                  <a:lnTo>
                    <a:pt x="398" y="344"/>
                  </a:lnTo>
                  <a:lnTo>
                    <a:pt x="396" y="343"/>
                  </a:lnTo>
                  <a:lnTo>
                    <a:pt x="394" y="343"/>
                  </a:lnTo>
                  <a:lnTo>
                    <a:pt x="392" y="341"/>
                  </a:lnTo>
                  <a:lnTo>
                    <a:pt x="392" y="338"/>
                  </a:lnTo>
                  <a:lnTo>
                    <a:pt x="392" y="338"/>
                  </a:lnTo>
                  <a:lnTo>
                    <a:pt x="391" y="335"/>
                  </a:lnTo>
                  <a:lnTo>
                    <a:pt x="385" y="335"/>
                  </a:lnTo>
                  <a:lnTo>
                    <a:pt x="361" y="338"/>
                  </a:lnTo>
                  <a:lnTo>
                    <a:pt x="347" y="340"/>
                  </a:lnTo>
                  <a:lnTo>
                    <a:pt x="324" y="341"/>
                  </a:lnTo>
                  <a:lnTo>
                    <a:pt x="304" y="343"/>
                  </a:lnTo>
                  <a:lnTo>
                    <a:pt x="303" y="343"/>
                  </a:lnTo>
                  <a:lnTo>
                    <a:pt x="286" y="344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29" y="348"/>
                  </a:lnTo>
                  <a:lnTo>
                    <a:pt x="212" y="350"/>
                  </a:lnTo>
                  <a:lnTo>
                    <a:pt x="208" y="350"/>
                  </a:lnTo>
                  <a:lnTo>
                    <a:pt x="177" y="351"/>
                  </a:lnTo>
                  <a:lnTo>
                    <a:pt x="176" y="351"/>
                  </a:lnTo>
                  <a:lnTo>
                    <a:pt x="157" y="352"/>
                  </a:lnTo>
                  <a:lnTo>
                    <a:pt x="140" y="354"/>
                  </a:lnTo>
                  <a:lnTo>
                    <a:pt x="125" y="354"/>
                  </a:lnTo>
                  <a:lnTo>
                    <a:pt x="88" y="355"/>
                  </a:lnTo>
                  <a:lnTo>
                    <a:pt x="88" y="341"/>
                  </a:lnTo>
                  <a:lnTo>
                    <a:pt x="86" y="333"/>
                  </a:lnTo>
                  <a:lnTo>
                    <a:pt x="86" y="313"/>
                  </a:lnTo>
                  <a:lnTo>
                    <a:pt x="86" y="307"/>
                  </a:lnTo>
                  <a:lnTo>
                    <a:pt x="85" y="286"/>
                  </a:lnTo>
                  <a:lnTo>
                    <a:pt x="85" y="283"/>
                  </a:lnTo>
                  <a:lnTo>
                    <a:pt x="84" y="258"/>
                  </a:lnTo>
                  <a:lnTo>
                    <a:pt x="84" y="256"/>
                  </a:lnTo>
                  <a:lnTo>
                    <a:pt x="82" y="226"/>
                  </a:lnTo>
                  <a:lnTo>
                    <a:pt x="82" y="224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81" y="167"/>
                  </a:lnTo>
                  <a:lnTo>
                    <a:pt x="81" y="158"/>
                  </a:lnTo>
                  <a:lnTo>
                    <a:pt x="79" y="141"/>
                  </a:lnTo>
                  <a:lnTo>
                    <a:pt x="79" y="136"/>
                  </a:lnTo>
                  <a:lnTo>
                    <a:pt x="79" y="133"/>
                  </a:lnTo>
                  <a:lnTo>
                    <a:pt x="79" y="132"/>
                  </a:lnTo>
                  <a:lnTo>
                    <a:pt x="77" y="132"/>
                  </a:lnTo>
                  <a:lnTo>
                    <a:pt x="75" y="130"/>
                  </a:lnTo>
                  <a:lnTo>
                    <a:pt x="71" y="132"/>
                  </a:lnTo>
                  <a:lnTo>
                    <a:pt x="68" y="129"/>
                  </a:lnTo>
                  <a:lnTo>
                    <a:pt x="65" y="127"/>
                  </a:lnTo>
                  <a:lnTo>
                    <a:pt x="64" y="123"/>
                  </a:lnTo>
                  <a:lnTo>
                    <a:pt x="61" y="122"/>
                  </a:lnTo>
                  <a:lnTo>
                    <a:pt x="60" y="119"/>
                  </a:lnTo>
                  <a:lnTo>
                    <a:pt x="60" y="117"/>
                  </a:lnTo>
                  <a:lnTo>
                    <a:pt x="60" y="113"/>
                  </a:lnTo>
                  <a:lnTo>
                    <a:pt x="58" y="113"/>
                  </a:lnTo>
                  <a:lnTo>
                    <a:pt x="55" y="112"/>
                  </a:lnTo>
                  <a:lnTo>
                    <a:pt x="54" y="109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45" y="102"/>
                  </a:lnTo>
                  <a:lnTo>
                    <a:pt x="45" y="99"/>
                  </a:lnTo>
                  <a:lnTo>
                    <a:pt x="50" y="96"/>
                  </a:lnTo>
                  <a:lnTo>
                    <a:pt x="48" y="93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4" y="85"/>
                  </a:lnTo>
                  <a:lnTo>
                    <a:pt x="55" y="83"/>
                  </a:lnTo>
                  <a:lnTo>
                    <a:pt x="57" y="85"/>
                  </a:lnTo>
                  <a:lnTo>
                    <a:pt x="58" y="85"/>
                  </a:lnTo>
                  <a:lnTo>
                    <a:pt x="60" y="83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57" y="82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8" y="79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7" y="76"/>
                  </a:lnTo>
                  <a:lnTo>
                    <a:pt x="55" y="75"/>
                  </a:lnTo>
                  <a:lnTo>
                    <a:pt x="55" y="71"/>
                  </a:lnTo>
                  <a:lnTo>
                    <a:pt x="54" y="71"/>
                  </a:lnTo>
                  <a:lnTo>
                    <a:pt x="50" y="71"/>
                  </a:lnTo>
                  <a:lnTo>
                    <a:pt x="50" y="72"/>
                  </a:lnTo>
                  <a:lnTo>
                    <a:pt x="48" y="74"/>
                  </a:lnTo>
                  <a:lnTo>
                    <a:pt x="45" y="74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8" y="68"/>
                  </a:lnTo>
                  <a:lnTo>
                    <a:pt x="35" y="68"/>
                  </a:lnTo>
                  <a:lnTo>
                    <a:pt x="31" y="62"/>
                  </a:lnTo>
                  <a:lnTo>
                    <a:pt x="28" y="61"/>
                  </a:lnTo>
                  <a:lnTo>
                    <a:pt x="27" y="61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6" y="41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0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4" y="14"/>
                  </a:lnTo>
                  <a:lnTo>
                    <a:pt x="35" y="14"/>
                  </a:lnTo>
                  <a:lnTo>
                    <a:pt x="54" y="13"/>
                  </a:lnTo>
                  <a:lnTo>
                    <a:pt x="72" y="13"/>
                  </a:lnTo>
                  <a:lnTo>
                    <a:pt x="82" y="13"/>
                  </a:lnTo>
                  <a:lnTo>
                    <a:pt x="98" y="13"/>
                  </a:lnTo>
                  <a:lnTo>
                    <a:pt x="112" y="11"/>
                  </a:lnTo>
                  <a:lnTo>
                    <a:pt x="128" y="10"/>
                  </a:lnTo>
                  <a:lnTo>
                    <a:pt x="142" y="8"/>
                  </a:lnTo>
                  <a:lnTo>
                    <a:pt x="154" y="8"/>
                  </a:lnTo>
                  <a:lnTo>
                    <a:pt x="171" y="7"/>
                  </a:lnTo>
                  <a:lnTo>
                    <a:pt x="195" y="6"/>
                  </a:lnTo>
                  <a:lnTo>
                    <a:pt x="200" y="4"/>
                  </a:lnTo>
                  <a:lnTo>
                    <a:pt x="218" y="3"/>
                  </a:lnTo>
                  <a:lnTo>
                    <a:pt x="229" y="3"/>
                  </a:lnTo>
                  <a:lnTo>
                    <a:pt x="245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61" y="1"/>
                  </a:lnTo>
                  <a:lnTo>
                    <a:pt x="262" y="4"/>
                  </a:lnTo>
                  <a:lnTo>
                    <a:pt x="266" y="6"/>
                  </a:lnTo>
                  <a:lnTo>
                    <a:pt x="266" y="7"/>
                  </a:lnTo>
                  <a:lnTo>
                    <a:pt x="269" y="8"/>
                  </a:lnTo>
                  <a:lnTo>
                    <a:pt x="269" y="11"/>
                  </a:lnTo>
                  <a:lnTo>
                    <a:pt x="272" y="11"/>
                  </a:lnTo>
                  <a:lnTo>
                    <a:pt x="272" y="13"/>
                  </a:lnTo>
                  <a:lnTo>
                    <a:pt x="272" y="13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8" y="18"/>
                  </a:lnTo>
                  <a:lnTo>
                    <a:pt x="276" y="23"/>
                  </a:lnTo>
                  <a:lnTo>
                    <a:pt x="276" y="28"/>
                  </a:lnTo>
                  <a:lnTo>
                    <a:pt x="275" y="32"/>
                  </a:lnTo>
                  <a:lnTo>
                    <a:pt x="275" y="38"/>
                  </a:lnTo>
                  <a:lnTo>
                    <a:pt x="276" y="44"/>
                  </a:lnTo>
                  <a:lnTo>
                    <a:pt x="278" y="48"/>
                  </a:lnTo>
                  <a:lnTo>
                    <a:pt x="280" y="54"/>
                  </a:lnTo>
                  <a:lnTo>
                    <a:pt x="282" y="55"/>
                  </a:lnTo>
                  <a:lnTo>
                    <a:pt x="282" y="57"/>
                  </a:lnTo>
                  <a:lnTo>
                    <a:pt x="280" y="58"/>
                  </a:lnTo>
                  <a:lnTo>
                    <a:pt x="282" y="61"/>
                  </a:lnTo>
                  <a:lnTo>
                    <a:pt x="286" y="65"/>
                  </a:lnTo>
                  <a:lnTo>
                    <a:pt x="287" y="69"/>
                  </a:lnTo>
                  <a:lnTo>
                    <a:pt x="287" y="72"/>
                  </a:lnTo>
                  <a:lnTo>
                    <a:pt x="290" y="75"/>
                  </a:lnTo>
                  <a:lnTo>
                    <a:pt x="299" y="82"/>
                  </a:lnTo>
                  <a:lnTo>
                    <a:pt x="302" y="85"/>
                  </a:lnTo>
                  <a:lnTo>
                    <a:pt x="306" y="86"/>
                  </a:lnTo>
                  <a:lnTo>
                    <a:pt x="309" y="91"/>
                  </a:lnTo>
                  <a:lnTo>
                    <a:pt x="310" y="93"/>
                  </a:lnTo>
                  <a:lnTo>
                    <a:pt x="317" y="96"/>
                  </a:lnTo>
                  <a:lnTo>
                    <a:pt x="323" y="100"/>
                  </a:lnTo>
                  <a:lnTo>
                    <a:pt x="329" y="105"/>
                  </a:lnTo>
                  <a:lnTo>
                    <a:pt x="331" y="109"/>
                  </a:lnTo>
                  <a:lnTo>
                    <a:pt x="331" y="110"/>
                  </a:lnTo>
                  <a:lnTo>
                    <a:pt x="333" y="113"/>
                  </a:lnTo>
                  <a:lnTo>
                    <a:pt x="334" y="117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6" y="126"/>
                  </a:lnTo>
                  <a:lnTo>
                    <a:pt x="338" y="134"/>
                  </a:lnTo>
                  <a:lnTo>
                    <a:pt x="341" y="139"/>
                  </a:lnTo>
                  <a:lnTo>
                    <a:pt x="346" y="139"/>
                  </a:lnTo>
                  <a:lnTo>
                    <a:pt x="347" y="137"/>
                  </a:lnTo>
                  <a:lnTo>
                    <a:pt x="351" y="132"/>
                  </a:lnTo>
                  <a:lnTo>
                    <a:pt x="354" y="130"/>
                  </a:lnTo>
                  <a:lnTo>
                    <a:pt x="361" y="133"/>
                  </a:lnTo>
                  <a:lnTo>
                    <a:pt x="364" y="133"/>
                  </a:lnTo>
                  <a:lnTo>
                    <a:pt x="367" y="133"/>
                  </a:lnTo>
                  <a:lnTo>
                    <a:pt x="374" y="139"/>
                  </a:lnTo>
                  <a:lnTo>
                    <a:pt x="375" y="140"/>
                  </a:lnTo>
                  <a:lnTo>
                    <a:pt x="375" y="143"/>
                  </a:lnTo>
                  <a:lnTo>
                    <a:pt x="374" y="144"/>
                  </a:lnTo>
                  <a:lnTo>
                    <a:pt x="372" y="144"/>
                  </a:lnTo>
                  <a:lnTo>
                    <a:pt x="371" y="149"/>
                  </a:lnTo>
                  <a:lnTo>
                    <a:pt x="371" y="151"/>
                  </a:lnTo>
                  <a:lnTo>
                    <a:pt x="372" y="154"/>
                  </a:lnTo>
                  <a:lnTo>
                    <a:pt x="372" y="158"/>
                  </a:lnTo>
                  <a:lnTo>
                    <a:pt x="370" y="163"/>
                  </a:lnTo>
                  <a:lnTo>
                    <a:pt x="368" y="166"/>
                  </a:lnTo>
                  <a:lnTo>
                    <a:pt x="368" y="167"/>
                  </a:lnTo>
                  <a:lnTo>
                    <a:pt x="365" y="174"/>
                  </a:lnTo>
                  <a:lnTo>
                    <a:pt x="364" y="178"/>
                  </a:lnTo>
                  <a:lnTo>
                    <a:pt x="362" y="180"/>
                  </a:lnTo>
                  <a:lnTo>
                    <a:pt x="362" y="184"/>
                  </a:lnTo>
                  <a:lnTo>
                    <a:pt x="362" y="191"/>
                  </a:lnTo>
                  <a:lnTo>
                    <a:pt x="365" y="195"/>
                  </a:lnTo>
                  <a:lnTo>
                    <a:pt x="368" y="197"/>
                  </a:lnTo>
                  <a:lnTo>
                    <a:pt x="371" y="200"/>
                  </a:lnTo>
                  <a:lnTo>
                    <a:pt x="375" y="202"/>
                  </a:lnTo>
                  <a:lnTo>
                    <a:pt x="379" y="205"/>
                  </a:lnTo>
                  <a:lnTo>
                    <a:pt x="381" y="207"/>
                  </a:lnTo>
                  <a:lnTo>
                    <a:pt x="387" y="209"/>
                  </a:lnTo>
                  <a:lnTo>
                    <a:pt x="388" y="211"/>
                  </a:lnTo>
                  <a:lnTo>
                    <a:pt x="392" y="211"/>
                  </a:lnTo>
                  <a:lnTo>
                    <a:pt x="391" y="215"/>
                  </a:lnTo>
                  <a:lnTo>
                    <a:pt x="394" y="218"/>
                  </a:lnTo>
                  <a:lnTo>
                    <a:pt x="396" y="218"/>
                  </a:lnTo>
                  <a:lnTo>
                    <a:pt x="399" y="217"/>
                  </a:lnTo>
                  <a:lnTo>
                    <a:pt x="399" y="215"/>
                  </a:lnTo>
                  <a:lnTo>
                    <a:pt x="399" y="215"/>
                  </a:lnTo>
                  <a:lnTo>
                    <a:pt x="408" y="221"/>
                  </a:lnTo>
                  <a:lnTo>
                    <a:pt x="411" y="224"/>
                  </a:lnTo>
                  <a:lnTo>
                    <a:pt x="412" y="225"/>
                  </a:lnTo>
                  <a:lnTo>
                    <a:pt x="413" y="228"/>
                  </a:lnTo>
                  <a:lnTo>
                    <a:pt x="419" y="231"/>
                  </a:lnTo>
                  <a:lnTo>
                    <a:pt x="423" y="231"/>
                  </a:lnTo>
                  <a:lnTo>
                    <a:pt x="423" y="232"/>
                  </a:lnTo>
                  <a:lnTo>
                    <a:pt x="423" y="235"/>
                  </a:lnTo>
                  <a:lnTo>
                    <a:pt x="425" y="238"/>
                  </a:lnTo>
                  <a:lnTo>
                    <a:pt x="423" y="242"/>
                  </a:lnTo>
                  <a:lnTo>
                    <a:pt x="426" y="248"/>
                  </a:lnTo>
                  <a:lnTo>
                    <a:pt x="429" y="251"/>
                  </a:lnTo>
                  <a:lnTo>
                    <a:pt x="432" y="255"/>
                  </a:lnTo>
                  <a:lnTo>
                    <a:pt x="432" y="259"/>
                  </a:lnTo>
                  <a:lnTo>
                    <a:pt x="429" y="260"/>
                  </a:lnTo>
                  <a:lnTo>
                    <a:pt x="428" y="262"/>
                  </a:lnTo>
                  <a:lnTo>
                    <a:pt x="426" y="263"/>
                  </a:lnTo>
                  <a:lnTo>
                    <a:pt x="428" y="266"/>
                  </a:lnTo>
                  <a:lnTo>
                    <a:pt x="429" y="268"/>
                  </a:lnTo>
                  <a:lnTo>
                    <a:pt x="430" y="268"/>
                  </a:lnTo>
                  <a:lnTo>
                    <a:pt x="430" y="270"/>
                  </a:lnTo>
                  <a:lnTo>
                    <a:pt x="433" y="275"/>
                  </a:lnTo>
                  <a:lnTo>
                    <a:pt x="435" y="277"/>
                  </a:lnTo>
                  <a:lnTo>
                    <a:pt x="438" y="280"/>
                  </a:lnTo>
                  <a:lnTo>
                    <a:pt x="438" y="284"/>
                  </a:lnTo>
                  <a:lnTo>
                    <a:pt x="443" y="287"/>
                  </a:lnTo>
                  <a:lnTo>
                    <a:pt x="445" y="287"/>
                  </a:lnTo>
                  <a:lnTo>
                    <a:pt x="446" y="287"/>
                  </a:lnTo>
                  <a:lnTo>
                    <a:pt x="446" y="284"/>
                  </a:lnTo>
                  <a:lnTo>
                    <a:pt x="442" y="283"/>
                  </a:lnTo>
                  <a:lnTo>
                    <a:pt x="443" y="280"/>
                  </a:lnTo>
                  <a:lnTo>
                    <a:pt x="443" y="280"/>
                  </a:lnTo>
                  <a:lnTo>
                    <a:pt x="445" y="280"/>
                  </a:lnTo>
                  <a:lnTo>
                    <a:pt x="447" y="284"/>
                  </a:lnTo>
                  <a:lnTo>
                    <a:pt x="449" y="284"/>
                  </a:lnTo>
                  <a:lnTo>
                    <a:pt x="450" y="289"/>
                  </a:lnTo>
                  <a:lnTo>
                    <a:pt x="455" y="287"/>
                  </a:lnTo>
                  <a:lnTo>
                    <a:pt x="457" y="289"/>
                  </a:lnTo>
                  <a:lnTo>
                    <a:pt x="457" y="290"/>
                  </a:lnTo>
                  <a:lnTo>
                    <a:pt x="456" y="294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781794" y="4091326"/>
              <a:ext cx="952370" cy="1238107"/>
            </a:xfrm>
            <a:custGeom>
              <a:avLst/>
              <a:gdLst/>
              <a:ahLst/>
              <a:cxnLst>
                <a:cxn ang="0">
                  <a:pos x="23" y="322"/>
                </a:cxn>
                <a:cxn ang="0">
                  <a:pos x="20" y="320"/>
                </a:cxn>
                <a:cxn ang="0">
                  <a:pos x="20" y="309"/>
                </a:cxn>
                <a:cxn ang="0">
                  <a:pos x="21" y="300"/>
                </a:cxn>
                <a:cxn ang="0">
                  <a:pos x="20" y="289"/>
                </a:cxn>
                <a:cxn ang="0">
                  <a:pos x="28" y="285"/>
                </a:cxn>
                <a:cxn ang="0">
                  <a:pos x="37" y="279"/>
                </a:cxn>
                <a:cxn ang="0">
                  <a:pos x="38" y="269"/>
                </a:cxn>
                <a:cxn ang="0">
                  <a:pos x="40" y="263"/>
                </a:cxn>
                <a:cxn ang="0">
                  <a:pos x="41" y="255"/>
                </a:cxn>
                <a:cxn ang="0">
                  <a:pos x="43" y="246"/>
                </a:cxn>
                <a:cxn ang="0">
                  <a:pos x="51" y="237"/>
                </a:cxn>
                <a:cxn ang="0">
                  <a:pos x="62" y="231"/>
                </a:cxn>
                <a:cxn ang="0">
                  <a:pos x="74" y="224"/>
                </a:cxn>
                <a:cxn ang="0">
                  <a:pos x="72" y="215"/>
                </a:cxn>
                <a:cxn ang="0">
                  <a:pos x="64" y="208"/>
                </a:cxn>
                <a:cxn ang="0">
                  <a:pos x="60" y="204"/>
                </a:cxn>
                <a:cxn ang="0">
                  <a:pos x="58" y="194"/>
                </a:cxn>
                <a:cxn ang="0">
                  <a:pos x="55" y="181"/>
                </a:cxn>
                <a:cxn ang="0">
                  <a:pos x="53" y="173"/>
                </a:cxn>
                <a:cxn ang="0">
                  <a:pos x="50" y="163"/>
                </a:cxn>
                <a:cxn ang="0">
                  <a:pos x="51" y="154"/>
                </a:cxn>
                <a:cxn ang="0">
                  <a:pos x="53" y="147"/>
                </a:cxn>
                <a:cxn ang="0">
                  <a:pos x="57" y="145"/>
                </a:cxn>
                <a:cxn ang="0">
                  <a:pos x="58" y="129"/>
                </a:cxn>
                <a:cxn ang="0">
                  <a:pos x="57" y="112"/>
                </a:cxn>
                <a:cxn ang="0">
                  <a:pos x="58" y="105"/>
                </a:cxn>
                <a:cxn ang="0">
                  <a:pos x="57" y="96"/>
                </a:cxn>
                <a:cxn ang="0">
                  <a:pos x="61" y="85"/>
                </a:cxn>
                <a:cxn ang="0">
                  <a:pos x="57" y="75"/>
                </a:cxn>
                <a:cxn ang="0">
                  <a:pos x="60" y="67"/>
                </a:cxn>
                <a:cxn ang="0">
                  <a:pos x="69" y="64"/>
                </a:cxn>
                <a:cxn ang="0">
                  <a:pos x="79" y="68"/>
                </a:cxn>
                <a:cxn ang="0">
                  <a:pos x="88" y="69"/>
                </a:cxn>
                <a:cxn ang="0">
                  <a:pos x="92" y="78"/>
                </a:cxn>
                <a:cxn ang="0">
                  <a:pos x="102" y="71"/>
                </a:cxn>
                <a:cxn ang="0">
                  <a:pos x="116" y="13"/>
                </a:cxn>
                <a:cxn ang="0">
                  <a:pos x="218" y="16"/>
                </a:cxn>
                <a:cxn ang="0">
                  <a:pos x="338" y="33"/>
                </a:cxn>
                <a:cxn ang="0">
                  <a:pos x="388" y="40"/>
                </a:cxn>
                <a:cxn ang="0">
                  <a:pos x="432" y="217"/>
                </a:cxn>
                <a:cxn ang="0">
                  <a:pos x="415" y="363"/>
                </a:cxn>
                <a:cxn ang="0">
                  <a:pos x="398" y="518"/>
                </a:cxn>
                <a:cxn ang="0">
                  <a:pos x="232" y="490"/>
                </a:cxn>
                <a:cxn ang="0">
                  <a:pos x="3" y="354"/>
                </a:cxn>
                <a:cxn ang="0">
                  <a:pos x="13" y="344"/>
                </a:cxn>
                <a:cxn ang="0">
                  <a:pos x="21" y="346"/>
                </a:cxn>
                <a:cxn ang="0">
                  <a:pos x="23" y="344"/>
                </a:cxn>
                <a:cxn ang="0">
                  <a:pos x="26" y="344"/>
                </a:cxn>
                <a:cxn ang="0">
                  <a:pos x="31" y="339"/>
                </a:cxn>
                <a:cxn ang="0">
                  <a:pos x="30" y="323"/>
                </a:cxn>
              </a:cxnLst>
              <a:rect l="0" t="0" r="r" b="b"/>
              <a:pathLst>
                <a:path w="452" h="518">
                  <a:moveTo>
                    <a:pt x="30" y="323"/>
                  </a:moveTo>
                  <a:lnTo>
                    <a:pt x="27" y="322"/>
                  </a:lnTo>
                  <a:lnTo>
                    <a:pt x="23" y="322"/>
                  </a:lnTo>
                  <a:lnTo>
                    <a:pt x="21" y="322"/>
                  </a:lnTo>
                  <a:lnTo>
                    <a:pt x="21" y="320"/>
                  </a:lnTo>
                  <a:lnTo>
                    <a:pt x="20" y="320"/>
                  </a:lnTo>
                  <a:lnTo>
                    <a:pt x="17" y="314"/>
                  </a:lnTo>
                  <a:lnTo>
                    <a:pt x="17" y="313"/>
                  </a:lnTo>
                  <a:lnTo>
                    <a:pt x="20" y="309"/>
                  </a:lnTo>
                  <a:lnTo>
                    <a:pt x="21" y="305"/>
                  </a:lnTo>
                  <a:lnTo>
                    <a:pt x="21" y="303"/>
                  </a:lnTo>
                  <a:lnTo>
                    <a:pt x="21" y="300"/>
                  </a:lnTo>
                  <a:lnTo>
                    <a:pt x="19" y="297"/>
                  </a:lnTo>
                  <a:lnTo>
                    <a:pt x="21" y="293"/>
                  </a:lnTo>
                  <a:lnTo>
                    <a:pt x="20" y="289"/>
                  </a:lnTo>
                  <a:lnTo>
                    <a:pt x="26" y="289"/>
                  </a:lnTo>
                  <a:lnTo>
                    <a:pt x="27" y="288"/>
                  </a:lnTo>
                  <a:lnTo>
                    <a:pt x="28" y="285"/>
                  </a:lnTo>
                  <a:lnTo>
                    <a:pt x="30" y="283"/>
                  </a:lnTo>
                  <a:lnTo>
                    <a:pt x="31" y="282"/>
                  </a:lnTo>
                  <a:lnTo>
                    <a:pt x="37" y="279"/>
                  </a:lnTo>
                  <a:lnTo>
                    <a:pt x="36" y="276"/>
                  </a:lnTo>
                  <a:lnTo>
                    <a:pt x="37" y="273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41" y="266"/>
                  </a:lnTo>
                  <a:lnTo>
                    <a:pt x="40" y="263"/>
                  </a:lnTo>
                  <a:lnTo>
                    <a:pt x="41" y="261"/>
                  </a:lnTo>
                  <a:lnTo>
                    <a:pt x="41" y="256"/>
                  </a:lnTo>
                  <a:lnTo>
                    <a:pt x="41" y="255"/>
                  </a:lnTo>
                  <a:lnTo>
                    <a:pt x="41" y="254"/>
                  </a:lnTo>
                  <a:lnTo>
                    <a:pt x="44" y="249"/>
                  </a:lnTo>
                  <a:lnTo>
                    <a:pt x="43" y="246"/>
                  </a:lnTo>
                  <a:lnTo>
                    <a:pt x="43" y="245"/>
                  </a:lnTo>
                  <a:lnTo>
                    <a:pt x="50" y="241"/>
                  </a:lnTo>
                  <a:lnTo>
                    <a:pt x="51" y="237"/>
                  </a:lnTo>
                  <a:lnTo>
                    <a:pt x="53" y="235"/>
                  </a:lnTo>
                  <a:lnTo>
                    <a:pt x="60" y="232"/>
                  </a:lnTo>
                  <a:lnTo>
                    <a:pt x="62" y="231"/>
                  </a:lnTo>
                  <a:lnTo>
                    <a:pt x="65" y="229"/>
                  </a:lnTo>
                  <a:lnTo>
                    <a:pt x="72" y="224"/>
                  </a:lnTo>
                  <a:lnTo>
                    <a:pt x="74" y="224"/>
                  </a:lnTo>
                  <a:lnTo>
                    <a:pt x="74" y="221"/>
                  </a:lnTo>
                  <a:lnTo>
                    <a:pt x="74" y="218"/>
                  </a:lnTo>
                  <a:lnTo>
                    <a:pt x="72" y="215"/>
                  </a:lnTo>
                  <a:lnTo>
                    <a:pt x="67" y="211"/>
                  </a:lnTo>
                  <a:lnTo>
                    <a:pt x="65" y="211"/>
                  </a:lnTo>
                  <a:lnTo>
                    <a:pt x="64" y="208"/>
                  </a:lnTo>
                  <a:lnTo>
                    <a:pt x="62" y="207"/>
                  </a:lnTo>
                  <a:lnTo>
                    <a:pt x="60" y="205"/>
                  </a:lnTo>
                  <a:lnTo>
                    <a:pt x="60" y="204"/>
                  </a:lnTo>
                  <a:lnTo>
                    <a:pt x="61" y="200"/>
                  </a:lnTo>
                  <a:lnTo>
                    <a:pt x="60" y="196"/>
                  </a:lnTo>
                  <a:lnTo>
                    <a:pt x="58" y="194"/>
                  </a:lnTo>
                  <a:lnTo>
                    <a:pt x="58" y="193"/>
                  </a:lnTo>
                  <a:lnTo>
                    <a:pt x="57" y="184"/>
                  </a:lnTo>
                  <a:lnTo>
                    <a:pt x="55" y="181"/>
                  </a:lnTo>
                  <a:lnTo>
                    <a:pt x="54" y="180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48" y="169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0" y="159"/>
                  </a:lnTo>
                  <a:lnTo>
                    <a:pt x="51" y="159"/>
                  </a:lnTo>
                  <a:lnTo>
                    <a:pt x="51" y="154"/>
                  </a:lnTo>
                  <a:lnTo>
                    <a:pt x="54" y="152"/>
                  </a:lnTo>
                  <a:lnTo>
                    <a:pt x="51" y="149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8" y="140"/>
                  </a:lnTo>
                  <a:lnTo>
                    <a:pt x="58" y="133"/>
                  </a:lnTo>
                  <a:lnTo>
                    <a:pt x="58" y="129"/>
                  </a:lnTo>
                  <a:lnTo>
                    <a:pt x="55" y="120"/>
                  </a:lnTo>
                  <a:lnTo>
                    <a:pt x="55" y="115"/>
                  </a:lnTo>
                  <a:lnTo>
                    <a:pt x="57" y="112"/>
                  </a:lnTo>
                  <a:lnTo>
                    <a:pt x="57" y="109"/>
                  </a:lnTo>
                  <a:lnTo>
                    <a:pt x="58" y="108"/>
                  </a:lnTo>
                  <a:lnTo>
                    <a:pt x="58" y="105"/>
                  </a:lnTo>
                  <a:lnTo>
                    <a:pt x="57" y="103"/>
                  </a:lnTo>
                  <a:lnTo>
                    <a:pt x="58" y="101"/>
                  </a:lnTo>
                  <a:lnTo>
                    <a:pt x="57" y="96"/>
                  </a:lnTo>
                  <a:lnTo>
                    <a:pt x="58" y="94"/>
                  </a:lnTo>
                  <a:lnTo>
                    <a:pt x="58" y="86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2"/>
                  </a:lnTo>
                  <a:lnTo>
                    <a:pt x="57" y="75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1" y="65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8" y="67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86" y="67"/>
                  </a:lnTo>
                  <a:lnTo>
                    <a:pt x="88" y="69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92" y="78"/>
                  </a:lnTo>
                  <a:lnTo>
                    <a:pt x="94" y="79"/>
                  </a:lnTo>
                  <a:lnTo>
                    <a:pt x="99" y="78"/>
                  </a:lnTo>
                  <a:lnTo>
                    <a:pt x="102" y="71"/>
                  </a:lnTo>
                  <a:lnTo>
                    <a:pt x="106" y="65"/>
                  </a:lnTo>
                  <a:lnTo>
                    <a:pt x="108" y="64"/>
                  </a:lnTo>
                  <a:lnTo>
                    <a:pt x="116" y="13"/>
                  </a:lnTo>
                  <a:lnTo>
                    <a:pt x="118" y="0"/>
                  </a:lnTo>
                  <a:lnTo>
                    <a:pt x="194" y="11"/>
                  </a:lnTo>
                  <a:lnTo>
                    <a:pt x="218" y="16"/>
                  </a:lnTo>
                  <a:lnTo>
                    <a:pt x="238" y="19"/>
                  </a:lnTo>
                  <a:lnTo>
                    <a:pt x="297" y="27"/>
                  </a:lnTo>
                  <a:lnTo>
                    <a:pt x="338" y="33"/>
                  </a:lnTo>
                  <a:lnTo>
                    <a:pt x="355" y="34"/>
                  </a:lnTo>
                  <a:lnTo>
                    <a:pt x="357" y="36"/>
                  </a:lnTo>
                  <a:lnTo>
                    <a:pt x="388" y="40"/>
                  </a:lnTo>
                  <a:lnTo>
                    <a:pt x="452" y="47"/>
                  </a:lnTo>
                  <a:lnTo>
                    <a:pt x="442" y="130"/>
                  </a:lnTo>
                  <a:lnTo>
                    <a:pt x="432" y="217"/>
                  </a:lnTo>
                  <a:lnTo>
                    <a:pt x="428" y="246"/>
                  </a:lnTo>
                  <a:lnTo>
                    <a:pt x="421" y="314"/>
                  </a:lnTo>
                  <a:lnTo>
                    <a:pt x="415" y="363"/>
                  </a:lnTo>
                  <a:lnTo>
                    <a:pt x="411" y="398"/>
                  </a:lnTo>
                  <a:lnTo>
                    <a:pt x="408" y="426"/>
                  </a:lnTo>
                  <a:lnTo>
                    <a:pt x="398" y="518"/>
                  </a:lnTo>
                  <a:lnTo>
                    <a:pt x="296" y="507"/>
                  </a:lnTo>
                  <a:lnTo>
                    <a:pt x="252" y="501"/>
                  </a:lnTo>
                  <a:lnTo>
                    <a:pt x="232" y="490"/>
                  </a:lnTo>
                  <a:lnTo>
                    <a:pt x="99" y="419"/>
                  </a:lnTo>
                  <a:lnTo>
                    <a:pt x="0" y="364"/>
                  </a:lnTo>
                  <a:lnTo>
                    <a:pt x="3" y="354"/>
                  </a:lnTo>
                  <a:lnTo>
                    <a:pt x="11" y="346"/>
                  </a:lnTo>
                  <a:lnTo>
                    <a:pt x="11" y="344"/>
                  </a:lnTo>
                  <a:lnTo>
                    <a:pt x="13" y="344"/>
                  </a:lnTo>
                  <a:lnTo>
                    <a:pt x="19" y="347"/>
                  </a:lnTo>
                  <a:lnTo>
                    <a:pt x="20" y="346"/>
                  </a:lnTo>
                  <a:lnTo>
                    <a:pt x="21" y="346"/>
                  </a:lnTo>
                  <a:lnTo>
                    <a:pt x="21" y="346"/>
                  </a:lnTo>
                  <a:lnTo>
                    <a:pt x="23" y="346"/>
                  </a:lnTo>
                  <a:lnTo>
                    <a:pt x="23" y="344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6" y="344"/>
                  </a:lnTo>
                  <a:lnTo>
                    <a:pt x="24" y="343"/>
                  </a:lnTo>
                  <a:lnTo>
                    <a:pt x="26" y="341"/>
                  </a:lnTo>
                  <a:lnTo>
                    <a:pt x="31" y="339"/>
                  </a:lnTo>
                  <a:lnTo>
                    <a:pt x="31" y="331"/>
                  </a:lnTo>
                  <a:lnTo>
                    <a:pt x="33" y="327"/>
                  </a:lnTo>
                  <a:lnTo>
                    <a:pt x="30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781794" y="4091326"/>
              <a:ext cx="952370" cy="1238107"/>
            </a:xfrm>
            <a:custGeom>
              <a:avLst/>
              <a:gdLst/>
              <a:ahLst/>
              <a:cxnLst>
                <a:cxn ang="0">
                  <a:pos x="23" y="322"/>
                </a:cxn>
                <a:cxn ang="0">
                  <a:pos x="20" y="320"/>
                </a:cxn>
                <a:cxn ang="0">
                  <a:pos x="20" y="309"/>
                </a:cxn>
                <a:cxn ang="0">
                  <a:pos x="21" y="300"/>
                </a:cxn>
                <a:cxn ang="0">
                  <a:pos x="20" y="289"/>
                </a:cxn>
                <a:cxn ang="0">
                  <a:pos x="28" y="285"/>
                </a:cxn>
                <a:cxn ang="0">
                  <a:pos x="37" y="279"/>
                </a:cxn>
                <a:cxn ang="0">
                  <a:pos x="38" y="269"/>
                </a:cxn>
                <a:cxn ang="0">
                  <a:pos x="40" y="263"/>
                </a:cxn>
                <a:cxn ang="0">
                  <a:pos x="41" y="255"/>
                </a:cxn>
                <a:cxn ang="0">
                  <a:pos x="43" y="246"/>
                </a:cxn>
                <a:cxn ang="0">
                  <a:pos x="51" y="237"/>
                </a:cxn>
                <a:cxn ang="0">
                  <a:pos x="62" y="231"/>
                </a:cxn>
                <a:cxn ang="0">
                  <a:pos x="74" y="224"/>
                </a:cxn>
                <a:cxn ang="0">
                  <a:pos x="72" y="215"/>
                </a:cxn>
                <a:cxn ang="0">
                  <a:pos x="64" y="208"/>
                </a:cxn>
                <a:cxn ang="0">
                  <a:pos x="60" y="204"/>
                </a:cxn>
                <a:cxn ang="0">
                  <a:pos x="58" y="194"/>
                </a:cxn>
                <a:cxn ang="0">
                  <a:pos x="55" y="181"/>
                </a:cxn>
                <a:cxn ang="0">
                  <a:pos x="53" y="173"/>
                </a:cxn>
                <a:cxn ang="0">
                  <a:pos x="50" y="163"/>
                </a:cxn>
                <a:cxn ang="0">
                  <a:pos x="51" y="154"/>
                </a:cxn>
                <a:cxn ang="0">
                  <a:pos x="53" y="147"/>
                </a:cxn>
                <a:cxn ang="0">
                  <a:pos x="57" y="145"/>
                </a:cxn>
                <a:cxn ang="0">
                  <a:pos x="58" y="129"/>
                </a:cxn>
                <a:cxn ang="0">
                  <a:pos x="57" y="112"/>
                </a:cxn>
                <a:cxn ang="0">
                  <a:pos x="58" y="105"/>
                </a:cxn>
                <a:cxn ang="0">
                  <a:pos x="57" y="96"/>
                </a:cxn>
                <a:cxn ang="0">
                  <a:pos x="61" y="85"/>
                </a:cxn>
                <a:cxn ang="0">
                  <a:pos x="57" y="75"/>
                </a:cxn>
                <a:cxn ang="0">
                  <a:pos x="60" y="67"/>
                </a:cxn>
                <a:cxn ang="0">
                  <a:pos x="69" y="64"/>
                </a:cxn>
                <a:cxn ang="0">
                  <a:pos x="79" y="68"/>
                </a:cxn>
                <a:cxn ang="0">
                  <a:pos x="88" y="69"/>
                </a:cxn>
                <a:cxn ang="0">
                  <a:pos x="92" y="78"/>
                </a:cxn>
                <a:cxn ang="0">
                  <a:pos x="102" y="71"/>
                </a:cxn>
                <a:cxn ang="0">
                  <a:pos x="116" y="13"/>
                </a:cxn>
                <a:cxn ang="0">
                  <a:pos x="218" y="16"/>
                </a:cxn>
                <a:cxn ang="0">
                  <a:pos x="338" y="33"/>
                </a:cxn>
                <a:cxn ang="0">
                  <a:pos x="388" y="40"/>
                </a:cxn>
                <a:cxn ang="0">
                  <a:pos x="432" y="217"/>
                </a:cxn>
                <a:cxn ang="0">
                  <a:pos x="415" y="363"/>
                </a:cxn>
                <a:cxn ang="0">
                  <a:pos x="398" y="518"/>
                </a:cxn>
                <a:cxn ang="0">
                  <a:pos x="232" y="490"/>
                </a:cxn>
                <a:cxn ang="0">
                  <a:pos x="3" y="354"/>
                </a:cxn>
                <a:cxn ang="0">
                  <a:pos x="13" y="344"/>
                </a:cxn>
                <a:cxn ang="0">
                  <a:pos x="21" y="346"/>
                </a:cxn>
                <a:cxn ang="0">
                  <a:pos x="23" y="344"/>
                </a:cxn>
                <a:cxn ang="0">
                  <a:pos x="26" y="344"/>
                </a:cxn>
                <a:cxn ang="0">
                  <a:pos x="31" y="339"/>
                </a:cxn>
                <a:cxn ang="0">
                  <a:pos x="30" y="323"/>
                </a:cxn>
              </a:cxnLst>
              <a:rect l="0" t="0" r="r" b="b"/>
              <a:pathLst>
                <a:path w="452" h="518">
                  <a:moveTo>
                    <a:pt x="28" y="322"/>
                  </a:moveTo>
                  <a:lnTo>
                    <a:pt x="27" y="322"/>
                  </a:lnTo>
                  <a:lnTo>
                    <a:pt x="23" y="322"/>
                  </a:lnTo>
                  <a:lnTo>
                    <a:pt x="21" y="322"/>
                  </a:lnTo>
                  <a:lnTo>
                    <a:pt x="21" y="320"/>
                  </a:lnTo>
                  <a:lnTo>
                    <a:pt x="20" y="320"/>
                  </a:lnTo>
                  <a:lnTo>
                    <a:pt x="17" y="314"/>
                  </a:lnTo>
                  <a:lnTo>
                    <a:pt x="17" y="313"/>
                  </a:lnTo>
                  <a:lnTo>
                    <a:pt x="20" y="309"/>
                  </a:lnTo>
                  <a:lnTo>
                    <a:pt x="21" y="305"/>
                  </a:lnTo>
                  <a:lnTo>
                    <a:pt x="21" y="303"/>
                  </a:lnTo>
                  <a:lnTo>
                    <a:pt x="21" y="300"/>
                  </a:lnTo>
                  <a:lnTo>
                    <a:pt x="19" y="297"/>
                  </a:lnTo>
                  <a:lnTo>
                    <a:pt x="21" y="293"/>
                  </a:lnTo>
                  <a:lnTo>
                    <a:pt x="20" y="289"/>
                  </a:lnTo>
                  <a:lnTo>
                    <a:pt x="26" y="289"/>
                  </a:lnTo>
                  <a:lnTo>
                    <a:pt x="27" y="288"/>
                  </a:lnTo>
                  <a:lnTo>
                    <a:pt x="28" y="285"/>
                  </a:lnTo>
                  <a:lnTo>
                    <a:pt x="30" y="283"/>
                  </a:lnTo>
                  <a:lnTo>
                    <a:pt x="31" y="282"/>
                  </a:lnTo>
                  <a:lnTo>
                    <a:pt x="37" y="279"/>
                  </a:lnTo>
                  <a:lnTo>
                    <a:pt x="36" y="276"/>
                  </a:lnTo>
                  <a:lnTo>
                    <a:pt x="37" y="273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41" y="266"/>
                  </a:lnTo>
                  <a:lnTo>
                    <a:pt x="40" y="263"/>
                  </a:lnTo>
                  <a:lnTo>
                    <a:pt x="41" y="261"/>
                  </a:lnTo>
                  <a:lnTo>
                    <a:pt x="41" y="256"/>
                  </a:lnTo>
                  <a:lnTo>
                    <a:pt x="41" y="255"/>
                  </a:lnTo>
                  <a:lnTo>
                    <a:pt x="41" y="254"/>
                  </a:lnTo>
                  <a:lnTo>
                    <a:pt x="44" y="249"/>
                  </a:lnTo>
                  <a:lnTo>
                    <a:pt x="43" y="246"/>
                  </a:lnTo>
                  <a:lnTo>
                    <a:pt x="43" y="245"/>
                  </a:lnTo>
                  <a:lnTo>
                    <a:pt x="50" y="241"/>
                  </a:lnTo>
                  <a:lnTo>
                    <a:pt x="51" y="237"/>
                  </a:lnTo>
                  <a:lnTo>
                    <a:pt x="53" y="235"/>
                  </a:lnTo>
                  <a:lnTo>
                    <a:pt x="60" y="232"/>
                  </a:lnTo>
                  <a:lnTo>
                    <a:pt x="62" y="231"/>
                  </a:lnTo>
                  <a:lnTo>
                    <a:pt x="65" y="229"/>
                  </a:lnTo>
                  <a:lnTo>
                    <a:pt x="72" y="224"/>
                  </a:lnTo>
                  <a:lnTo>
                    <a:pt x="74" y="224"/>
                  </a:lnTo>
                  <a:lnTo>
                    <a:pt x="74" y="221"/>
                  </a:lnTo>
                  <a:lnTo>
                    <a:pt x="74" y="218"/>
                  </a:lnTo>
                  <a:lnTo>
                    <a:pt x="72" y="215"/>
                  </a:lnTo>
                  <a:lnTo>
                    <a:pt x="67" y="211"/>
                  </a:lnTo>
                  <a:lnTo>
                    <a:pt x="65" y="211"/>
                  </a:lnTo>
                  <a:lnTo>
                    <a:pt x="64" y="208"/>
                  </a:lnTo>
                  <a:lnTo>
                    <a:pt x="62" y="207"/>
                  </a:lnTo>
                  <a:lnTo>
                    <a:pt x="60" y="205"/>
                  </a:lnTo>
                  <a:lnTo>
                    <a:pt x="60" y="204"/>
                  </a:lnTo>
                  <a:lnTo>
                    <a:pt x="61" y="200"/>
                  </a:lnTo>
                  <a:lnTo>
                    <a:pt x="60" y="196"/>
                  </a:lnTo>
                  <a:lnTo>
                    <a:pt x="58" y="194"/>
                  </a:lnTo>
                  <a:lnTo>
                    <a:pt x="58" y="193"/>
                  </a:lnTo>
                  <a:lnTo>
                    <a:pt x="57" y="184"/>
                  </a:lnTo>
                  <a:lnTo>
                    <a:pt x="55" y="181"/>
                  </a:lnTo>
                  <a:lnTo>
                    <a:pt x="54" y="180"/>
                  </a:lnTo>
                  <a:lnTo>
                    <a:pt x="53" y="179"/>
                  </a:lnTo>
                  <a:lnTo>
                    <a:pt x="53" y="173"/>
                  </a:lnTo>
                  <a:lnTo>
                    <a:pt x="48" y="169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0" y="159"/>
                  </a:lnTo>
                  <a:lnTo>
                    <a:pt x="51" y="159"/>
                  </a:lnTo>
                  <a:lnTo>
                    <a:pt x="51" y="154"/>
                  </a:lnTo>
                  <a:lnTo>
                    <a:pt x="54" y="152"/>
                  </a:lnTo>
                  <a:lnTo>
                    <a:pt x="51" y="149"/>
                  </a:lnTo>
                  <a:lnTo>
                    <a:pt x="53" y="147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8" y="140"/>
                  </a:lnTo>
                  <a:lnTo>
                    <a:pt x="58" y="133"/>
                  </a:lnTo>
                  <a:lnTo>
                    <a:pt x="58" y="129"/>
                  </a:lnTo>
                  <a:lnTo>
                    <a:pt x="55" y="120"/>
                  </a:lnTo>
                  <a:lnTo>
                    <a:pt x="55" y="115"/>
                  </a:lnTo>
                  <a:lnTo>
                    <a:pt x="57" y="112"/>
                  </a:lnTo>
                  <a:lnTo>
                    <a:pt x="57" y="109"/>
                  </a:lnTo>
                  <a:lnTo>
                    <a:pt x="58" y="108"/>
                  </a:lnTo>
                  <a:lnTo>
                    <a:pt x="58" y="105"/>
                  </a:lnTo>
                  <a:lnTo>
                    <a:pt x="57" y="103"/>
                  </a:lnTo>
                  <a:lnTo>
                    <a:pt x="58" y="101"/>
                  </a:lnTo>
                  <a:lnTo>
                    <a:pt x="57" y="96"/>
                  </a:lnTo>
                  <a:lnTo>
                    <a:pt x="58" y="94"/>
                  </a:lnTo>
                  <a:lnTo>
                    <a:pt x="58" y="86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2"/>
                  </a:lnTo>
                  <a:lnTo>
                    <a:pt x="57" y="75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7"/>
                  </a:lnTo>
                  <a:lnTo>
                    <a:pt x="61" y="65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8" y="67"/>
                  </a:lnTo>
                  <a:lnTo>
                    <a:pt x="79" y="68"/>
                  </a:lnTo>
                  <a:lnTo>
                    <a:pt x="84" y="65"/>
                  </a:lnTo>
                  <a:lnTo>
                    <a:pt x="86" y="67"/>
                  </a:lnTo>
                  <a:lnTo>
                    <a:pt x="88" y="69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92" y="78"/>
                  </a:lnTo>
                  <a:lnTo>
                    <a:pt x="94" y="79"/>
                  </a:lnTo>
                  <a:lnTo>
                    <a:pt x="99" y="78"/>
                  </a:lnTo>
                  <a:lnTo>
                    <a:pt x="102" y="71"/>
                  </a:lnTo>
                  <a:lnTo>
                    <a:pt x="106" y="65"/>
                  </a:lnTo>
                  <a:lnTo>
                    <a:pt x="108" y="64"/>
                  </a:lnTo>
                  <a:lnTo>
                    <a:pt x="116" y="13"/>
                  </a:lnTo>
                  <a:lnTo>
                    <a:pt x="118" y="0"/>
                  </a:lnTo>
                  <a:lnTo>
                    <a:pt x="194" y="11"/>
                  </a:lnTo>
                  <a:lnTo>
                    <a:pt x="218" y="16"/>
                  </a:lnTo>
                  <a:lnTo>
                    <a:pt x="238" y="19"/>
                  </a:lnTo>
                  <a:lnTo>
                    <a:pt x="297" y="27"/>
                  </a:lnTo>
                  <a:lnTo>
                    <a:pt x="338" y="33"/>
                  </a:lnTo>
                  <a:lnTo>
                    <a:pt x="355" y="34"/>
                  </a:lnTo>
                  <a:lnTo>
                    <a:pt x="357" y="36"/>
                  </a:lnTo>
                  <a:lnTo>
                    <a:pt x="388" y="40"/>
                  </a:lnTo>
                  <a:lnTo>
                    <a:pt x="452" y="47"/>
                  </a:lnTo>
                  <a:lnTo>
                    <a:pt x="442" y="130"/>
                  </a:lnTo>
                  <a:lnTo>
                    <a:pt x="432" y="217"/>
                  </a:lnTo>
                  <a:lnTo>
                    <a:pt x="428" y="246"/>
                  </a:lnTo>
                  <a:lnTo>
                    <a:pt x="421" y="314"/>
                  </a:lnTo>
                  <a:lnTo>
                    <a:pt x="415" y="363"/>
                  </a:lnTo>
                  <a:lnTo>
                    <a:pt x="411" y="398"/>
                  </a:lnTo>
                  <a:lnTo>
                    <a:pt x="408" y="426"/>
                  </a:lnTo>
                  <a:lnTo>
                    <a:pt x="398" y="518"/>
                  </a:lnTo>
                  <a:lnTo>
                    <a:pt x="296" y="507"/>
                  </a:lnTo>
                  <a:lnTo>
                    <a:pt x="252" y="501"/>
                  </a:lnTo>
                  <a:lnTo>
                    <a:pt x="232" y="490"/>
                  </a:lnTo>
                  <a:lnTo>
                    <a:pt x="99" y="419"/>
                  </a:lnTo>
                  <a:lnTo>
                    <a:pt x="0" y="364"/>
                  </a:lnTo>
                  <a:lnTo>
                    <a:pt x="3" y="354"/>
                  </a:lnTo>
                  <a:lnTo>
                    <a:pt x="11" y="346"/>
                  </a:lnTo>
                  <a:lnTo>
                    <a:pt x="11" y="344"/>
                  </a:lnTo>
                  <a:lnTo>
                    <a:pt x="13" y="344"/>
                  </a:lnTo>
                  <a:lnTo>
                    <a:pt x="19" y="347"/>
                  </a:lnTo>
                  <a:lnTo>
                    <a:pt x="20" y="346"/>
                  </a:lnTo>
                  <a:lnTo>
                    <a:pt x="21" y="346"/>
                  </a:lnTo>
                  <a:lnTo>
                    <a:pt x="21" y="346"/>
                  </a:lnTo>
                  <a:lnTo>
                    <a:pt x="23" y="346"/>
                  </a:lnTo>
                  <a:lnTo>
                    <a:pt x="23" y="344"/>
                  </a:lnTo>
                  <a:lnTo>
                    <a:pt x="24" y="344"/>
                  </a:lnTo>
                  <a:lnTo>
                    <a:pt x="24" y="344"/>
                  </a:lnTo>
                  <a:lnTo>
                    <a:pt x="26" y="344"/>
                  </a:lnTo>
                  <a:lnTo>
                    <a:pt x="24" y="343"/>
                  </a:lnTo>
                  <a:lnTo>
                    <a:pt x="26" y="341"/>
                  </a:lnTo>
                  <a:lnTo>
                    <a:pt x="31" y="339"/>
                  </a:lnTo>
                  <a:lnTo>
                    <a:pt x="31" y="331"/>
                  </a:lnTo>
                  <a:lnTo>
                    <a:pt x="33" y="327"/>
                  </a:lnTo>
                  <a:lnTo>
                    <a:pt x="30" y="323"/>
                  </a:lnTo>
                  <a:lnTo>
                    <a:pt x="28" y="32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583290" y="4280150"/>
              <a:ext cx="1238923" cy="681199"/>
            </a:xfrm>
            <a:custGeom>
              <a:avLst/>
              <a:gdLst/>
              <a:ahLst/>
              <a:cxnLst>
                <a:cxn ang="0">
                  <a:pos x="588" y="258"/>
                </a:cxn>
                <a:cxn ang="0">
                  <a:pos x="585" y="284"/>
                </a:cxn>
                <a:cxn ang="0">
                  <a:pos x="583" y="282"/>
                </a:cxn>
                <a:cxn ang="0">
                  <a:pos x="582" y="281"/>
                </a:cxn>
                <a:cxn ang="0">
                  <a:pos x="576" y="282"/>
                </a:cxn>
                <a:cxn ang="0">
                  <a:pos x="575" y="279"/>
                </a:cxn>
                <a:cxn ang="0">
                  <a:pos x="569" y="278"/>
                </a:cxn>
                <a:cxn ang="0">
                  <a:pos x="568" y="275"/>
                </a:cxn>
                <a:cxn ang="0">
                  <a:pos x="559" y="274"/>
                </a:cxn>
                <a:cxn ang="0">
                  <a:pos x="555" y="268"/>
                </a:cxn>
                <a:cxn ang="0">
                  <a:pos x="548" y="267"/>
                </a:cxn>
                <a:cxn ang="0">
                  <a:pos x="544" y="264"/>
                </a:cxn>
                <a:cxn ang="0">
                  <a:pos x="541" y="260"/>
                </a:cxn>
                <a:cxn ang="0">
                  <a:pos x="532" y="264"/>
                </a:cxn>
                <a:cxn ang="0">
                  <a:pos x="527" y="267"/>
                </a:cxn>
                <a:cxn ang="0">
                  <a:pos x="513" y="265"/>
                </a:cxn>
                <a:cxn ang="0">
                  <a:pos x="511" y="261"/>
                </a:cxn>
                <a:cxn ang="0">
                  <a:pos x="501" y="265"/>
                </a:cxn>
                <a:cxn ang="0">
                  <a:pos x="494" y="268"/>
                </a:cxn>
                <a:cxn ang="0">
                  <a:pos x="483" y="268"/>
                </a:cxn>
                <a:cxn ang="0">
                  <a:pos x="480" y="271"/>
                </a:cxn>
                <a:cxn ang="0">
                  <a:pos x="470" y="271"/>
                </a:cxn>
                <a:cxn ang="0">
                  <a:pos x="470" y="272"/>
                </a:cxn>
                <a:cxn ang="0">
                  <a:pos x="462" y="277"/>
                </a:cxn>
                <a:cxn ang="0">
                  <a:pos x="455" y="279"/>
                </a:cxn>
                <a:cxn ang="0">
                  <a:pos x="440" y="272"/>
                </a:cxn>
                <a:cxn ang="0">
                  <a:pos x="433" y="267"/>
                </a:cxn>
                <a:cxn ang="0">
                  <a:pos x="423" y="269"/>
                </a:cxn>
                <a:cxn ang="0">
                  <a:pos x="418" y="262"/>
                </a:cxn>
                <a:cxn ang="0">
                  <a:pos x="411" y="269"/>
                </a:cxn>
                <a:cxn ang="0">
                  <a:pos x="405" y="272"/>
                </a:cxn>
                <a:cxn ang="0">
                  <a:pos x="402" y="282"/>
                </a:cxn>
                <a:cxn ang="0">
                  <a:pos x="398" y="271"/>
                </a:cxn>
                <a:cxn ang="0">
                  <a:pos x="392" y="269"/>
                </a:cxn>
                <a:cxn ang="0">
                  <a:pos x="387" y="271"/>
                </a:cxn>
                <a:cxn ang="0">
                  <a:pos x="378" y="267"/>
                </a:cxn>
                <a:cxn ang="0">
                  <a:pos x="368" y="267"/>
                </a:cxn>
                <a:cxn ang="0">
                  <a:pos x="357" y="265"/>
                </a:cxn>
                <a:cxn ang="0">
                  <a:pos x="343" y="269"/>
                </a:cxn>
                <a:cxn ang="0">
                  <a:pos x="344" y="262"/>
                </a:cxn>
                <a:cxn ang="0">
                  <a:pos x="334" y="260"/>
                </a:cxn>
                <a:cxn ang="0">
                  <a:pos x="327" y="250"/>
                </a:cxn>
                <a:cxn ang="0">
                  <a:pos x="313" y="252"/>
                </a:cxn>
                <a:cxn ang="0">
                  <a:pos x="300" y="251"/>
                </a:cxn>
                <a:cxn ang="0">
                  <a:pos x="292" y="247"/>
                </a:cxn>
                <a:cxn ang="0">
                  <a:pos x="273" y="243"/>
                </a:cxn>
                <a:cxn ang="0">
                  <a:pos x="258" y="241"/>
                </a:cxn>
                <a:cxn ang="0">
                  <a:pos x="252" y="228"/>
                </a:cxn>
                <a:cxn ang="0">
                  <a:pos x="242" y="226"/>
                </a:cxn>
                <a:cxn ang="0">
                  <a:pos x="231" y="224"/>
                </a:cxn>
                <a:cxn ang="0">
                  <a:pos x="215" y="221"/>
                </a:cxn>
                <a:cxn ang="0">
                  <a:pos x="204" y="210"/>
                </a:cxn>
                <a:cxn ang="0">
                  <a:pos x="201" y="159"/>
                </a:cxn>
                <a:cxn ang="0">
                  <a:pos x="203" y="49"/>
                </a:cxn>
                <a:cxn ang="0">
                  <a:pos x="94" y="46"/>
                </a:cxn>
                <a:cxn ang="0">
                  <a:pos x="67" y="3"/>
                </a:cxn>
                <a:cxn ang="0">
                  <a:pos x="162" y="6"/>
                </a:cxn>
                <a:cxn ang="0">
                  <a:pos x="272" y="7"/>
                </a:cxn>
                <a:cxn ang="0">
                  <a:pos x="375" y="7"/>
                </a:cxn>
                <a:cxn ang="0">
                  <a:pos x="476" y="5"/>
                </a:cxn>
                <a:cxn ang="0">
                  <a:pos x="538" y="3"/>
                </a:cxn>
                <a:cxn ang="0">
                  <a:pos x="569" y="46"/>
                </a:cxn>
                <a:cxn ang="0">
                  <a:pos x="585" y="135"/>
                </a:cxn>
              </a:cxnLst>
              <a:rect l="0" t="0" r="r" b="b"/>
              <a:pathLst>
                <a:path w="588" h="285">
                  <a:moveTo>
                    <a:pt x="586" y="175"/>
                  </a:moveTo>
                  <a:lnTo>
                    <a:pt x="586" y="192"/>
                  </a:lnTo>
                  <a:lnTo>
                    <a:pt x="586" y="210"/>
                  </a:lnTo>
                  <a:lnTo>
                    <a:pt x="588" y="237"/>
                  </a:lnTo>
                  <a:lnTo>
                    <a:pt x="588" y="258"/>
                  </a:lnTo>
                  <a:lnTo>
                    <a:pt x="588" y="284"/>
                  </a:lnTo>
                  <a:lnTo>
                    <a:pt x="586" y="285"/>
                  </a:lnTo>
                  <a:lnTo>
                    <a:pt x="586" y="285"/>
                  </a:lnTo>
                  <a:lnTo>
                    <a:pt x="585" y="285"/>
                  </a:lnTo>
                  <a:lnTo>
                    <a:pt x="585" y="284"/>
                  </a:lnTo>
                  <a:lnTo>
                    <a:pt x="583" y="285"/>
                  </a:lnTo>
                  <a:lnTo>
                    <a:pt x="582" y="284"/>
                  </a:lnTo>
                  <a:lnTo>
                    <a:pt x="582" y="284"/>
                  </a:lnTo>
                  <a:lnTo>
                    <a:pt x="583" y="284"/>
                  </a:lnTo>
                  <a:lnTo>
                    <a:pt x="583" y="282"/>
                  </a:lnTo>
                  <a:lnTo>
                    <a:pt x="581" y="282"/>
                  </a:lnTo>
                  <a:lnTo>
                    <a:pt x="581" y="282"/>
                  </a:lnTo>
                  <a:lnTo>
                    <a:pt x="581" y="282"/>
                  </a:lnTo>
                  <a:lnTo>
                    <a:pt x="582" y="282"/>
                  </a:lnTo>
                  <a:lnTo>
                    <a:pt x="582" y="281"/>
                  </a:lnTo>
                  <a:lnTo>
                    <a:pt x="581" y="281"/>
                  </a:lnTo>
                  <a:lnTo>
                    <a:pt x="581" y="281"/>
                  </a:lnTo>
                  <a:lnTo>
                    <a:pt x="579" y="282"/>
                  </a:lnTo>
                  <a:lnTo>
                    <a:pt x="576" y="281"/>
                  </a:lnTo>
                  <a:lnTo>
                    <a:pt x="576" y="282"/>
                  </a:lnTo>
                  <a:lnTo>
                    <a:pt x="575" y="282"/>
                  </a:lnTo>
                  <a:lnTo>
                    <a:pt x="575" y="282"/>
                  </a:lnTo>
                  <a:lnTo>
                    <a:pt x="575" y="281"/>
                  </a:lnTo>
                  <a:lnTo>
                    <a:pt x="576" y="281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2" y="279"/>
                  </a:lnTo>
                  <a:lnTo>
                    <a:pt x="569" y="279"/>
                  </a:lnTo>
                  <a:lnTo>
                    <a:pt x="568" y="279"/>
                  </a:lnTo>
                  <a:lnTo>
                    <a:pt x="569" y="278"/>
                  </a:lnTo>
                  <a:lnTo>
                    <a:pt x="568" y="278"/>
                  </a:lnTo>
                  <a:lnTo>
                    <a:pt x="568" y="277"/>
                  </a:lnTo>
                  <a:lnTo>
                    <a:pt x="566" y="277"/>
                  </a:lnTo>
                  <a:lnTo>
                    <a:pt x="566" y="277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5" y="277"/>
                  </a:lnTo>
                  <a:lnTo>
                    <a:pt x="564" y="275"/>
                  </a:lnTo>
                  <a:lnTo>
                    <a:pt x="561" y="275"/>
                  </a:lnTo>
                  <a:lnTo>
                    <a:pt x="559" y="274"/>
                  </a:lnTo>
                  <a:lnTo>
                    <a:pt x="557" y="272"/>
                  </a:lnTo>
                  <a:lnTo>
                    <a:pt x="557" y="271"/>
                  </a:lnTo>
                  <a:lnTo>
                    <a:pt x="557" y="269"/>
                  </a:lnTo>
                  <a:lnTo>
                    <a:pt x="555" y="269"/>
                  </a:lnTo>
                  <a:lnTo>
                    <a:pt x="555" y="268"/>
                  </a:lnTo>
                  <a:lnTo>
                    <a:pt x="554" y="268"/>
                  </a:lnTo>
                  <a:lnTo>
                    <a:pt x="552" y="267"/>
                  </a:lnTo>
                  <a:lnTo>
                    <a:pt x="551" y="267"/>
                  </a:lnTo>
                  <a:lnTo>
                    <a:pt x="549" y="265"/>
                  </a:lnTo>
                  <a:lnTo>
                    <a:pt x="548" y="267"/>
                  </a:lnTo>
                  <a:lnTo>
                    <a:pt x="548" y="265"/>
                  </a:lnTo>
                  <a:lnTo>
                    <a:pt x="547" y="264"/>
                  </a:lnTo>
                  <a:lnTo>
                    <a:pt x="547" y="262"/>
                  </a:lnTo>
                  <a:lnTo>
                    <a:pt x="545" y="264"/>
                  </a:lnTo>
                  <a:lnTo>
                    <a:pt x="544" y="264"/>
                  </a:lnTo>
                  <a:lnTo>
                    <a:pt x="545" y="262"/>
                  </a:lnTo>
                  <a:lnTo>
                    <a:pt x="544" y="261"/>
                  </a:lnTo>
                  <a:lnTo>
                    <a:pt x="542" y="262"/>
                  </a:lnTo>
                  <a:lnTo>
                    <a:pt x="541" y="262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34" y="258"/>
                  </a:lnTo>
                  <a:lnTo>
                    <a:pt x="532" y="261"/>
                  </a:lnTo>
                  <a:lnTo>
                    <a:pt x="532" y="264"/>
                  </a:lnTo>
                  <a:lnTo>
                    <a:pt x="532" y="264"/>
                  </a:lnTo>
                  <a:lnTo>
                    <a:pt x="531" y="262"/>
                  </a:lnTo>
                  <a:lnTo>
                    <a:pt x="531" y="265"/>
                  </a:lnTo>
                  <a:lnTo>
                    <a:pt x="530" y="265"/>
                  </a:lnTo>
                  <a:lnTo>
                    <a:pt x="527" y="264"/>
                  </a:lnTo>
                  <a:lnTo>
                    <a:pt x="527" y="267"/>
                  </a:lnTo>
                  <a:lnTo>
                    <a:pt x="518" y="267"/>
                  </a:lnTo>
                  <a:lnTo>
                    <a:pt x="518" y="265"/>
                  </a:lnTo>
                  <a:lnTo>
                    <a:pt x="515" y="267"/>
                  </a:lnTo>
                  <a:lnTo>
                    <a:pt x="514" y="265"/>
                  </a:lnTo>
                  <a:lnTo>
                    <a:pt x="513" y="265"/>
                  </a:lnTo>
                  <a:lnTo>
                    <a:pt x="513" y="265"/>
                  </a:lnTo>
                  <a:lnTo>
                    <a:pt x="514" y="265"/>
                  </a:lnTo>
                  <a:lnTo>
                    <a:pt x="514" y="264"/>
                  </a:lnTo>
                  <a:lnTo>
                    <a:pt x="513" y="264"/>
                  </a:lnTo>
                  <a:lnTo>
                    <a:pt x="511" y="261"/>
                  </a:lnTo>
                  <a:lnTo>
                    <a:pt x="508" y="261"/>
                  </a:lnTo>
                  <a:lnTo>
                    <a:pt x="507" y="261"/>
                  </a:lnTo>
                  <a:lnTo>
                    <a:pt x="507" y="262"/>
                  </a:lnTo>
                  <a:lnTo>
                    <a:pt x="506" y="262"/>
                  </a:lnTo>
                  <a:lnTo>
                    <a:pt x="501" y="265"/>
                  </a:lnTo>
                  <a:lnTo>
                    <a:pt x="498" y="265"/>
                  </a:lnTo>
                  <a:lnTo>
                    <a:pt x="497" y="265"/>
                  </a:lnTo>
                  <a:lnTo>
                    <a:pt x="497" y="267"/>
                  </a:lnTo>
                  <a:lnTo>
                    <a:pt x="497" y="269"/>
                  </a:lnTo>
                  <a:lnTo>
                    <a:pt x="494" y="268"/>
                  </a:lnTo>
                  <a:lnTo>
                    <a:pt x="493" y="269"/>
                  </a:lnTo>
                  <a:lnTo>
                    <a:pt x="491" y="269"/>
                  </a:lnTo>
                  <a:lnTo>
                    <a:pt x="484" y="267"/>
                  </a:lnTo>
                  <a:lnTo>
                    <a:pt x="484" y="267"/>
                  </a:lnTo>
                  <a:lnTo>
                    <a:pt x="483" y="268"/>
                  </a:lnTo>
                  <a:lnTo>
                    <a:pt x="482" y="269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0" y="269"/>
                  </a:lnTo>
                  <a:lnTo>
                    <a:pt x="480" y="271"/>
                  </a:lnTo>
                  <a:lnTo>
                    <a:pt x="479" y="269"/>
                  </a:lnTo>
                  <a:lnTo>
                    <a:pt x="477" y="271"/>
                  </a:lnTo>
                  <a:lnTo>
                    <a:pt x="474" y="271"/>
                  </a:lnTo>
                  <a:lnTo>
                    <a:pt x="473" y="272"/>
                  </a:lnTo>
                  <a:lnTo>
                    <a:pt x="470" y="271"/>
                  </a:lnTo>
                  <a:lnTo>
                    <a:pt x="469" y="272"/>
                  </a:lnTo>
                  <a:lnTo>
                    <a:pt x="467" y="272"/>
                  </a:lnTo>
                  <a:lnTo>
                    <a:pt x="467" y="274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69" y="274"/>
                  </a:lnTo>
                  <a:lnTo>
                    <a:pt x="469" y="277"/>
                  </a:lnTo>
                  <a:lnTo>
                    <a:pt x="467" y="278"/>
                  </a:lnTo>
                  <a:lnTo>
                    <a:pt x="466" y="278"/>
                  </a:lnTo>
                  <a:lnTo>
                    <a:pt x="462" y="277"/>
                  </a:lnTo>
                  <a:lnTo>
                    <a:pt x="460" y="278"/>
                  </a:lnTo>
                  <a:lnTo>
                    <a:pt x="460" y="282"/>
                  </a:lnTo>
                  <a:lnTo>
                    <a:pt x="459" y="282"/>
                  </a:lnTo>
                  <a:lnTo>
                    <a:pt x="456" y="282"/>
                  </a:lnTo>
                  <a:lnTo>
                    <a:pt x="455" y="279"/>
                  </a:lnTo>
                  <a:lnTo>
                    <a:pt x="452" y="275"/>
                  </a:lnTo>
                  <a:lnTo>
                    <a:pt x="446" y="277"/>
                  </a:lnTo>
                  <a:lnTo>
                    <a:pt x="446" y="275"/>
                  </a:lnTo>
                  <a:lnTo>
                    <a:pt x="445" y="274"/>
                  </a:lnTo>
                  <a:lnTo>
                    <a:pt x="440" y="272"/>
                  </a:lnTo>
                  <a:lnTo>
                    <a:pt x="438" y="271"/>
                  </a:lnTo>
                  <a:lnTo>
                    <a:pt x="438" y="269"/>
                  </a:lnTo>
                  <a:lnTo>
                    <a:pt x="439" y="267"/>
                  </a:lnTo>
                  <a:lnTo>
                    <a:pt x="433" y="265"/>
                  </a:lnTo>
                  <a:lnTo>
                    <a:pt x="433" y="267"/>
                  </a:lnTo>
                  <a:lnTo>
                    <a:pt x="432" y="271"/>
                  </a:lnTo>
                  <a:lnTo>
                    <a:pt x="431" y="272"/>
                  </a:lnTo>
                  <a:lnTo>
                    <a:pt x="428" y="272"/>
                  </a:lnTo>
                  <a:lnTo>
                    <a:pt x="425" y="269"/>
                  </a:lnTo>
                  <a:lnTo>
                    <a:pt x="423" y="269"/>
                  </a:lnTo>
                  <a:lnTo>
                    <a:pt x="421" y="271"/>
                  </a:lnTo>
                  <a:lnTo>
                    <a:pt x="421" y="269"/>
                  </a:lnTo>
                  <a:lnTo>
                    <a:pt x="419" y="268"/>
                  </a:lnTo>
                  <a:lnTo>
                    <a:pt x="418" y="265"/>
                  </a:lnTo>
                  <a:lnTo>
                    <a:pt x="418" y="262"/>
                  </a:lnTo>
                  <a:lnTo>
                    <a:pt x="415" y="262"/>
                  </a:lnTo>
                  <a:lnTo>
                    <a:pt x="415" y="262"/>
                  </a:lnTo>
                  <a:lnTo>
                    <a:pt x="412" y="264"/>
                  </a:lnTo>
                  <a:lnTo>
                    <a:pt x="411" y="264"/>
                  </a:lnTo>
                  <a:lnTo>
                    <a:pt x="411" y="269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5" y="271"/>
                  </a:lnTo>
                  <a:lnTo>
                    <a:pt x="405" y="271"/>
                  </a:lnTo>
                  <a:lnTo>
                    <a:pt x="405" y="272"/>
                  </a:lnTo>
                  <a:lnTo>
                    <a:pt x="406" y="274"/>
                  </a:lnTo>
                  <a:lnTo>
                    <a:pt x="404" y="275"/>
                  </a:lnTo>
                  <a:lnTo>
                    <a:pt x="405" y="281"/>
                  </a:lnTo>
                  <a:lnTo>
                    <a:pt x="404" y="281"/>
                  </a:lnTo>
                  <a:lnTo>
                    <a:pt x="402" y="282"/>
                  </a:lnTo>
                  <a:lnTo>
                    <a:pt x="399" y="282"/>
                  </a:lnTo>
                  <a:lnTo>
                    <a:pt x="397" y="279"/>
                  </a:lnTo>
                  <a:lnTo>
                    <a:pt x="395" y="274"/>
                  </a:lnTo>
                  <a:lnTo>
                    <a:pt x="397" y="272"/>
                  </a:lnTo>
                  <a:lnTo>
                    <a:pt x="398" y="271"/>
                  </a:lnTo>
                  <a:lnTo>
                    <a:pt x="399" y="271"/>
                  </a:lnTo>
                  <a:lnTo>
                    <a:pt x="397" y="267"/>
                  </a:lnTo>
                  <a:lnTo>
                    <a:pt x="395" y="267"/>
                  </a:lnTo>
                  <a:lnTo>
                    <a:pt x="392" y="268"/>
                  </a:lnTo>
                  <a:lnTo>
                    <a:pt x="392" y="269"/>
                  </a:lnTo>
                  <a:lnTo>
                    <a:pt x="392" y="271"/>
                  </a:lnTo>
                  <a:lnTo>
                    <a:pt x="391" y="269"/>
                  </a:lnTo>
                  <a:lnTo>
                    <a:pt x="388" y="268"/>
                  </a:lnTo>
                  <a:lnTo>
                    <a:pt x="388" y="269"/>
                  </a:lnTo>
                  <a:lnTo>
                    <a:pt x="387" y="271"/>
                  </a:lnTo>
                  <a:lnTo>
                    <a:pt x="385" y="274"/>
                  </a:lnTo>
                  <a:lnTo>
                    <a:pt x="381" y="274"/>
                  </a:lnTo>
                  <a:lnTo>
                    <a:pt x="378" y="272"/>
                  </a:lnTo>
                  <a:lnTo>
                    <a:pt x="378" y="268"/>
                  </a:lnTo>
                  <a:lnTo>
                    <a:pt x="378" y="267"/>
                  </a:lnTo>
                  <a:lnTo>
                    <a:pt x="377" y="267"/>
                  </a:lnTo>
                  <a:lnTo>
                    <a:pt x="374" y="267"/>
                  </a:lnTo>
                  <a:lnTo>
                    <a:pt x="371" y="267"/>
                  </a:lnTo>
                  <a:lnTo>
                    <a:pt x="370" y="267"/>
                  </a:lnTo>
                  <a:lnTo>
                    <a:pt x="368" y="267"/>
                  </a:lnTo>
                  <a:lnTo>
                    <a:pt x="368" y="261"/>
                  </a:lnTo>
                  <a:lnTo>
                    <a:pt x="363" y="260"/>
                  </a:lnTo>
                  <a:lnTo>
                    <a:pt x="361" y="261"/>
                  </a:lnTo>
                  <a:lnTo>
                    <a:pt x="358" y="264"/>
                  </a:lnTo>
                  <a:lnTo>
                    <a:pt x="357" y="265"/>
                  </a:lnTo>
                  <a:lnTo>
                    <a:pt x="354" y="268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7" y="269"/>
                  </a:lnTo>
                  <a:lnTo>
                    <a:pt x="343" y="269"/>
                  </a:lnTo>
                  <a:lnTo>
                    <a:pt x="341" y="268"/>
                  </a:lnTo>
                  <a:lnTo>
                    <a:pt x="341" y="267"/>
                  </a:lnTo>
                  <a:lnTo>
                    <a:pt x="344" y="265"/>
                  </a:lnTo>
                  <a:lnTo>
                    <a:pt x="343" y="264"/>
                  </a:lnTo>
                  <a:lnTo>
                    <a:pt x="344" y="262"/>
                  </a:lnTo>
                  <a:lnTo>
                    <a:pt x="344" y="262"/>
                  </a:lnTo>
                  <a:lnTo>
                    <a:pt x="341" y="260"/>
                  </a:lnTo>
                  <a:lnTo>
                    <a:pt x="339" y="261"/>
                  </a:lnTo>
                  <a:lnTo>
                    <a:pt x="336" y="260"/>
                  </a:lnTo>
                  <a:lnTo>
                    <a:pt x="334" y="260"/>
                  </a:lnTo>
                  <a:lnTo>
                    <a:pt x="333" y="254"/>
                  </a:lnTo>
                  <a:lnTo>
                    <a:pt x="333" y="248"/>
                  </a:lnTo>
                  <a:lnTo>
                    <a:pt x="331" y="247"/>
                  </a:lnTo>
                  <a:lnTo>
                    <a:pt x="330" y="248"/>
                  </a:lnTo>
                  <a:lnTo>
                    <a:pt x="327" y="250"/>
                  </a:lnTo>
                  <a:lnTo>
                    <a:pt x="320" y="250"/>
                  </a:lnTo>
                  <a:lnTo>
                    <a:pt x="317" y="248"/>
                  </a:lnTo>
                  <a:lnTo>
                    <a:pt x="316" y="247"/>
                  </a:lnTo>
                  <a:lnTo>
                    <a:pt x="313" y="250"/>
                  </a:lnTo>
                  <a:lnTo>
                    <a:pt x="313" y="252"/>
                  </a:lnTo>
                  <a:lnTo>
                    <a:pt x="312" y="252"/>
                  </a:lnTo>
                  <a:lnTo>
                    <a:pt x="310" y="254"/>
                  </a:lnTo>
                  <a:lnTo>
                    <a:pt x="309" y="255"/>
                  </a:lnTo>
                  <a:lnTo>
                    <a:pt x="305" y="254"/>
                  </a:lnTo>
                  <a:lnTo>
                    <a:pt x="300" y="251"/>
                  </a:lnTo>
                  <a:lnTo>
                    <a:pt x="300" y="247"/>
                  </a:lnTo>
                  <a:lnTo>
                    <a:pt x="297" y="247"/>
                  </a:lnTo>
                  <a:lnTo>
                    <a:pt x="296" y="245"/>
                  </a:lnTo>
                  <a:lnTo>
                    <a:pt x="293" y="247"/>
                  </a:lnTo>
                  <a:lnTo>
                    <a:pt x="292" y="247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3" y="247"/>
                  </a:lnTo>
                  <a:lnTo>
                    <a:pt x="278" y="245"/>
                  </a:lnTo>
                  <a:lnTo>
                    <a:pt x="273" y="243"/>
                  </a:lnTo>
                  <a:lnTo>
                    <a:pt x="271" y="241"/>
                  </a:lnTo>
                  <a:lnTo>
                    <a:pt x="268" y="243"/>
                  </a:lnTo>
                  <a:lnTo>
                    <a:pt x="265" y="241"/>
                  </a:lnTo>
                  <a:lnTo>
                    <a:pt x="261" y="243"/>
                  </a:lnTo>
                  <a:lnTo>
                    <a:pt x="258" y="241"/>
                  </a:lnTo>
                  <a:lnTo>
                    <a:pt x="256" y="240"/>
                  </a:lnTo>
                  <a:lnTo>
                    <a:pt x="256" y="238"/>
                  </a:lnTo>
                  <a:lnTo>
                    <a:pt x="256" y="234"/>
                  </a:lnTo>
                  <a:lnTo>
                    <a:pt x="256" y="231"/>
                  </a:lnTo>
                  <a:lnTo>
                    <a:pt x="252" y="228"/>
                  </a:lnTo>
                  <a:lnTo>
                    <a:pt x="252" y="226"/>
                  </a:lnTo>
                  <a:lnTo>
                    <a:pt x="248" y="224"/>
                  </a:lnTo>
                  <a:lnTo>
                    <a:pt x="245" y="221"/>
                  </a:lnTo>
                  <a:lnTo>
                    <a:pt x="242" y="223"/>
                  </a:lnTo>
                  <a:lnTo>
                    <a:pt x="242" y="226"/>
                  </a:lnTo>
                  <a:lnTo>
                    <a:pt x="242" y="228"/>
                  </a:lnTo>
                  <a:lnTo>
                    <a:pt x="239" y="228"/>
                  </a:lnTo>
                  <a:lnTo>
                    <a:pt x="237" y="227"/>
                  </a:lnTo>
                  <a:lnTo>
                    <a:pt x="235" y="226"/>
                  </a:lnTo>
                  <a:lnTo>
                    <a:pt x="231" y="224"/>
                  </a:lnTo>
                  <a:lnTo>
                    <a:pt x="230" y="224"/>
                  </a:lnTo>
                  <a:lnTo>
                    <a:pt x="230" y="227"/>
                  </a:lnTo>
                  <a:lnTo>
                    <a:pt x="228" y="228"/>
                  </a:lnTo>
                  <a:lnTo>
                    <a:pt x="222" y="227"/>
                  </a:lnTo>
                  <a:lnTo>
                    <a:pt x="215" y="221"/>
                  </a:lnTo>
                  <a:lnTo>
                    <a:pt x="213" y="217"/>
                  </a:lnTo>
                  <a:lnTo>
                    <a:pt x="210" y="216"/>
                  </a:lnTo>
                  <a:lnTo>
                    <a:pt x="208" y="213"/>
                  </a:lnTo>
                  <a:lnTo>
                    <a:pt x="205" y="210"/>
                  </a:lnTo>
                  <a:lnTo>
                    <a:pt x="204" y="210"/>
                  </a:lnTo>
                  <a:lnTo>
                    <a:pt x="203" y="211"/>
                  </a:lnTo>
                  <a:lnTo>
                    <a:pt x="201" y="211"/>
                  </a:lnTo>
                  <a:lnTo>
                    <a:pt x="201" y="196"/>
                  </a:lnTo>
                  <a:lnTo>
                    <a:pt x="201" y="172"/>
                  </a:lnTo>
                  <a:lnTo>
                    <a:pt x="201" y="159"/>
                  </a:lnTo>
                  <a:lnTo>
                    <a:pt x="203" y="139"/>
                  </a:lnTo>
                  <a:lnTo>
                    <a:pt x="203" y="122"/>
                  </a:lnTo>
                  <a:lnTo>
                    <a:pt x="203" y="100"/>
                  </a:lnTo>
                  <a:lnTo>
                    <a:pt x="203" y="85"/>
                  </a:lnTo>
                  <a:lnTo>
                    <a:pt x="203" y="49"/>
                  </a:lnTo>
                  <a:lnTo>
                    <a:pt x="203" y="49"/>
                  </a:lnTo>
                  <a:lnTo>
                    <a:pt x="166" y="49"/>
                  </a:lnTo>
                  <a:lnTo>
                    <a:pt x="139" y="49"/>
                  </a:lnTo>
                  <a:lnTo>
                    <a:pt x="129" y="47"/>
                  </a:lnTo>
                  <a:lnTo>
                    <a:pt x="94" y="46"/>
                  </a:lnTo>
                  <a:lnTo>
                    <a:pt x="65" y="46"/>
                  </a:lnTo>
                  <a:lnTo>
                    <a:pt x="57" y="46"/>
                  </a:lnTo>
                  <a:lnTo>
                    <a:pt x="0" y="43"/>
                  </a:lnTo>
                  <a:lnTo>
                    <a:pt x="2" y="0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99" y="5"/>
                  </a:lnTo>
                  <a:lnTo>
                    <a:pt x="132" y="5"/>
                  </a:lnTo>
                  <a:lnTo>
                    <a:pt x="140" y="6"/>
                  </a:lnTo>
                  <a:lnTo>
                    <a:pt x="162" y="6"/>
                  </a:lnTo>
                  <a:lnTo>
                    <a:pt x="198" y="6"/>
                  </a:lnTo>
                  <a:lnTo>
                    <a:pt x="204" y="7"/>
                  </a:lnTo>
                  <a:lnTo>
                    <a:pt x="235" y="7"/>
                  </a:lnTo>
                  <a:lnTo>
                    <a:pt x="242" y="7"/>
                  </a:lnTo>
                  <a:lnTo>
                    <a:pt x="272" y="7"/>
                  </a:lnTo>
                  <a:lnTo>
                    <a:pt x="302" y="7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51" y="7"/>
                  </a:lnTo>
                  <a:lnTo>
                    <a:pt x="375" y="7"/>
                  </a:lnTo>
                  <a:lnTo>
                    <a:pt x="397" y="6"/>
                  </a:lnTo>
                  <a:lnTo>
                    <a:pt x="423" y="6"/>
                  </a:lnTo>
                  <a:lnTo>
                    <a:pt x="439" y="6"/>
                  </a:lnTo>
                  <a:lnTo>
                    <a:pt x="473" y="5"/>
                  </a:lnTo>
                  <a:lnTo>
                    <a:pt x="476" y="5"/>
                  </a:lnTo>
                  <a:lnTo>
                    <a:pt x="487" y="5"/>
                  </a:lnTo>
                  <a:lnTo>
                    <a:pt x="506" y="5"/>
                  </a:lnTo>
                  <a:lnTo>
                    <a:pt x="513" y="3"/>
                  </a:lnTo>
                  <a:lnTo>
                    <a:pt x="535" y="3"/>
                  </a:lnTo>
                  <a:lnTo>
                    <a:pt x="538" y="3"/>
                  </a:lnTo>
                  <a:lnTo>
                    <a:pt x="566" y="2"/>
                  </a:lnTo>
                  <a:lnTo>
                    <a:pt x="566" y="22"/>
                  </a:lnTo>
                  <a:lnTo>
                    <a:pt x="568" y="30"/>
                  </a:lnTo>
                  <a:lnTo>
                    <a:pt x="568" y="44"/>
                  </a:lnTo>
                  <a:lnTo>
                    <a:pt x="569" y="46"/>
                  </a:lnTo>
                  <a:lnTo>
                    <a:pt x="574" y="71"/>
                  </a:lnTo>
                  <a:lnTo>
                    <a:pt x="575" y="77"/>
                  </a:lnTo>
                  <a:lnTo>
                    <a:pt x="579" y="105"/>
                  </a:lnTo>
                  <a:lnTo>
                    <a:pt x="582" y="115"/>
                  </a:lnTo>
                  <a:lnTo>
                    <a:pt x="585" y="135"/>
                  </a:lnTo>
                  <a:lnTo>
                    <a:pt x="586" y="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583290" y="4280150"/>
              <a:ext cx="1238923" cy="681199"/>
            </a:xfrm>
            <a:custGeom>
              <a:avLst/>
              <a:gdLst/>
              <a:ahLst/>
              <a:cxnLst>
                <a:cxn ang="0">
                  <a:pos x="588" y="258"/>
                </a:cxn>
                <a:cxn ang="0">
                  <a:pos x="585" y="284"/>
                </a:cxn>
                <a:cxn ang="0">
                  <a:pos x="583" y="282"/>
                </a:cxn>
                <a:cxn ang="0">
                  <a:pos x="582" y="281"/>
                </a:cxn>
                <a:cxn ang="0">
                  <a:pos x="576" y="282"/>
                </a:cxn>
                <a:cxn ang="0">
                  <a:pos x="575" y="279"/>
                </a:cxn>
                <a:cxn ang="0">
                  <a:pos x="569" y="278"/>
                </a:cxn>
                <a:cxn ang="0">
                  <a:pos x="568" y="275"/>
                </a:cxn>
                <a:cxn ang="0">
                  <a:pos x="559" y="274"/>
                </a:cxn>
                <a:cxn ang="0">
                  <a:pos x="555" y="268"/>
                </a:cxn>
                <a:cxn ang="0">
                  <a:pos x="548" y="267"/>
                </a:cxn>
                <a:cxn ang="0">
                  <a:pos x="544" y="264"/>
                </a:cxn>
                <a:cxn ang="0">
                  <a:pos x="541" y="260"/>
                </a:cxn>
                <a:cxn ang="0">
                  <a:pos x="532" y="264"/>
                </a:cxn>
                <a:cxn ang="0">
                  <a:pos x="527" y="267"/>
                </a:cxn>
                <a:cxn ang="0">
                  <a:pos x="513" y="265"/>
                </a:cxn>
                <a:cxn ang="0">
                  <a:pos x="511" y="261"/>
                </a:cxn>
                <a:cxn ang="0">
                  <a:pos x="501" y="265"/>
                </a:cxn>
                <a:cxn ang="0">
                  <a:pos x="494" y="268"/>
                </a:cxn>
                <a:cxn ang="0">
                  <a:pos x="483" y="268"/>
                </a:cxn>
                <a:cxn ang="0">
                  <a:pos x="480" y="271"/>
                </a:cxn>
                <a:cxn ang="0">
                  <a:pos x="470" y="271"/>
                </a:cxn>
                <a:cxn ang="0">
                  <a:pos x="470" y="272"/>
                </a:cxn>
                <a:cxn ang="0">
                  <a:pos x="462" y="277"/>
                </a:cxn>
                <a:cxn ang="0">
                  <a:pos x="455" y="279"/>
                </a:cxn>
                <a:cxn ang="0">
                  <a:pos x="440" y="272"/>
                </a:cxn>
                <a:cxn ang="0">
                  <a:pos x="433" y="267"/>
                </a:cxn>
                <a:cxn ang="0">
                  <a:pos x="423" y="269"/>
                </a:cxn>
                <a:cxn ang="0">
                  <a:pos x="418" y="262"/>
                </a:cxn>
                <a:cxn ang="0">
                  <a:pos x="411" y="269"/>
                </a:cxn>
                <a:cxn ang="0">
                  <a:pos x="405" y="272"/>
                </a:cxn>
                <a:cxn ang="0">
                  <a:pos x="402" y="282"/>
                </a:cxn>
                <a:cxn ang="0">
                  <a:pos x="398" y="271"/>
                </a:cxn>
                <a:cxn ang="0">
                  <a:pos x="392" y="269"/>
                </a:cxn>
                <a:cxn ang="0">
                  <a:pos x="387" y="271"/>
                </a:cxn>
                <a:cxn ang="0">
                  <a:pos x="378" y="267"/>
                </a:cxn>
                <a:cxn ang="0">
                  <a:pos x="368" y="267"/>
                </a:cxn>
                <a:cxn ang="0">
                  <a:pos x="357" y="265"/>
                </a:cxn>
                <a:cxn ang="0">
                  <a:pos x="343" y="269"/>
                </a:cxn>
                <a:cxn ang="0">
                  <a:pos x="344" y="262"/>
                </a:cxn>
                <a:cxn ang="0">
                  <a:pos x="334" y="260"/>
                </a:cxn>
                <a:cxn ang="0">
                  <a:pos x="327" y="250"/>
                </a:cxn>
                <a:cxn ang="0">
                  <a:pos x="313" y="252"/>
                </a:cxn>
                <a:cxn ang="0">
                  <a:pos x="300" y="251"/>
                </a:cxn>
                <a:cxn ang="0">
                  <a:pos x="292" y="247"/>
                </a:cxn>
                <a:cxn ang="0">
                  <a:pos x="273" y="243"/>
                </a:cxn>
                <a:cxn ang="0">
                  <a:pos x="258" y="241"/>
                </a:cxn>
                <a:cxn ang="0">
                  <a:pos x="252" y="228"/>
                </a:cxn>
                <a:cxn ang="0">
                  <a:pos x="242" y="226"/>
                </a:cxn>
                <a:cxn ang="0">
                  <a:pos x="231" y="224"/>
                </a:cxn>
                <a:cxn ang="0">
                  <a:pos x="215" y="221"/>
                </a:cxn>
                <a:cxn ang="0">
                  <a:pos x="204" y="210"/>
                </a:cxn>
                <a:cxn ang="0">
                  <a:pos x="201" y="159"/>
                </a:cxn>
                <a:cxn ang="0">
                  <a:pos x="203" y="49"/>
                </a:cxn>
                <a:cxn ang="0">
                  <a:pos x="94" y="46"/>
                </a:cxn>
                <a:cxn ang="0">
                  <a:pos x="67" y="3"/>
                </a:cxn>
                <a:cxn ang="0">
                  <a:pos x="162" y="6"/>
                </a:cxn>
                <a:cxn ang="0">
                  <a:pos x="272" y="7"/>
                </a:cxn>
                <a:cxn ang="0">
                  <a:pos x="375" y="7"/>
                </a:cxn>
                <a:cxn ang="0">
                  <a:pos x="476" y="5"/>
                </a:cxn>
                <a:cxn ang="0">
                  <a:pos x="538" y="3"/>
                </a:cxn>
                <a:cxn ang="0">
                  <a:pos x="569" y="46"/>
                </a:cxn>
                <a:cxn ang="0">
                  <a:pos x="585" y="135"/>
                </a:cxn>
              </a:cxnLst>
              <a:rect l="0" t="0" r="r" b="b"/>
              <a:pathLst>
                <a:path w="588" h="285">
                  <a:moveTo>
                    <a:pt x="586" y="175"/>
                  </a:moveTo>
                  <a:lnTo>
                    <a:pt x="586" y="192"/>
                  </a:lnTo>
                  <a:lnTo>
                    <a:pt x="586" y="210"/>
                  </a:lnTo>
                  <a:lnTo>
                    <a:pt x="588" y="237"/>
                  </a:lnTo>
                  <a:lnTo>
                    <a:pt x="588" y="258"/>
                  </a:lnTo>
                  <a:lnTo>
                    <a:pt x="588" y="284"/>
                  </a:lnTo>
                  <a:lnTo>
                    <a:pt x="586" y="285"/>
                  </a:lnTo>
                  <a:lnTo>
                    <a:pt x="586" y="285"/>
                  </a:lnTo>
                  <a:lnTo>
                    <a:pt x="585" y="285"/>
                  </a:lnTo>
                  <a:lnTo>
                    <a:pt x="585" y="284"/>
                  </a:lnTo>
                  <a:lnTo>
                    <a:pt x="583" y="285"/>
                  </a:lnTo>
                  <a:lnTo>
                    <a:pt x="582" y="284"/>
                  </a:lnTo>
                  <a:lnTo>
                    <a:pt x="582" y="284"/>
                  </a:lnTo>
                  <a:lnTo>
                    <a:pt x="583" y="284"/>
                  </a:lnTo>
                  <a:lnTo>
                    <a:pt x="583" y="282"/>
                  </a:lnTo>
                  <a:lnTo>
                    <a:pt x="581" y="282"/>
                  </a:lnTo>
                  <a:lnTo>
                    <a:pt x="581" y="282"/>
                  </a:lnTo>
                  <a:lnTo>
                    <a:pt x="581" y="282"/>
                  </a:lnTo>
                  <a:lnTo>
                    <a:pt x="582" y="282"/>
                  </a:lnTo>
                  <a:lnTo>
                    <a:pt x="582" y="281"/>
                  </a:lnTo>
                  <a:lnTo>
                    <a:pt x="581" y="281"/>
                  </a:lnTo>
                  <a:lnTo>
                    <a:pt x="581" y="281"/>
                  </a:lnTo>
                  <a:lnTo>
                    <a:pt x="579" y="282"/>
                  </a:lnTo>
                  <a:lnTo>
                    <a:pt x="576" y="281"/>
                  </a:lnTo>
                  <a:lnTo>
                    <a:pt x="576" y="282"/>
                  </a:lnTo>
                  <a:lnTo>
                    <a:pt x="575" y="282"/>
                  </a:lnTo>
                  <a:lnTo>
                    <a:pt x="575" y="282"/>
                  </a:lnTo>
                  <a:lnTo>
                    <a:pt x="575" y="281"/>
                  </a:lnTo>
                  <a:lnTo>
                    <a:pt x="576" y="281"/>
                  </a:lnTo>
                  <a:lnTo>
                    <a:pt x="575" y="279"/>
                  </a:lnTo>
                  <a:lnTo>
                    <a:pt x="575" y="279"/>
                  </a:lnTo>
                  <a:lnTo>
                    <a:pt x="572" y="279"/>
                  </a:lnTo>
                  <a:lnTo>
                    <a:pt x="569" y="279"/>
                  </a:lnTo>
                  <a:lnTo>
                    <a:pt x="568" y="279"/>
                  </a:lnTo>
                  <a:lnTo>
                    <a:pt x="569" y="278"/>
                  </a:lnTo>
                  <a:lnTo>
                    <a:pt x="568" y="278"/>
                  </a:lnTo>
                  <a:lnTo>
                    <a:pt x="568" y="277"/>
                  </a:lnTo>
                  <a:lnTo>
                    <a:pt x="566" y="277"/>
                  </a:lnTo>
                  <a:lnTo>
                    <a:pt x="566" y="277"/>
                  </a:lnTo>
                  <a:lnTo>
                    <a:pt x="568" y="275"/>
                  </a:lnTo>
                  <a:lnTo>
                    <a:pt x="566" y="275"/>
                  </a:lnTo>
                  <a:lnTo>
                    <a:pt x="565" y="277"/>
                  </a:lnTo>
                  <a:lnTo>
                    <a:pt x="564" y="275"/>
                  </a:lnTo>
                  <a:lnTo>
                    <a:pt x="561" y="275"/>
                  </a:lnTo>
                  <a:lnTo>
                    <a:pt x="559" y="274"/>
                  </a:lnTo>
                  <a:lnTo>
                    <a:pt x="557" y="272"/>
                  </a:lnTo>
                  <a:lnTo>
                    <a:pt x="557" y="271"/>
                  </a:lnTo>
                  <a:lnTo>
                    <a:pt x="557" y="269"/>
                  </a:lnTo>
                  <a:lnTo>
                    <a:pt x="555" y="269"/>
                  </a:lnTo>
                  <a:lnTo>
                    <a:pt x="555" y="268"/>
                  </a:lnTo>
                  <a:lnTo>
                    <a:pt x="554" y="268"/>
                  </a:lnTo>
                  <a:lnTo>
                    <a:pt x="552" y="267"/>
                  </a:lnTo>
                  <a:lnTo>
                    <a:pt x="551" y="267"/>
                  </a:lnTo>
                  <a:lnTo>
                    <a:pt x="549" y="265"/>
                  </a:lnTo>
                  <a:lnTo>
                    <a:pt x="548" y="267"/>
                  </a:lnTo>
                  <a:lnTo>
                    <a:pt x="548" y="265"/>
                  </a:lnTo>
                  <a:lnTo>
                    <a:pt x="547" y="264"/>
                  </a:lnTo>
                  <a:lnTo>
                    <a:pt x="547" y="262"/>
                  </a:lnTo>
                  <a:lnTo>
                    <a:pt x="545" y="264"/>
                  </a:lnTo>
                  <a:lnTo>
                    <a:pt x="544" y="264"/>
                  </a:lnTo>
                  <a:lnTo>
                    <a:pt x="545" y="262"/>
                  </a:lnTo>
                  <a:lnTo>
                    <a:pt x="544" y="261"/>
                  </a:lnTo>
                  <a:lnTo>
                    <a:pt x="542" y="262"/>
                  </a:lnTo>
                  <a:lnTo>
                    <a:pt x="541" y="262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34" y="258"/>
                  </a:lnTo>
                  <a:lnTo>
                    <a:pt x="532" y="261"/>
                  </a:lnTo>
                  <a:lnTo>
                    <a:pt x="532" y="264"/>
                  </a:lnTo>
                  <a:lnTo>
                    <a:pt x="532" y="264"/>
                  </a:lnTo>
                  <a:lnTo>
                    <a:pt x="531" y="262"/>
                  </a:lnTo>
                  <a:lnTo>
                    <a:pt x="531" y="265"/>
                  </a:lnTo>
                  <a:lnTo>
                    <a:pt x="530" y="265"/>
                  </a:lnTo>
                  <a:lnTo>
                    <a:pt x="527" y="264"/>
                  </a:lnTo>
                  <a:lnTo>
                    <a:pt x="527" y="267"/>
                  </a:lnTo>
                  <a:lnTo>
                    <a:pt x="518" y="267"/>
                  </a:lnTo>
                  <a:lnTo>
                    <a:pt x="518" y="265"/>
                  </a:lnTo>
                  <a:lnTo>
                    <a:pt x="515" y="267"/>
                  </a:lnTo>
                  <a:lnTo>
                    <a:pt x="514" y="265"/>
                  </a:lnTo>
                  <a:lnTo>
                    <a:pt x="513" y="265"/>
                  </a:lnTo>
                  <a:lnTo>
                    <a:pt x="513" y="265"/>
                  </a:lnTo>
                  <a:lnTo>
                    <a:pt x="514" y="265"/>
                  </a:lnTo>
                  <a:lnTo>
                    <a:pt x="514" y="264"/>
                  </a:lnTo>
                  <a:lnTo>
                    <a:pt x="513" y="264"/>
                  </a:lnTo>
                  <a:lnTo>
                    <a:pt x="511" y="261"/>
                  </a:lnTo>
                  <a:lnTo>
                    <a:pt x="508" y="261"/>
                  </a:lnTo>
                  <a:lnTo>
                    <a:pt x="507" y="261"/>
                  </a:lnTo>
                  <a:lnTo>
                    <a:pt x="507" y="262"/>
                  </a:lnTo>
                  <a:lnTo>
                    <a:pt x="506" y="262"/>
                  </a:lnTo>
                  <a:lnTo>
                    <a:pt x="501" y="265"/>
                  </a:lnTo>
                  <a:lnTo>
                    <a:pt x="498" y="265"/>
                  </a:lnTo>
                  <a:lnTo>
                    <a:pt x="497" y="265"/>
                  </a:lnTo>
                  <a:lnTo>
                    <a:pt x="497" y="267"/>
                  </a:lnTo>
                  <a:lnTo>
                    <a:pt x="497" y="269"/>
                  </a:lnTo>
                  <a:lnTo>
                    <a:pt x="494" y="268"/>
                  </a:lnTo>
                  <a:lnTo>
                    <a:pt x="493" y="269"/>
                  </a:lnTo>
                  <a:lnTo>
                    <a:pt x="491" y="269"/>
                  </a:lnTo>
                  <a:lnTo>
                    <a:pt x="484" y="267"/>
                  </a:lnTo>
                  <a:lnTo>
                    <a:pt x="484" y="267"/>
                  </a:lnTo>
                  <a:lnTo>
                    <a:pt x="483" y="268"/>
                  </a:lnTo>
                  <a:lnTo>
                    <a:pt x="482" y="269"/>
                  </a:lnTo>
                  <a:lnTo>
                    <a:pt x="480" y="268"/>
                  </a:lnTo>
                  <a:lnTo>
                    <a:pt x="480" y="268"/>
                  </a:lnTo>
                  <a:lnTo>
                    <a:pt x="480" y="269"/>
                  </a:lnTo>
                  <a:lnTo>
                    <a:pt x="480" y="271"/>
                  </a:lnTo>
                  <a:lnTo>
                    <a:pt x="479" y="269"/>
                  </a:lnTo>
                  <a:lnTo>
                    <a:pt x="477" y="271"/>
                  </a:lnTo>
                  <a:lnTo>
                    <a:pt x="474" y="271"/>
                  </a:lnTo>
                  <a:lnTo>
                    <a:pt x="473" y="272"/>
                  </a:lnTo>
                  <a:lnTo>
                    <a:pt x="470" y="271"/>
                  </a:lnTo>
                  <a:lnTo>
                    <a:pt x="469" y="272"/>
                  </a:lnTo>
                  <a:lnTo>
                    <a:pt x="467" y="272"/>
                  </a:lnTo>
                  <a:lnTo>
                    <a:pt x="467" y="274"/>
                  </a:lnTo>
                  <a:lnTo>
                    <a:pt x="470" y="272"/>
                  </a:lnTo>
                  <a:lnTo>
                    <a:pt x="470" y="272"/>
                  </a:lnTo>
                  <a:lnTo>
                    <a:pt x="469" y="274"/>
                  </a:lnTo>
                  <a:lnTo>
                    <a:pt x="469" y="277"/>
                  </a:lnTo>
                  <a:lnTo>
                    <a:pt x="467" y="278"/>
                  </a:lnTo>
                  <a:lnTo>
                    <a:pt x="466" y="278"/>
                  </a:lnTo>
                  <a:lnTo>
                    <a:pt x="462" y="277"/>
                  </a:lnTo>
                  <a:lnTo>
                    <a:pt x="460" y="278"/>
                  </a:lnTo>
                  <a:lnTo>
                    <a:pt x="460" y="282"/>
                  </a:lnTo>
                  <a:lnTo>
                    <a:pt x="459" y="282"/>
                  </a:lnTo>
                  <a:lnTo>
                    <a:pt x="456" y="282"/>
                  </a:lnTo>
                  <a:lnTo>
                    <a:pt x="455" y="279"/>
                  </a:lnTo>
                  <a:lnTo>
                    <a:pt x="452" y="275"/>
                  </a:lnTo>
                  <a:lnTo>
                    <a:pt x="446" y="277"/>
                  </a:lnTo>
                  <a:lnTo>
                    <a:pt x="446" y="275"/>
                  </a:lnTo>
                  <a:lnTo>
                    <a:pt x="445" y="274"/>
                  </a:lnTo>
                  <a:lnTo>
                    <a:pt x="440" y="272"/>
                  </a:lnTo>
                  <a:lnTo>
                    <a:pt x="438" y="271"/>
                  </a:lnTo>
                  <a:lnTo>
                    <a:pt x="438" y="269"/>
                  </a:lnTo>
                  <a:lnTo>
                    <a:pt x="439" y="267"/>
                  </a:lnTo>
                  <a:lnTo>
                    <a:pt x="433" y="265"/>
                  </a:lnTo>
                  <a:lnTo>
                    <a:pt x="433" y="267"/>
                  </a:lnTo>
                  <a:lnTo>
                    <a:pt x="432" y="271"/>
                  </a:lnTo>
                  <a:lnTo>
                    <a:pt x="431" y="272"/>
                  </a:lnTo>
                  <a:lnTo>
                    <a:pt x="428" y="272"/>
                  </a:lnTo>
                  <a:lnTo>
                    <a:pt x="425" y="269"/>
                  </a:lnTo>
                  <a:lnTo>
                    <a:pt x="423" y="269"/>
                  </a:lnTo>
                  <a:lnTo>
                    <a:pt x="421" y="271"/>
                  </a:lnTo>
                  <a:lnTo>
                    <a:pt x="421" y="269"/>
                  </a:lnTo>
                  <a:lnTo>
                    <a:pt x="419" y="268"/>
                  </a:lnTo>
                  <a:lnTo>
                    <a:pt x="418" y="265"/>
                  </a:lnTo>
                  <a:lnTo>
                    <a:pt x="418" y="262"/>
                  </a:lnTo>
                  <a:lnTo>
                    <a:pt x="415" y="262"/>
                  </a:lnTo>
                  <a:lnTo>
                    <a:pt x="415" y="262"/>
                  </a:lnTo>
                  <a:lnTo>
                    <a:pt x="412" y="264"/>
                  </a:lnTo>
                  <a:lnTo>
                    <a:pt x="411" y="264"/>
                  </a:lnTo>
                  <a:lnTo>
                    <a:pt x="411" y="269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5" y="271"/>
                  </a:lnTo>
                  <a:lnTo>
                    <a:pt x="405" y="271"/>
                  </a:lnTo>
                  <a:lnTo>
                    <a:pt x="405" y="272"/>
                  </a:lnTo>
                  <a:lnTo>
                    <a:pt x="406" y="274"/>
                  </a:lnTo>
                  <a:lnTo>
                    <a:pt x="404" y="275"/>
                  </a:lnTo>
                  <a:lnTo>
                    <a:pt x="405" y="281"/>
                  </a:lnTo>
                  <a:lnTo>
                    <a:pt x="404" y="281"/>
                  </a:lnTo>
                  <a:lnTo>
                    <a:pt x="402" y="282"/>
                  </a:lnTo>
                  <a:lnTo>
                    <a:pt x="399" y="282"/>
                  </a:lnTo>
                  <a:lnTo>
                    <a:pt x="397" y="279"/>
                  </a:lnTo>
                  <a:lnTo>
                    <a:pt x="395" y="274"/>
                  </a:lnTo>
                  <a:lnTo>
                    <a:pt x="397" y="272"/>
                  </a:lnTo>
                  <a:lnTo>
                    <a:pt x="398" y="271"/>
                  </a:lnTo>
                  <a:lnTo>
                    <a:pt x="399" y="271"/>
                  </a:lnTo>
                  <a:lnTo>
                    <a:pt x="397" y="267"/>
                  </a:lnTo>
                  <a:lnTo>
                    <a:pt x="395" y="267"/>
                  </a:lnTo>
                  <a:lnTo>
                    <a:pt x="392" y="268"/>
                  </a:lnTo>
                  <a:lnTo>
                    <a:pt x="392" y="269"/>
                  </a:lnTo>
                  <a:lnTo>
                    <a:pt x="392" y="271"/>
                  </a:lnTo>
                  <a:lnTo>
                    <a:pt x="391" y="269"/>
                  </a:lnTo>
                  <a:lnTo>
                    <a:pt x="388" y="268"/>
                  </a:lnTo>
                  <a:lnTo>
                    <a:pt x="388" y="269"/>
                  </a:lnTo>
                  <a:lnTo>
                    <a:pt x="387" y="271"/>
                  </a:lnTo>
                  <a:lnTo>
                    <a:pt x="385" y="274"/>
                  </a:lnTo>
                  <a:lnTo>
                    <a:pt x="381" y="274"/>
                  </a:lnTo>
                  <a:lnTo>
                    <a:pt x="378" y="272"/>
                  </a:lnTo>
                  <a:lnTo>
                    <a:pt x="378" y="268"/>
                  </a:lnTo>
                  <a:lnTo>
                    <a:pt x="378" y="267"/>
                  </a:lnTo>
                  <a:lnTo>
                    <a:pt x="377" y="267"/>
                  </a:lnTo>
                  <a:lnTo>
                    <a:pt x="374" y="267"/>
                  </a:lnTo>
                  <a:lnTo>
                    <a:pt x="371" y="267"/>
                  </a:lnTo>
                  <a:lnTo>
                    <a:pt x="370" y="267"/>
                  </a:lnTo>
                  <a:lnTo>
                    <a:pt x="368" y="267"/>
                  </a:lnTo>
                  <a:lnTo>
                    <a:pt x="368" y="261"/>
                  </a:lnTo>
                  <a:lnTo>
                    <a:pt x="363" y="260"/>
                  </a:lnTo>
                  <a:lnTo>
                    <a:pt x="361" y="261"/>
                  </a:lnTo>
                  <a:lnTo>
                    <a:pt x="358" y="264"/>
                  </a:lnTo>
                  <a:lnTo>
                    <a:pt x="357" y="265"/>
                  </a:lnTo>
                  <a:lnTo>
                    <a:pt x="354" y="268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7" y="269"/>
                  </a:lnTo>
                  <a:lnTo>
                    <a:pt x="343" y="269"/>
                  </a:lnTo>
                  <a:lnTo>
                    <a:pt x="341" y="268"/>
                  </a:lnTo>
                  <a:lnTo>
                    <a:pt x="341" y="267"/>
                  </a:lnTo>
                  <a:lnTo>
                    <a:pt x="344" y="265"/>
                  </a:lnTo>
                  <a:lnTo>
                    <a:pt x="343" y="264"/>
                  </a:lnTo>
                  <a:lnTo>
                    <a:pt x="344" y="262"/>
                  </a:lnTo>
                  <a:lnTo>
                    <a:pt x="344" y="262"/>
                  </a:lnTo>
                  <a:lnTo>
                    <a:pt x="341" y="260"/>
                  </a:lnTo>
                  <a:lnTo>
                    <a:pt x="339" y="261"/>
                  </a:lnTo>
                  <a:lnTo>
                    <a:pt x="336" y="260"/>
                  </a:lnTo>
                  <a:lnTo>
                    <a:pt x="334" y="260"/>
                  </a:lnTo>
                  <a:lnTo>
                    <a:pt x="333" y="254"/>
                  </a:lnTo>
                  <a:lnTo>
                    <a:pt x="333" y="248"/>
                  </a:lnTo>
                  <a:lnTo>
                    <a:pt x="331" y="247"/>
                  </a:lnTo>
                  <a:lnTo>
                    <a:pt x="330" y="248"/>
                  </a:lnTo>
                  <a:lnTo>
                    <a:pt x="327" y="250"/>
                  </a:lnTo>
                  <a:lnTo>
                    <a:pt x="320" y="250"/>
                  </a:lnTo>
                  <a:lnTo>
                    <a:pt x="317" y="248"/>
                  </a:lnTo>
                  <a:lnTo>
                    <a:pt x="316" y="247"/>
                  </a:lnTo>
                  <a:lnTo>
                    <a:pt x="313" y="250"/>
                  </a:lnTo>
                  <a:lnTo>
                    <a:pt x="313" y="252"/>
                  </a:lnTo>
                  <a:lnTo>
                    <a:pt x="312" y="252"/>
                  </a:lnTo>
                  <a:lnTo>
                    <a:pt x="310" y="254"/>
                  </a:lnTo>
                  <a:lnTo>
                    <a:pt x="309" y="255"/>
                  </a:lnTo>
                  <a:lnTo>
                    <a:pt x="305" y="254"/>
                  </a:lnTo>
                  <a:lnTo>
                    <a:pt x="300" y="251"/>
                  </a:lnTo>
                  <a:lnTo>
                    <a:pt x="300" y="247"/>
                  </a:lnTo>
                  <a:lnTo>
                    <a:pt x="297" y="247"/>
                  </a:lnTo>
                  <a:lnTo>
                    <a:pt x="296" y="245"/>
                  </a:lnTo>
                  <a:lnTo>
                    <a:pt x="293" y="247"/>
                  </a:lnTo>
                  <a:lnTo>
                    <a:pt x="292" y="247"/>
                  </a:lnTo>
                  <a:lnTo>
                    <a:pt x="290" y="248"/>
                  </a:lnTo>
                  <a:lnTo>
                    <a:pt x="286" y="248"/>
                  </a:lnTo>
                  <a:lnTo>
                    <a:pt x="283" y="247"/>
                  </a:lnTo>
                  <a:lnTo>
                    <a:pt x="278" y="245"/>
                  </a:lnTo>
                  <a:lnTo>
                    <a:pt x="273" y="243"/>
                  </a:lnTo>
                  <a:lnTo>
                    <a:pt x="271" y="241"/>
                  </a:lnTo>
                  <a:lnTo>
                    <a:pt x="268" y="243"/>
                  </a:lnTo>
                  <a:lnTo>
                    <a:pt x="265" y="241"/>
                  </a:lnTo>
                  <a:lnTo>
                    <a:pt x="261" y="243"/>
                  </a:lnTo>
                  <a:lnTo>
                    <a:pt x="258" y="241"/>
                  </a:lnTo>
                  <a:lnTo>
                    <a:pt x="256" y="240"/>
                  </a:lnTo>
                  <a:lnTo>
                    <a:pt x="256" y="238"/>
                  </a:lnTo>
                  <a:lnTo>
                    <a:pt x="256" y="234"/>
                  </a:lnTo>
                  <a:lnTo>
                    <a:pt x="256" y="231"/>
                  </a:lnTo>
                  <a:lnTo>
                    <a:pt x="252" y="228"/>
                  </a:lnTo>
                  <a:lnTo>
                    <a:pt x="252" y="226"/>
                  </a:lnTo>
                  <a:lnTo>
                    <a:pt x="248" y="224"/>
                  </a:lnTo>
                  <a:lnTo>
                    <a:pt x="245" y="221"/>
                  </a:lnTo>
                  <a:lnTo>
                    <a:pt x="242" y="223"/>
                  </a:lnTo>
                  <a:lnTo>
                    <a:pt x="242" y="226"/>
                  </a:lnTo>
                  <a:lnTo>
                    <a:pt x="242" y="228"/>
                  </a:lnTo>
                  <a:lnTo>
                    <a:pt x="239" y="228"/>
                  </a:lnTo>
                  <a:lnTo>
                    <a:pt x="237" y="227"/>
                  </a:lnTo>
                  <a:lnTo>
                    <a:pt x="235" y="226"/>
                  </a:lnTo>
                  <a:lnTo>
                    <a:pt x="231" y="224"/>
                  </a:lnTo>
                  <a:lnTo>
                    <a:pt x="230" y="224"/>
                  </a:lnTo>
                  <a:lnTo>
                    <a:pt x="230" y="227"/>
                  </a:lnTo>
                  <a:lnTo>
                    <a:pt x="228" y="228"/>
                  </a:lnTo>
                  <a:lnTo>
                    <a:pt x="222" y="227"/>
                  </a:lnTo>
                  <a:lnTo>
                    <a:pt x="215" y="221"/>
                  </a:lnTo>
                  <a:lnTo>
                    <a:pt x="213" y="217"/>
                  </a:lnTo>
                  <a:lnTo>
                    <a:pt x="210" y="216"/>
                  </a:lnTo>
                  <a:lnTo>
                    <a:pt x="208" y="213"/>
                  </a:lnTo>
                  <a:lnTo>
                    <a:pt x="205" y="210"/>
                  </a:lnTo>
                  <a:lnTo>
                    <a:pt x="204" y="210"/>
                  </a:lnTo>
                  <a:lnTo>
                    <a:pt x="203" y="211"/>
                  </a:lnTo>
                  <a:lnTo>
                    <a:pt x="201" y="211"/>
                  </a:lnTo>
                  <a:lnTo>
                    <a:pt x="201" y="196"/>
                  </a:lnTo>
                  <a:lnTo>
                    <a:pt x="201" y="172"/>
                  </a:lnTo>
                  <a:lnTo>
                    <a:pt x="201" y="159"/>
                  </a:lnTo>
                  <a:lnTo>
                    <a:pt x="203" y="139"/>
                  </a:lnTo>
                  <a:lnTo>
                    <a:pt x="203" y="122"/>
                  </a:lnTo>
                  <a:lnTo>
                    <a:pt x="203" y="100"/>
                  </a:lnTo>
                  <a:lnTo>
                    <a:pt x="203" y="85"/>
                  </a:lnTo>
                  <a:lnTo>
                    <a:pt x="203" y="49"/>
                  </a:lnTo>
                  <a:lnTo>
                    <a:pt x="203" y="49"/>
                  </a:lnTo>
                  <a:lnTo>
                    <a:pt x="166" y="49"/>
                  </a:lnTo>
                  <a:lnTo>
                    <a:pt x="139" y="49"/>
                  </a:lnTo>
                  <a:lnTo>
                    <a:pt x="129" y="47"/>
                  </a:lnTo>
                  <a:lnTo>
                    <a:pt x="94" y="46"/>
                  </a:lnTo>
                  <a:lnTo>
                    <a:pt x="65" y="46"/>
                  </a:lnTo>
                  <a:lnTo>
                    <a:pt x="57" y="46"/>
                  </a:lnTo>
                  <a:lnTo>
                    <a:pt x="0" y="43"/>
                  </a:lnTo>
                  <a:lnTo>
                    <a:pt x="2" y="0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99" y="5"/>
                  </a:lnTo>
                  <a:lnTo>
                    <a:pt x="132" y="5"/>
                  </a:lnTo>
                  <a:lnTo>
                    <a:pt x="140" y="6"/>
                  </a:lnTo>
                  <a:lnTo>
                    <a:pt x="162" y="6"/>
                  </a:lnTo>
                  <a:lnTo>
                    <a:pt x="198" y="6"/>
                  </a:lnTo>
                  <a:lnTo>
                    <a:pt x="204" y="7"/>
                  </a:lnTo>
                  <a:lnTo>
                    <a:pt x="235" y="7"/>
                  </a:lnTo>
                  <a:lnTo>
                    <a:pt x="242" y="7"/>
                  </a:lnTo>
                  <a:lnTo>
                    <a:pt x="272" y="7"/>
                  </a:lnTo>
                  <a:lnTo>
                    <a:pt x="302" y="7"/>
                  </a:lnTo>
                  <a:lnTo>
                    <a:pt x="316" y="7"/>
                  </a:lnTo>
                  <a:lnTo>
                    <a:pt x="331" y="7"/>
                  </a:lnTo>
                  <a:lnTo>
                    <a:pt x="351" y="7"/>
                  </a:lnTo>
                  <a:lnTo>
                    <a:pt x="375" y="7"/>
                  </a:lnTo>
                  <a:lnTo>
                    <a:pt x="397" y="6"/>
                  </a:lnTo>
                  <a:lnTo>
                    <a:pt x="423" y="6"/>
                  </a:lnTo>
                  <a:lnTo>
                    <a:pt x="439" y="6"/>
                  </a:lnTo>
                  <a:lnTo>
                    <a:pt x="473" y="5"/>
                  </a:lnTo>
                  <a:lnTo>
                    <a:pt x="476" y="5"/>
                  </a:lnTo>
                  <a:lnTo>
                    <a:pt x="487" y="5"/>
                  </a:lnTo>
                  <a:lnTo>
                    <a:pt x="506" y="5"/>
                  </a:lnTo>
                  <a:lnTo>
                    <a:pt x="513" y="3"/>
                  </a:lnTo>
                  <a:lnTo>
                    <a:pt x="535" y="3"/>
                  </a:lnTo>
                  <a:lnTo>
                    <a:pt x="538" y="3"/>
                  </a:lnTo>
                  <a:lnTo>
                    <a:pt x="566" y="2"/>
                  </a:lnTo>
                  <a:lnTo>
                    <a:pt x="566" y="22"/>
                  </a:lnTo>
                  <a:lnTo>
                    <a:pt x="568" y="30"/>
                  </a:lnTo>
                  <a:lnTo>
                    <a:pt x="568" y="44"/>
                  </a:lnTo>
                  <a:lnTo>
                    <a:pt x="569" y="46"/>
                  </a:lnTo>
                  <a:lnTo>
                    <a:pt x="574" y="71"/>
                  </a:lnTo>
                  <a:lnTo>
                    <a:pt x="575" y="77"/>
                  </a:lnTo>
                  <a:lnTo>
                    <a:pt x="579" y="105"/>
                  </a:lnTo>
                  <a:lnTo>
                    <a:pt x="582" y="115"/>
                  </a:lnTo>
                  <a:lnTo>
                    <a:pt x="585" y="135"/>
                  </a:lnTo>
                  <a:lnTo>
                    <a:pt x="586" y="17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6282373" y="3943136"/>
              <a:ext cx="1247351" cy="626224"/>
            </a:xfrm>
            <a:custGeom>
              <a:avLst/>
              <a:gdLst/>
              <a:ahLst/>
              <a:cxnLst>
                <a:cxn ang="0">
                  <a:pos x="3" y="219"/>
                </a:cxn>
                <a:cxn ang="0">
                  <a:pos x="16" y="212"/>
                </a:cxn>
                <a:cxn ang="0">
                  <a:pos x="24" y="195"/>
                </a:cxn>
                <a:cxn ang="0">
                  <a:pos x="46" y="188"/>
                </a:cxn>
                <a:cxn ang="0">
                  <a:pos x="61" y="177"/>
                </a:cxn>
                <a:cxn ang="0">
                  <a:pos x="71" y="165"/>
                </a:cxn>
                <a:cxn ang="0">
                  <a:pos x="85" y="154"/>
                </a:cxn>
                <a:cxn ang="0">
                  <a:pos x="92" y="146"/>
                </a:cxn>
                <a:cxn ang="0">
                  <a:pos x="102" y="136"/>
                </a:cxn>
                <a:cxn ang="0">
                  <a:pos x="111" y="141"/>
                </a:cxn>
                <a:cxn ang="0">
                  <a:pos x="125" y="126"/>
                </a:cxn>
                <a:cxn ang="0">
                  <a:pos x="141" y="123"/>
                </a:cxn>
                <a:cxn ang="0">
                  <a:pos x="159" y="102"/>
                </a:cxn>
                <a:cxn ang="0">
                  <a:pos x="157" y="81"/>
                </a:cxn>
                <a:cxn ang="0">
                  <a:pos x="240" y="68"/>
                </a:cxn>
                <a:cxn ang="0">
                  <a:pos x="322" y="51"/>
                </a:cxn>
                <a:cxn ang="0">
                  <a:pos x="381" y="39"/>
                </a:cxn>
                <a:cxn ang="0">
                  <a:pos x="456" y="21"/>
                </a:cxn>
                <a:cxn ang="0">
                  <a:pos x="511" y="8"/>
                </a:cxn>
                <a:cxn ang="0">
                  <a:pos x="537" y="13"/>
                </a:cxn>
                <a:cxn ang="0">
                  <a:pos x="543" y="18"/>
                </a:cxn>
                <a:cxn ang="0">
                  <a:pos x="543" y="25"/>
                </a:cxn>
                <a:cxn ang="0">
                  <a:pos x="527" y="25"/>
                </a:cxn>
                <a:cxn ang="0">
                  <a:pos x="521" y="35"/>
                </a:cxn>
                <a:cxn ang="0">
                  <a:pos x="506" y="56"/>
                </a:cxn>
                <a:cxn ang="0">
                  <a:pos x="493" y="35"/>
                </a:cxn>
                <a:cxn ang="0">
                  <a:pos x="490" y="41"/>
                </a:cxn>
                <a:cxn ang="0">
                  <a:pos x="518" y="56"/>
                </a:cxn>
                <a:cxn ang="0">
                  <a:pos x="544" y="69"/>
                </a:cxn>
                <a:cxn ang="0">
                  <a:pos x="548" y="56"/>
                </a:cxn>
                <a:cxn ang="0">
                  <a:pos x="560" y="76"/>
                </a:cxn>
                <a:cxn ang="0">
                  <a:pos x="524" y="96"/>
                </a:cxn>
                <a:cxn ang="0">
                  <a:pos x="514" y="103"/>
                </a:cxn>
                <a:cxn ang="0">
                  <a:pos x="518" y="117"/>
                </a:cxn>
                <a:cxn ang="0">
                  <a:pos x="521" y="129"/>
                </a:cxn>
                <a:cxn ang="0">
                  <a:pos x="500" y="139"/>
                </a:cxn>
                <a:cxn ang="0">
                  <a:pos x="504" y="150"/>
                </a:cxn>
                <a:cxn ang="0">
                  <a:pos x="537" y="141"/>
                </a:cxn>
                <a:cxn ang="0">
                  <a:pos x="528" y="163"/>
                </a:cxn>
                <a:cxn ang="0">
                  <a:pos x="472" y="198"/>
                </a:cxn>
                <a:cxn ang="0">
                  <a:pos x="455" y="225"/>
                </a:cxn>
                <a:cxn ang="0">
                  <a:pos x="448" y="250"/>
                </a:cxn>
                <a:cxn ang="0">
                  <a:pos x="337" y="212"/>
                </a:cxn>
                <a:cxn ang="0">
                  <a:pos x="259" y="212"/>
                </a:cxn>
                <a:cxn ang="0">
                  <a:pos x="230" y="194"/>
                </a:cxn>
                <a:cxn ang="0">
                  <a:pos x="221" y="191"/>
                </a:cxn>
                <a:cxn ang="0">
                  <a:pos x="157" y="199"/>
                </a:cxn>
                <a:cxn ang="0">
                  <a:pos x="132" y="205"/>
                </a:cxn>
                <a:cxn ang="0">
                  <a:pos x="121" y="209"/>
                </a:cxn>
                <a:cxn ang="0">
                  <a:pos x="111" y="216"/>
                </a:cxn>
                <a:cxn ang="0">
                  <a:pos x="56" y="233"/>
                </a:cxn>
                <a:cxn ang="0">
                  <a:pos x="534" y="3"/>
                </a:cxn>
                <a:cxn ang="0">
                  <a:pos x="531" y="3"/>
                </a:cxn>
                <a:cxn ang="0">
                  <a:pos x="564" y="39"/>
                </a:cxn>
                <a:cxn ang="0">
                  <a:pos x="581" y="59"/>
                </a:cxn>
                <a:cxn ang="0">
                  <a:pos x="591" y="99"/>
                </a:cxn>
                <a:cxn ang="0">
                  <a:pos x="571" y="113"/>
                </a:cxn>
                <a:cxn ang="0">
                  <a:pos x="562" y="124"/>
                </a:cxn>
                <a:cxn ang="0">
                  <a:pos x="541" y="156"/>
                </a:cxn>
              </a:cxnLst>
              <a:rect l="0" t="0" r="r" b="b"/>
              <a:pathLst>
                <a:path w="592" h="262">
                  <a:moveTo>
                    <a:pt x="23" y="239"/>
                  </a:moveTo>
                  <a:lnTo>
                    <a:pt x="15" y="241"/>
                  </a:lnTo>
                  <a:lnTo>
                    <a:pt x="0" y="243"/>
                  </a:lnTo>
                  <a:lnTo>
                    <a:pt x="0" y="224"/>
                  </a:lnTo>
                  <a:lnTo>
                    <a:pt x="3" y="219"/>
                  </a:lnTo>
                  <a:lnTo>
                    <a:pt x="7" y="221"/>
                  </a:lnTo>
                  <a:lnTo>
                    <a:pt x="13" y="219"/>
                  </a:lnTo>
                  <a:lnTo>
                    <a:pt x="16" y="216"/>
                  </a:lnTo>
                  <a:lnTo>
                    <a:pt x="17" y="215"/>
                  </a:lnTo>
                  <a:lnTo>
                    <a:pt x="16" y="212"/>
                  </a:lnTo>
                  <a:lnTo>
                    <a:pt x="17" y="208"/>
                  </a:lnTo>
                  <a:lnTo>
                    <a:pt x="16" y="205"/>
                  </a:lnTo>
                  <a:lnTo>
                    <a:pt x="20" y="199"/>
                  </a:lnTo>
                  <a:lnTo>
                    <a:pt x="23" y="198"/>
                  </a:lnTo>
                  <a:lnTo>
                    <a:pt x="24" y="195"/>
                  </a:lnTo>
                  <a:lnTo>
                    <a:pt x="27" y="194"/>
                  </a:lnTo>
                  <a:lnTo>
                    <a:pt x="30" y="190"/>
                  </a:lnTo>
                  <a:lnTo>
                    <a:pt x="37" y="188"/>
                  </a:lnTo>
                  <a:lnTo>
                    <a:pt x="41" y="187"/>
                  </a:lnTo>
                  <a:lnTo>
                    <a:pt x="46" y="188"/>
                  </a:lnTo>
                  <a:lnTo>
                    <a:pt x="48" y="187"/>
                  </a:lnTo>
                  <a:lnTo>
                    <a:pt x="51" y="182"/>
                  </a:lnTo>
                  <a:lnTo>
                    <a:pt x="56" y="180"/>
                  </a:lnTo>
                  <a:lnTo>
                    <a:pt x="58" y="177"/>
                  </a:lnTo>
                  <a:lnTo>
                    <a:pt x="61" y="177"/>
                  </a:lnTo>
                  <a:lnTo>
                    <a:pt x="64" y="173"/>
                  </a:lnTo>
                  <a:lnTo>
                    <a:pt x="64" y="173"/>
                  </a:lnTo>
                  <a:lnTo>
                    <a:pt x="64" y="171"/>
                  </a:lnTo>
                  <a:lnTo>
                    <a:pt x="68" y="170"/>
                  </a:lnTo>
                  <a:lnTo>
                    <a:pt x="71" y="165"/>
                  </a:lnTo>
                  <a:lnTo>
                    <a:pt x="73" y="165"/>
                  </a:lnTo>
                  <a:lnTo>
                    <a:pt x="75" y="163"/>
                  </a:lnTo>
                  <a:lnTo>
                    <a:pt x="81" y="163"/>
                  </a:lnTo>
                  <a:lnTo>
                    <a:pt x="82" y="161"/>
                  </a:lnTo>
                  <a:lnTo>
                    <a:pt x="85" y="154"/>
                  </a:lnTo>
                  <a:lnTo>
                    <a:pt x="84" y="150"/>
                  </a:lnTo>
                  <a:lnTo>
                    <a:pt x="85" y="147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2" y="146"/>
                  </a:lnTo>
                  <a:lnTo>
                    <a:pt x="92" y="143"/>
                  </a:lnTo>
                  <a:lnTo>
                    <a:pt x="92" y="141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2" y="136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11" y="141"/>
                  </a:lnTo>
                  <a:lnTo>
                    <a:pt x="112" y="139"/>
                  </a:lnTo>
                  <a:lnTo>
                    <a:pt x="115" y="131"/>
                  </a:lnTo>
                  <a:lnTo>
                    <a:pt x="118" y="129"/>
                  </a:lnTo>
                  <a:lnTo>
                    <a:pt x="122" y="126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32" y="123"/>
                  </a:lnTo>
                  <a:lnTo>
                    <a:pt x="135" y="126"/>
                  </a:lnTo>
                  <a:lnTo>
                    <a:pt x="138" y="126"/>
                  </a:lnTo>
                  <a:lnTo>
                    <a:pt x="141" y="123"/>
                  </a:lnTo>
                  <a:lnTo>
                    <a:pt x="145" y="110"/>
                  </a:lnTo>
                  <a:lnTo>
                    <a:pt x="146" y="107"/>
                  </a:lnTo>
                  <a:lnTo>
                    <a:pt x="150" y="103"/>
                  </a:lnTo>
                  <a:lnTo>
                    <a:pt x="157" y="102"/>
                  </a:lnTo>
                  <a:lnTo>
                    <a:pt x="159" y="102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7" y="90"/>
                  </a:lnTo>
                  <a:lnTo>
                    <a:pt x="156" y="86"/>
                  </a:lnTo>
                  <a:lnTo>
                    <a:pt x="157" y="81"/>
                  </a:lnTo>
                  <a:lnTo>
                    <a:pt x="179" y="78"/>
                  </a:lnTo>
                  <a:lnTo>
                    <a:pt x="208" y="72"/>
                  </a:lnTo>
                  <a:lnTo>
                    <a:pt x="213" y="72"/>
                  </a:lnTo>
                  <a:lnTo>
                    <a:pt x="228" y="69"/>
                  </a:lnTo>
                  <a:lnTo>
                    <a:pt x="240" y="68"/>
                  </a:lnTo>
                  <a:lnTo>
                    <a:pt x="266" y="64"/>
                  </a:lnTo>
                  <a:lnTo>
                    <a:pt x="268" y="62"/>
                  </a:lnTo>
                  <a:lnTo>
                    <a:pt x="288" y="58"/>
                  </a:lnTo>
                  <a:lnTo>
                    <a:pt x="302" y="55"/>
                  </a:lnTo>
                  <a:lnTo>
                    <a:pt x="322" y="51"/>
                  </a:lnTo>
                  <a:lnTo>
                    <a:pt x="326" y="51"/>
                  </a:lnTo>
                  <a:lnTo>
                    <a:pt x="349" y="47"/>
                  </a:lnTo>
                  <a:lnTo>
                    <a:pt x="353" y="45"/>
                  </a:lnTo>
                  <a:lnTo>
                    <a:pt x="371" y="41"/>
                  </a:lnTo>
                  <a:lnTo>
                    <a:pt x="381" y="39"/>
                  </a:lnTo>
                  <a:lnTo>
                    <a:pt x="398" y="35"/>
                  </a:lnTo>
                  <a:lnTo>
                    <a:pt x="408" y="32"/>
                  </a:lnTo>
                  <a:lnTo>
                    <a:pt x="418" y="30"/>
                  </a:lnTo>
                  <a:lnTo>
                    <a:pt x="446" y="24"/>
                  </a:lnTo>
                  <a:lnTo>
                    <a:pt x="456" y="21"/>
                  </a:lnTo>
                  <a:lnTo>
                    <a:pt x="473" y="17"/>
                  </a:lnTo>
                  <a:lnTo>
                    <a:pt x="473" y="17"/>
                  </a:lnTo>
                  <a:lnTo>
                    <a:pt x="496" y="11"/>
                  </a:lnTo>
                  <a:lnTo>
                    <a:pt x="500" y="11"/>
                  </a:lnTo>
                  <a:lnTo>
                    <a:pt x="511" y="8"/>
                  </a:lnTo>
                  <a:lnTo>
                    <a:pt x="526" y="4"/>
                  </a:lnTo>
                  <a:lnTo>
                    <a:pt x="530" y="3"/>
                  </a:lnTo>
                  <a:lnTo>
                    <a:pt x="533" y="7"/>
                  </a:lnTo>
                  <a:lnTo>
                    <a:pt x="528" y="8"/>
                  </a:lnTo>
                  <a:lnTo>
                    <a:pt x="537" y="13"/>
                  </a:lnTo>
                  <a:lnTo>
                    <a:pt x="538" y="14"/>
                  </a:lnTo>
                  <a:lnTo>
                    <a:pt x="537" y="14"/>
                  </a:lnTo>
                  <a:lnTo>
                    <a:pt x="541" y="17"/>
                  </a:lnTo>
                  <a:lnTo>
                    <a:pt x="541" y="13"/>
                  </a:lnTo>
                  <a:lnTo>
                    <a:pt x="543" y="18"/>
                  </a:lnTo>
                  <a:lnTo>
                    <a:pt x="555" y="35"/>
                  </a:lnTo>
                  <a:lnTo>
                    <a:pt x="557" y="38"/>
                  </a:lnTo>
                  <a:lnTo>
                    <a:pt x="552" y="37"/>
                  </a:lnTo>
                  <a:lnTo>
                    <a:pt x="545" y="27"/>
                  </a:lnTo>
                  <a:lnTo>
                    <a:pt x="543" y="25"/>
                  </a:lnTo>
                  <a:lnTo>
                    <a:pt x="543" y="22"/>
                  </a:lnTo>
                  <a:lnTo>
                    <a:pt x="538" y="22"/>
                  </a:lnTo>
                  <a:lnTo>
                    <a:pt x="544" y="31"/>
                  </a:lnTo>
                  <a:lnTo>
                    <a:pt x="543" y="34"/>
                  </a:lnTo>
                  <a:lnTo>
                    <a:pt x="527" y="25"/>
                  </a:lnTo>
                  <a:lnTo>
                    <a:pt x="524" y="27"/>
                  </a:lnTo>
                  <a:lnTo>
                    <a:pt x="534" y="35"/>
                  </a:lnTo>
                  <a:lnTo>
                    <a:pt x="533" y="38"/>
                  </a:lnTo>
                  <a:lnTo>
                    <a:pt x="526" y="38"/>
                  </a:lnTo>
                  <a:lnTo>
                    <a:pt x="521" y="35"/>
                  </a:lnTo>
                  <a:lnTo>
                    <a:pt x="524" y="44"/>
                  </a:lnTo>
                  <a:lnTo>
                    <a:pt x="511" y="49"/>
                  </a:lnTo>
                  <a:lnTo>
                    <a:pt x="516" y="49"/>
                  </a:lnTo>
                  <a:lnTo>
                    <a:pt x="510" y="55"/>
                  </a:lnTo>
                  <a:lnTo>
                    <a:pt x="506" y="56"/>
                  </a:lnTo>
                  <a:lnTo>
                    <a:pt x="500" y="52"/>
                  </a:lnTo>
                  <a:lnTo>
                    <a:pt x="501" y="55"/>
                  </a:lnTo>
                  <a:lnTo>
                    <a:pt x="497" y="55"/>
                  </a:lnTo>
                  <a:lnTo>
                    <a:pt x="493" y="47"/>
                  </a:lnTo>
                  <a:lnTo>
                    <a:pt x="493" y="35"/>
                  </a:lnTo>
                  <a:lnTo>
                    <a:pt x="486" y="31"/>
                  </a:lnTo>
                  <a:lnTo>
                    <a:pt x="476" y="31"/>
                  </a:lnTo>
                  <a:lnTo>
                    <a:pt x="489" y="34"/>
                  </a:lnTo>
                  <a:lnTo>
                    <a:pt x="493" y="38"/>
                  </a:lnTo>
                  <a:lnTo>
                    <a:pt x="490" y="41"/>
                  </a:lnTo>
                  <a:lnTo>
                    <a:pt x="492" y="48"/>
                  </a:lnTo>
                  <a:lnTo>
                    <a:pt x="499" y="59"/>
                  </a:lnTo>
                  <a:lnTo>
                    <a:pt x="497" y="65"/>
                  </a:lnTo>
                  <a:lnTo>
                    <a:pt x="500" y="64"/>
                  </a:lnTo>
                  <a:lnTo>
                    <a:pt x="518" y="56"/>
                  </a:lnTo>
                  <a:lnTo>
                    <a:pt x="521" y="59"/>
                  </a:lnTo>
                  <a:lnTo>
                    <a:pt x="531" y="54"/>
                  </a:lnTo>
                  <a:lnTo>
                    <a:pt x="540" y="52"/>
                  </a:lnTo>
                  <a:lnTo>
                    <a:pt x="544" y="55"/>
                  </a:lnTo>
                  <a:lnTo>
                    <a:pt x="544" y="69"/>
                  </a:lnTo>
                  <a:lnTo>
                    <a:pt x="548" y="75"/>
                  </a:lnTo>
                  <a:lnTo>
                    <a:pt x="540" y="75"/>
                  </a:lnTo>
                  <a:lnTo>
                    <a:pt x="544" y="76"/>
                  </a:lnTo>
                  <a:lnTo>
                    <a:pt x="550" y="75"/>
                  </a:lnTo>
                  <a:lnTo>
                    <a:pt x="548" y="56"/>
                  </a:lnTo>
                  <a:lnTo>
                    <a:pt x="558" y="51"/>
                  </a:lnTo>
                  <a:lnTo>
                    <a:pt x="564" y="55"/>
                  </a:lnTo>
                  <a:lnTo>
                    <a:pt x="569" y="71"/>
                  </a:lnTo>
                  <a:lnTo>
                    <a:pt x="568" y="79"/>
                  </a:lnTo>
                  <a:lnTo>
                    <a:pt x="560" y="76"/>
                  </a:lnTo>
                  <a:lnTo>
                    <a:pt x="552" y="96"/>
                  </a:lnTo>
                  <a:lnTo>
                    <a:pt x="545" y="105"/>
                  </a:lnTo>
                  <a:lnTo>
                    <a:pt x="523" y="103"/>
                  </a:lnTo>
                  <a:lnTo>
                    <a:pt x="520" y="102"/>
                  </a:lnTo>
                  <a:lnTo>
                    <a:pt x="524" y="96"/>
                  </a:lnTo>
                  <a:lnTo>
                    <a:pt x="524" y="92"/>
                  </a:lnTo>
                  <a:lnTo>
                    <a:pt x="518" y="90"/>
                  </a:lnTo>
                  <a:lnTo>
                    <a:pt x="521" y="93"/>
                  </a:lnTo>
                  <a:lnTo>
                    <a:pt x="511" y="98"/>
                  </a:lnTo>
                  <a:lnTo>
                    <a:pt x="514" y="103"/>
                  </a:lnTo>
                  <a:lnTo>
                    <a:pt x="510" y="107"/>
                  </a:lnTo>
                  <a:lnTo>
                    <a:pt x="480" y="102"/>
                  </a:lnTo>
                  <a:lnTo>
                    <a:pt x="490" y="110"/>
                  </a:lnTo>
                  <a:lnTo>
                    <a:pt x="511" y="112"/>
                  </a:lnTo>
                  <a:lnTo>
                    <a:pt x="518" y="117"/>
                  </a:lnTo>
                  <a:lnTo>
                    <a:pt x="518" y="113"/>
                  </a:lnTo>
                  <a:lnTo>
                    <a:pt x="523" y="113"/>
                  </a:lnTo>
                  <a:lnTo>
                    <a:pt x="526" y="117"/>
                  </a:lnTo>
                  <a:lnTo>
                    <a:pt x="518" y="126"/>
                  </a:lnTo>
                  <a:lnTo>
                    <a:pt x="521" y="129"/>
                  </a:lnTo>
                  <a:lnTo>
                    <a:pt x="521" y="134"/>
                  </a:lnTo>
                  <a:lnTo>
                    <a:pt x="518" y="139"/>
                  </a:lnTo>
                  <a:lnTo>
                    <a:pt x="509" y="144"/>
                  </a:lnTo>
                  <a:lnTo>
                    <a:pt x="501" y="143"/>
                  </a:lnTo>
                  <a:lnTo>
                    <a:pt x="500" y="139"/>
                  </a:lnTo>
                  <a:lnTo>
                    <a:pt x="493" y="139"/>
                  </a:lnTo>
                  <a:lnTo>
                    <a:pt x="489" y="140"/>
                  </a:lnTo>
                  <a:lnTo>
                    <a:pt x="489" y="141"/>
                  </a:lnTo>
                  <a:lnTo>
                    <a:pt x="496" y="141"/>
                  </a:lnTo>
                  <a:lnTo>
                    <a:pt x="504" y="150"/>
                  </a:lnTo>
                  <a:lnTo>
                    <a:pt x="523" y="147"/>
                  </a:lnTo>
                  <a:lnTo>
                    <a:pt x="520" y="143"/>
                  </a:lnTo>
                  <a:lnTo>
                    <a:pt x="530" y="140"/>
                  </a:lnTo>
                  <a:lnTo>
                    <a:pt x="534" y="136"/>
                  </a:lnTo>
                  <a:lnTo>
                    <a:pt x="537" y="141"/>
                  </a:lnTo>
                  <a:lnTo>
                    <a:pt x="541" y="140"/>
                  </a:lnTo>
                  <a:lnTo>
                    <a:pt x="543" y="137"/>
                  </a:lnTo>
                  <a:lnTo>
                    <a:pt x="544" y="139"/>
                  </a:lnTo>
                  <a:lnTo>
                    <a:pt x="537" y="154"/>
                  </a:lnTo>
                  <a:lnTo>
                    <a:pt x="528" y="163"/>
                  </a:lnTo>
                  <a:lnTo>
                    <a:pt x="500" y="171"/>
                  </a:lnTo>
                  <a:lnTo>
                    <a:pt x="492" y="167"/>
                  </a:lnTo>
                  <a:lnTo>
                    <a:pt x="494" y="174"/>
                  </a:lnTo>
                  <a:lnTo>
                    <a:pt x="493" y="175"/>
                  </a:lnTo>
                  <a:lnTo>
                    <a:pt x="472" y="198"/>
                  </a:lnTo>
                  <a:lnTo>
                    <a:pt x="469" y="202"/>
                  </a:lnTo>
                  <a:lnTo>
                    <a:pt x="468" y="201"/>
                  </a:lnTo>
                  <a:lnTo>
                    <a:pt x="468" y="204"/>
                  </a:lnTo>
                  <a:lnTo>
                    <a:pt x="460" y="214"/>
                  </a:lnTo>
                  <a:lnTo>
                    <a:pt x="455" y="225"/>
                  </a:lnTo>
                  <a:lnTo>
                    <a:pt x="455" y="236"/>
                  </a:lnTo>
                  <a:lnTo>
                    <a:pt x="452" y="236"/>
                  </a:lnTo>
                  <a:lnTo>
                    <a:pt x="448" y="226"/>
                  </a:lnTo>
                  <a:lnTo>
                    <a:pt x="452" y="243"/>
                  </a:lnTo>
                  <a:lnTo>
                    <a:pt x="448" y="250"/>
                  </a:lnTo>
                  <a:lnTo>
                    <a:pt x="411" y="262"/>
                  </a:lnTo>
                  <a:lnTo>
                    <a:pt x="404" y="258"/>
                  </a:lnTo>
                  <a:lnTo>
                    <a:pt x="370" y="233"/>
                  </a:lnTo>
                  <a:lnTo>
                    <a:pt x="339" y="214"/>
                  </a:lnTo>
                  <a:lnTo>
                    <a:pt x="337" y="212"/>
                  </a:lnTo>
                  <a:lnTo>
                    <a:pt x="320" y="202"/>
                  </a:lnTo>
                  <a:lnTo>
                    <a:pt x="319" y="201"/>
                  </a:lnTo>
                  <a:lnTo>
                    <a:pt x="303" y="205"/>
                  </a:lnTo>
                  <a:lnTo>
                    <a:pt x="276" y="209"/>
                  </a:lnTo>
                  <a:lnTo>
                    <a:pt x="259" y="212"/>
                  </a:lnTo>
                  <a:lnTo>
                    <a:pt x="244" y="215"/>
                  </a:lnTo>
                  <a:lnTo>
                    <a:pt x="242" y="205"/>
                  </a:lnTo>
                  <a:lnTo>
                    <a:pt x="238" y="201"/>
                  </a:lnTo>
                  <a:lnTo>
                    <a:pt x="233" y="197"/>
                  </a:lnTo>
                  <a:lnTo>
                    <a:pt x="230" y="194"/>
                  </a:lnTo>
                  <a:lnTo>
                    <a:pt x="224" y="201"/>
                  </a:lnTo>
                  <a:lnTo>
                    <a:pt x="221" y="198"/>
                  </a:lnTo>
                  <a:lnTo>
                    <a:pt x="224" y="195"/>
                  </a:lnTo>
                  <a:lnTo>
                    <a:pt x="221" y="192"/>
                  </a:lnTo>
                  <a:lnTo>
                    <a:pt x="221" y="191"/>
                  </a:lnTo>
                  <a:lnTo>
                    <a:pt x="203" y="194"/>
                  </a:lnTo>
                  <a:lnTo>
                    <a:pt x="200" y="194"/>
                  </a:lnTo>
                  <a:lnTo>
                    <a:pt x="172" y="198"/>
                  </a:lnTo>
                  <a:lnTo>
                    <a:pt x="165" y="199"/>
                  </a:lnTo>
                  <a:lnTo>
                    <a:pt x="157" y="199"/>
                  </a:lnTo>
                  <a:lnTo>
                    <a:pt x="142" y="202"/>
                  </a:lnTo>
                  <a:lnTo>
                    <a:pt x="138" y="202"/>
                  </a:lnTo>
                  <a:lnTo>
                    <a:pt x="135" y="204"/>
                  </a:lnTo>
                  <a:lnTo>
                    <a:pt x="132" y="204"/>
                  </a:lnTo>
                  <a:lnTo>
                    <a:pt x="132" y="205"/>
                  </a:lnTo>
                  <a:lnTo>
                    <a:pt x="131" y="205"/>
                  </a:lnTo>
                  <a:lnTo>
                    <a:pt x="129" y="204"/>
                  </a:lnTo>
                  <a:lnTo>
                    <a:pt x="126" y="207"/>
                  </a:lnTo>
                  <a:lnTo>
                    <a:pt x="125" y="207"/>
                  </a:lnTo>
                  <a:lnTo>
                    <a:pt x="121" y="209"/>
                  </a:lnTo>
                  <a:lnTo>
                    <a:pt x="118" y="209"/>
                  </a:lnTo>
                  <a:lnTo>
                    <a:pt x="112" y="214"/>
                  </a:lnTo>
                  <a:lnTo>
                    <a:pt x="111" y="214"/>
                  </a:lnTo>
                  <a:lnTo>
                    <a:pt x="111" y="215"/>
                  </a:lnTo>
                  <a:lnTo>
                    <a:pt x="111" y="216"/>
                  </a:lnTo>
                  <a:lnTo>
                    <a:pt x="105" y="218"/>
                  </a:lnTo>
                  <a:lnTo>
                    <a:pt x="98" y="222"/>
                  </a:lnTo>
                  <a:lnTo>
                    <a:pt x="90" y="225"/>
                  </a:lnTo>
                  <a:lnTo>
                    <a:pt x="84" y="229"/>
                  </a:lnTo>
                  <a:lnTo>
                    <a:pt x="56" y="233"/>
                  </a:lnTo>
                  <a:lnTo>
                    <a:pt x="54" y="235"/>
                  </a:lnTo>
                  <a:lnTo>
                    <a:pt x="27" y="239"/>
                  </a:lnTo>
                  <a:lnTo>
                    <a:pt x="23" y="239"/>
                  </a:lnTo>
                  <a:close/>
                  <a:moveTo>
                    <a:pt x="531" y="3"/>
                  </a:moveTo>
                  <a:lnTo>
                    <a:pt x="534" y="3"/>
                  </a:lnTo>
                  <a:lnTo>
                    <a:pt x="540" y="3"/>
                  </a:lnTo>
                  <a:lnTo>
                    <a:pt x="540" y="8"/>
                  </a:lnTo>
                  <a:lnTo>
                    <a:pt x="537" y="8"/>
                  </a:lnTo>
                  <a:lnTo>
                    <a:pt x="535" y="5"/>
                  </a:lnTo>
                  <a:lnTo>
                    <a:pt x="531" y="3"/>
                  </a:lnTo>
                  <a:close/>
                  <a:moveTo>
                    <a:pt x="540" y="1"/>
                  </a:moveTo>
                  <a:lnTo>
                    <a:pt x="541" y="0"/>
                  </a:lnTo>
                  <a:lnTo>
                    <a:pt x="555" y="25"/>
                  </a:lnTo>
                  <a:lnTo>
                    <a:pt x="579" y="58"/>
                  </a:lnTo>
                  <a:lnTo>
                    <a:pt x="564" y="39"/>
                  </a:lnTo>
                  <a:lnTo>
                    <a:pt x="561" y="39"/>
                  </a:lnTo>
                  <a:lnTo>
                    <a:pt x="554" y="25"/>
                  </a:lnTo>
                  <a:lnTo>
                    <a:pt x="540" y="1"/>
                  </a:lnTo>
                  <a:close/>
                  <a:moveTo>
                    <a:pt x="585" y="66"/>
                  </a:moveTo>
                  <a:lnTo>
                    <a:pt x="581" y="59"/>
                  </a:lnTo>
                  <a:lnTo>
                    <a:pt x="588" y="71"/>
                  </a:lnTo>
                  <a:lnTo>
                    <a:pt x="592" y="103"/>
                  </a:lnTo>
                  <a:lnTo>
                    <a:pt x="578" y="110"/>
                  </a:lnTo>
                  <a:lnTo>
                    <a:pt x="581" y="105"/>
                  </a:lnTo>
                  <a:lnTo>
                    <a:pt x="591" y="99"/>
                  </a:lnTo>
                  <a:lnTo>
                    <a:pt x="588" y="75"/>
                  </a:lnTo>
                  <a:lnTo>
                    <a:pt x="585" y="66"/>
                  </a:lnTo>
                  <a:close/>
                  <a:moveTo>
                    <a:pt x="562" y="124"/>
                  </a:moveTo>
                  <a:lnTo>
                    <a:pt x="564" y="120"/>
                  </a:lnTo>
                  <a:lnTo>
                    <a:pt x="571" y="113"/>
                  </a:lnTo>
                  <a:lnTo>
                    <a:pt x="577" y="110"/>
                  </a:lnTo>
                  <a:lnTo>
                    <a:pt x="574" y="113"/>
                  </a:lnTo>
                  <a:lnTo>
                    <a:pt x="568" y="117"/>
                  </a:lnTo>
                  <a:lnTo>
                    <a:pt x="564" y="124"/>
                  </a:lnTo>
                  <a:lnTo>
                    <a:pt x="562" y="124"/>
                  </a:lnTo>
                  <a:close/>
                  <a:moveTo>
                    <a:pt x="537" y="173"/>
                  </a:moveTo>
                  <a:lnTo>
                    <a:pt x="535" y="170"/>
                  </a:lnTo>
                  <a:lnTo>
                    <a:pt x="537" y="170"/>
                  </a:lnTo>
                  <a:lnTo>
                    <a:pt x="538" y="163"/>
                  </a:lnTo>
                  <a:lnTo>
                    <a:pt x="541" y="156"/>
                  </a:lnTo>
                  <a:lnTo>
                    <a:pt x="544" y="151"/>
                  </a:lnTo>
                  <a:lnTo>
                    <a:pt x="548" y="144"/>
                  </a:lnTo>
                  <a:lnTo>
                    <a:pt x="540" y="163"/>
                  </a:lnTo>
                  <a:lnTo>
                    <a:pt x="537" y="1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 noEditPoints="1"/>
            </p:cNvSpPr>
            <p:nvPr/>
          </p:nvSpPr>
          <p:spPr bwMode="auto">
            <a:xfrm>
              <a:off x="6282373" y="3943136"/>
              <a:ext cx="1247351" cy="626224"/>
            </a:xfrm>
            <a:custGeom>
              <a:avLst/>
              <a:gdLst/>
              <a:ahLst/>
              <a:cxnLst>
                <a:cxn ang="0">
                  <a:pos x="3" y="219"/>
                </a:cxn>
                <a:cxn ang="0">
                  <a:pos x="16" y="212"/>
                </a:cxn>
                <a:cxn ang="0">
                  <a:pos x="24" y="195"/>
                </a:cxn>
                <a:cxn ang="0">
                  <a:pos x="46" y="188"/>
                </a:cxn>
                <a:cxn ang="0">
                  <a:pos x="61" y="177"/>
                </a:cxn>
                <a:cxn ang="0">
                  <a:pos x="71" y="165"/>
                </a:cxn>
                <a:cxn ang="0">
                  <a:pos x="85" y="154"/>
                </a:cxn>
                <a:cxn ang="0">
                  <a:pos x="92" y="146"/>
                </a:cxn>
                <a:cxn ang="0">
                  <a:pos x="102" y="136"/>
                </a:cxn>
                <a:cxn ang="0">
                  <a:pos x="111" y="141"/>
                </a:cxn>
                <a:cxn ang="0">
                  <a:pos x="125" y="126"/>
                </a:cxn>
                <a:cxn ang="0">
                  <a:pos x="141" y="123"/>
                </a:cxn>
                <a:cxn ang="0">
                  <a:pos x="159" y="102"/>
                </a:cxn>
                <a:cxn ang="0">
                  <a:pos x="157" y="81"/>
                </a:cxn>
                <a:cxn ang="0">
                  <a:pos x="240" y="68"/>
                </a:cxn>
                <a:cxn ang="0">
                  <a:pos x="322" y="51"/>
                </a:cxn>
                <a:cxn ang="0">
                  <a:pos x="381" y="39"/>
                </a:cxn>
                <a:cxn ang="0">
                  <a:pos x="456" y="21"/>
                </a:cxn>
                <a:cxn ang="0">
                  <a:pos x="511" y="8"/>
                </a:cxn>
                <a:cxn ang="0">
                  <a:pos x="537" y="13"/>
                </a:cxn>
                <a:cxn ang="0">
                  <a:pos x="543" y="18"/>
                </a:cxn>
                <a:cxn ang="0">
                  <a:pos x="543" y="25"/>
                </a:cxn>
                <a:cxn ang="0">
                  <a:pos x="527" y="25"/>
                </a:cxn>
                <a:cxn ang="0">
                  <a:pos x="521" y="35"/>
                </a:cxn>
                <a:cxn ang="0">
                  <a:pos x="506" y="56"/>
                </a:cxn>
                <a:cxn ang="0">
                  <a:pos x="493" y="35"/>
                </a:cxn>
                <a:cxn ang="0">
                  <a:pos x="490" y="41"/>
                </a:cxn>
                <a:cxn ang="0">
                  <a:pos x="518" y="56"/>
                </a:cxn>
                <a:cxn ang="0">
                  <a:pos x="544" y="69"/>
                </a:cxn>
                <a:cxn ang="0">
                  <a:pos x="548" y="56"/>
                </a:cxn>
                <a:cxn ang="0">
                  <a:pos x="560" y="76"/>
                </a:cxn>
                <a:cxn ang="0">
                  <a:pos x="524" y="96"/>
                </a:cxn>
                <a:cxn ang="0">
                  <a:pos x="514" y="103"/>
                </a:cxn>
                <a:cxn ang="0">
                  <a:pos x="518" y="117"/>
                </a:cxn>
                <a:cxn ang="0">
                  <a:pos x="521" y="129"/>
                </a:cxn>
                <a:cxn ang="0">
                  <a:pos x="500" y="139"/>
                </a:cxn>
                <a:cxn ang="0">
                  <a:pos x="504" y="150"/>
                </a:cxn>
                <a:cxn ang="0">
                  <a:pos x="537" y="141"/>
                </a:cxn>
                <a:cxn ang="0">
                  <a:pos x="528" y="163"/>
                </a:cxn>
                <a:cxn ang="0">
                  <a:pos x="472" y="198"/>
                </a:cxn>
                <a:cxn ang="0">
                  <a:pos x="455" y="225"/>
                </a:cxn>
                <a:cxn ang="0">
                  <a:pos x="448" y="250"/>
                </a:cxn>
                <a:cxn ang="0">
                  <a:pos x="337" y="212"/>
                </a:cxn>
                <a:cxn ang="0">
                  <a:pos x="259" y="212"/>
                </a:cxn>
                <a:cxn ang="0">
                  <a:pos x="230" y="194"/>
                </a:cxn>
                <a:cxn ang="0">
                  <a:pos x="221" y="191"/>
                </a:cxn>
                <a:cxn ang="0">
                  <a:pos x="157" y="199"/>
                </a:cxn>
                <a:cxn ang="0">
                  <a:pos x="132" y="205"/>
                </a:cxn>
                <a:cxn ang="0">
                  <a:pos x="121" y="209"/>
                </a:cxn>
                <a:cxn ang="0">
                  <a:pos x="111" y="216"/>
                </a:cxn>
                <a:cxn ang="0">
                  <a:pos x="56" y="233"/>
                </a:cxn>
                <a:cxn ang="0">
                  <a:pos x="534" y="3"/>
                </a:cxn>
                <a:cxn ang="0">
                  <a:pos x="531" y="3"/>
                </a:cxn>
                <a:cxn ang="0">
                  <a:pos x="579" y="58"/>
                </a:cxn>
                <a:cxn ang="0">
                  <a:pos x="541" y="1"/>
                </a:cxn>
                <a:cxn ang="0">
                  <a:pos x="578" y="110"/>
                </a:cxn>
                <a:cxn ang="0">
                  <a:pos x="582" y="62"/>
                </a:cxn>
                <a:cxn ang="0">
                  <a:pos x="574" y="113"/>
                </a:cxn>
                <a:cxn ang="0">
                  <a:pos x="535" y="171"/>
                </a:cxn>
                <a:cxn ang="0">
                  <a:pos x="544" y="151"/>
                </a:cxn>
              </a:cxnLst>
              <a:rect l="0" t="0" r="r" b="b"/>
              <a:pathLst>
                <a:path w="592" h="262">
                  <a:moveTo>
                    <a:pt x="23" y="239"/>
                  </a:moveTo>
                  <a:lnTo>
                    <a:pt x="15" y="241"/>
                  </a:lnTo>
                  <a:lnTo>
                    <a:pt x="0" y="243"/>
                  </a:lnTo>
                  <a:lnTo>
                    <a:pt x="0" y="224"/>
                  </a:lnTo>
                  <a:lnTo>
                    <a:pt x="3" y="219"/>
                  </a:lnTo>
                  <a:lnTo>
                    <a:pt x="7" y="221"/>
                  </a:lnTo>
                  <a:lnTo>
                    <a:pt x="13" y="219"/>
                  </a:lnTo>
                  <a:lnTo>
                    <a:pt x="16" y="216"/>
                  </a:lnTo>
                  <a:lnTo>
                    <a:pt x="17" y="215"/>
                  </a:lnTo>
                  <a:lnTo>
                    <a:pt x="16" y="212"/>
                  </a:lnTo>
                  <a:lnTo>
                    <a:pt x="17" y="208"/>
                  </a:lnTo>
                  <a:lnTo>
                    <a:pt x="16" y="205"/>
                  </a:lnTo>
                  <a:lnTo>
                    <a:pt x="20" y="199"/>
                  </a:lnTo>
                  <a:lnTo>
                    <a:pt x="23" y="198"/>
                  </a:lnTo>
                  <a:lnTo>
                    <a:pt x="24" y="195"/>
                  </a:lnTo>
                  <a:lnTo>
                    <a:pt x="27" y="194"/>
                  </a:lnTo>
                  <a:lnTo>
                    <a:pt x="30" y="190"/>
                  </a:lnTo>
                  <a:lnTo>
                    <a:pt x="37" y="188"/>
                  </a:lnTo>
                  <a:lnTo>
                    <a:pt x="41" y="187"/>
                  </a:lnTo>
                  <a:lnTo>
                    <a:pt x="46" y="188"/>
                  </a:lnTo>
                  <a:lnTo>
                    <a:pt x="48" y="187"/>
                  </a:lnTo>
                  <a:lnTo>
                    <a:pt x="51" y="182"/>
                  </a:lnTo>
                  <a:lnTo>
                    <a:pt x="56" y="180"/>
                  </a:lnTo>
                  <a:lnTo>
                    <a:pt x="58" y="177"/>
                  </a:lnTo>
                  <a:lnTo>
                    <a:pt x="61" y="177"/>
                  </a:lnTo>
                  <a:lnTo>
                    <a:pt x="64" y="173"/>
                  </a:lnTo>
                  <a:lnTo>
                    <a:pt x="64" y="173"/>
                  </a:lnTo>
                  <a:lnTo>
                    <a:pt x="64" y="171"/>
                  </a:lnTo>
                  <a:lnTo>
                    <a:pt x="68" y="170"/>
                  </a:lnTo>
                  <a:lnTo>
                    <a:pt x="71" y="165"/>
                  </a:lnTo>
                  <a:lnTo>
                    <a:pt x="73" y="165"/>
                  </a:lnTo>
                  <a:lnTo>
                    <a:pt x="75" y="163"/>
                  </a:lnTo>
                  <a:lnTo>
                    <a:pt x="81" y="163"/>
                  </a:lnTo>
                  <a:lnTo>
                    <a:pt x="82" y="161"/>
                  </a:lnTo>
                  <a:lnTo>
                    <a:pt x="85" y="154"/>
                  </a:lnTo>
                  <a:lnTo>
                    <a:pt x="84" y="150"/>
                  </a:lnTo>
                  <a:lnTo>
                    <a:pt x="85" y="147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2" y="146"/>
                  </a:lnTo>
                  <a:lnTo>
                    <a:pt x="92" y="143"/>
                  </a:lnTo>
                  <a:lnTo>
                    <a:pt x="92" y="141"/>
                  </a:lnTo>
                  <a:lnTo>
                    <a:pt x="101" y="136"/>
                  </a:lnTo>
                  <a:lnTo>
                    <a:pt x="101" y="136"/>
                  </a:lnTo>
                  <a:lnTo>
                    <a:pt x="102" y="136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11" y="141"/>
                  </a:lnTo>
                  <a:lnTo>
                    <a:pt x="112" y="139"/>
                  </a:lnTo>
                  <a:lnTo>
                    <a:pt x="115" y="131"/>
                  </a:lnTo>
                  <a:lnTo>
                    <a:pt x="118" y="129"/>
                  </a:lnTo>
                  <a:lnTo>
                    <a:pt x="122" y="126"/>
                  </a:lnTo>
                  <a:lnTo>
                    <a:pt x="125" y="126"/>
                  </a:lnTo>
                  <a:lnTo>
                    <a:pt x="128" y="123"/>
                  </a:lnTo>
                  <a:lnTo>
                    <a:pt x="132" y="123"/>
                  </a:lnTo>
                  <a:lnTo>
                    <a:pt x="135" y="126"/>
                  </a:lnTo>
                  <a:lnTo>
                    <a:pt x="138" y="126"/>
                  </a:lnTo>
                  <a:lnTo>
                    <a:pt x="141" y="123"/>
                  </a:lnTo>
                  <a:lnTo>
                    <a:pt x="145" y="110"/>
                  </a:lnTo>
                  <a:lnTo>
                    <a:pt x="146" y="107"/>
                  </a:lnTo>
                  <a:lnTo>
                    <a:pt x="150" y="103"/>
                  </a:lnTo>
                  <a:lnTo>
                    <a:pt x="157" y="102"/>
                  </a:lnTo>
                  <a:lnTo>
                    <a:pt x="159" y="102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7" y="90"/>
                  </a:lnTo>
                  <a:lnTo>
                    <a:pt x="156" y="86"/>
                  </a:lnTo>
                  <a:lnTo>
                    <a:pt x="157" y="81"/>
                  </a:lnTo>
                  <a:lnTo>
                    <a:pt x="179" y="78"/>
                  </a:lnTo>
                  <a:lnTo>
                    <a:pt x="208" y="72"/>
                  </a:lnTo>
                  <a:lnTo>
                    <a:pt x="213" y="72"/>
                  </a:lnTo>
                  <a:lnTo>
                    <a:pt x="228" y="69"/>
                  </a:lnTo>
                  <a:lnTo>
                    <a:pt x="240" y="68"/>
                  </a:lnTo>
                  <a:lnTo>
                    <a:pt x="266" y="64"/>
                  </a:lnTo>
                  <a:lnTo>
                    <a:pt x="268" y="62"/>
                  </a:lnTo>
                  <a:lnTo>
                    <a:pt x="288" y="58"/>
                  </a:lnTo>
                  <a:lnTo>
                    <a:pt x="302" y="55"/>
                  </a:lnTo>
                  <a:lnTo>
                    <a:pt x="322" y="51"/>
                  </a:lnTo>
                  <a:lnTo>
                    <a:pt x="326" y="51"/>
                  </a:lnTo>
                  <a:lnTo>
                    <a:pt x="349" y="47"/>
                  </a:lnTo>
                  <a:lnTo>
                    <a:pt x="353" y="45"/>
                  </a:lnTo>
                  <a:lnTo>
                    <a:pt x="371" y="41"/>
                  </a:lnTo>
                  <a:lnTo>
                    <a:pt x="381" y="39"/>
                  </a:lnTo>
                  <a:lnTo>
                    <a:pt x="398" y="35"/>
                  </a:lnTo>
                  <a:lnTo>
                    <a:pt x="408" y="32"/>
                  </a:lnTo>
                  <a:lnTo>
                    <a:pt x="418" y="30"/>
                  </a:lnTo>
                  <a:lnTo>
                    <a:pt x="446" y="24"/>
                  </a:lnTo>
                  <a:lnTo>
                    <a:pt x="456" y="21"/>
                  </a:lnTo>
                  <a:lnTo>
                    <a:pt x="473" y="17"/>
                  </a:lnTo>
                  <a:lnTo>
                    <a:pt x="473" y="17"/>
                  </a:lnTo>
                  <a:lnTo>
                    <a:pt x="496" y="11"/>
                  </a:lnTo>
                  <a:lnTo>
                    <a:pt x="500" y="11"/>
                  </a:lnTo>
                  <a:lnTo>
                    <a:pt x="511" y="8"/>
                  </a:lnTo>
                  <a:lnTo>
                    <a:pt x="526" y="4"/>
                  </a:lnTo>
                  <a:lnTo>
                    <a:pt x="530" y="3"/>
                  </a:lnTo>
                  <a:lnTo>
                    <a:pt x="533" y="7"/>
                  </a:lnTo>
                  <a:lnTo>
                    <a:pt x="528" y="8"/>
                  </a:lnTo>
                  <a:lnTo>
                    <a:pt x="537" y="13"/>
                  </a:lnTo>
                  <a:lnTo>
                    <a:pt x="538" y="14"/>
                  </a:lnTo>
                  <a:lnTo>
                    <a:pt x="537" y="14"/>
                  </a:lnTo>
                  <a:lnTo>
                    <a:pt x="541" y="17"/>
                  </a:lnTo>
                  <a:lnTo>
                    <a:pt x="541" y="13"/>
                  </a:lnTo>
                  <a:lnTo>
                    <a:pt x="543" y="18"/>
                  </a:lnTo>
                  <a:lnTo>
                    <a:pt x="555" y="35"/>
                  </a:lnTo>
                  <a:lnTo>
                    <a:pt x="557" y="38"/>
                  </a:lnTo>
                  <a:lnTo>
                    <a:pt x="552" y="37"/>
                  </a:lnTo>
                  <a:lnTo>
                    <a:pt x="545" y="27"/>
                  </a:lnTo>
                  <a:lnTo>
                    <a:pt x="543" y="25"/>
                  </a:lnTo>
                  <a:lnTo>
                    <a:pt x="543" y="22"/>
                  </a:lnTo>
                  <a:lnTo>
                    <a:pt x="538" y="22"/>
                  </a:lnTo>
                  <a:lnTo>
                    <a:pt x="544" y="31"/>
                  </a:lnTo>
                  <a:lnTo>
                    <a:pt x="543" y="34"/>
                  </a:lnTo>
                  <a:lnTo>
                    <a:pt x="527" y="25"/>
                  </a:lnTo>
                  <a:lnTo>
                    <a:pt x="524" y="27"/>
                  </a:lnTo>
                  <a:lnTo>
                    <a:pt x="534" y="35"/>
                  </a:lnTo>
                  <a:lnTo>
                    <a:pt x="533" y="38"/>
                  </a:lnTo>
                  <a:lnTo>
                    <a:pt x="526" y="38"/>
                  </a:lnTo>
                  <a:lnTo>
                    <a:pt x="521" y="35"/>
                  </a:lnTo>
                  <a:lnTo>
                    <a:pt x="524" y="44"/>
                  </a:lnTo>
                  <a:lnTo>
                    <a:pt x="511" y="49"/>
                  </a:lnTo>
                  <a:lnTo>
                    <a:pt x="516" y="49"/>
                  </a:lnTo>
                  <a:lnTo>
                    <a:pt x="510" y="55"/>
                  </a:lnTo>
                  <a:lnTo>
                    <a:pt x="506" y="56"/>
                  </a:lnTo>
                  <a:lnTo>
                    <a:pt x="500" y="52"/>
                  </a:lnTo>
                  <a:lnTo>
                    <a:pt x="501" y="55"/>
                  </a:lnTo>
                  <a:lnTo>
                    <a:pt x="497" y="55"/>
                  </a:lnTo>
                  <a:lnTo>
                    <a:pt x="493" y="47"/>
                  </a:lnTo>
                  <a:lnTo>
                    <a:pt x="493" y="35"/>
                  </a:lnTo>
                  <a:lnTo>
                    <a:pt x="486" y="31"/>
                  </a:lnTo>
                  <a:lnTo>
                    <a:pt x="476" y="31"/>
                  </a:lnTo>
                  <a:lnTo>
                    <a:pt x="489" y="34"/>
                  </a:lnTo>
                  <a:lnTo>
                    <a:pt x="493" y="38"/>
                  </a:lnTo>
                  <a:lnTo>
                    <a:pt x="490" y="41"/>
                  </a:lnTo>
                  <a:lnTo>
                    <a:pt x="492" y="48"/>
                  </a:lnTo>
                  <a:lnTo>
                    <a:pt x="499" y="59"/>
                  </a:lnTo>
                  <a:lnTo>
                    <a:pt x="497" y="65"/>
                  </a:lnTo>
                  <a:lnTo>
                    <a:pt x="500" y="64"/>
                  </a:lnTo>
                  <a:lnTo>
                    <a:pt x="518" y="56"/>
                  </a:lnTo>
                  <a:lnTo>
                    <a:pt x="521" y="59"/>
                  </a:lnTo>
                  <a:lnTo>
                    <a:pt x="531" y="54"/>
                  </a:lnTo>
                  <a:lnTo>
                    <a:pt x="540" y="52"/>
                  </a:lnTo>
                  <a:lnTo>
                    <a:pt x="544" y="55"/>
                  </a:lnTo>
                  <a:lnTo>
                    <a:pt x="544" y="69"/>
                  </a:lnTo>
                  <a:lnTo>
                    <a:pt x="548" y="75"/>
                  </a:lnTo>
                  <a:lnTo>
                    <a:pt x="540" y="75"/>
                  </a:lnTo>
                  <a:lnTo>
                    <a:pt x="544" y="76"/>
                  </a:lnTo>
                  <a:lnTo>
                    <a:pt x="550" y="75"/>
                  </a:lnTo>
                  <a:lnTo>
                    <a:pt x="548" y="56"/>
                  </a:lnTo>
                  <a:lnTo>
                    <a:pt x="558" y="51"/>
                  </a:lnTo>
                  <a:lnTo>
                    <a:pt x="564" y="55"/>
                  </a:lnTo>
                  <a:lnTo>
                    <a:pt x="569" y="71"/>
                  </a:lnTo>
                  <a:lnTo>
                    <a:pt x="568" y="79"/>
                  </a:lnTo>
                  <a:lnTo>
                    <a:pt x="560" y="76"/>
                  </a:lnTo>
                  <a:lnTo>
                    <a:pt x="552" y="96"/>
                  </a:lnTo>
                  <a:lnTo>
                    <a:pt x="545" y="105"/>
                  </a:lnTo>
                  <a:lnTo>
                    <a:pt x="523" y="103"/>
                  </a:lnTo>
                  <a:lnTo>
                    <a:pt x="520" y="102"/>
                  </a:lnTo>
                  <a:lnTo>
                    <a:pt x="524" y="96"/>
                  </a:lnTo>
                  <a:lnTo>
                    <a:pt x="524" y="92"/>
                  </a:lnTo>
                  <a:lnTo>
                    <a:pt x="518" y="90"/>
                  </a:lnTo>
                  <a:lnTo>
                    <a:pt x="521" y="93"/>
                  </a:lnTo>
                  <a:lnTo>
                    <a:pt x="511" y="98"/>
                  </a:lnTo>
                  <a:lnTo>
                    <a:pt x="514" y="103"/>
                  </a:lnTo>
                  <a:lnTo>
                    <a:pt x="510" y="107"/>
                  </a:lnTo>
                  <a:lnTo>
                    <a:pt x="480" y="102"/>
                  </a:lnTo>
                  <a:lnTo>
                    <a:pt x="490" y="110"/>
                  </a:lnTo>
                  <a:lnTo>
                    <a:pt x="511" y="112"/>
                  </a:lnTo>
                  <a:lnTo>
                    <a:pt x="518" y="117"/>
                  </a:lnTo>
                  <a:lnTo>
                    <a:pt x="518" y="113"/>
                  </a:lnTo>
                  <a:lnTo>
                    <a:pt x="523" y="113"/>
                  </a:lnTo>
                  <a:lnTo>
                    <a:pt x="526" y="117"/>
                  </a:lnTo>
                  <a:lnTo>
                    <a:pt x="518" y="126"/>
                  </a:lnTo>
                  <a:lnTo>
                    <a:pt x="521" y="129"/>
                  </a:lnTo>
                  <a:lnTo>
                    <a:pt x="521" y="134"/>
                  </a:lnTo>
                  <a:lnTo>
                    <a:pt x="518" y="139"/>
                  </a:lnTo>
                  <a:lnTo>
                    <a:pt x="509" y="144"/>
                  </a:lnTo>
                  <a:lnTo>
                    <a:pt x="501" y="143"/>
                  </a:lnTo>
                  <a:lnTo>
                    <a:pt x="500" y="139"/>
                  </a:lnTo>
                  <a:lnTo>
                    <a:pt x="493" y="139"/>
                  </a:lnTo>
                  <a:lnTo>
                    <a:pt x="489" y="140"/>
                  </a:lnTo>
                  <a:lnTo>
                    <a:pt x="489" y="141"/>
                  </a:lnTo>
                  <a:lnTo>
                    <a:pt x="496" y="141"/>
                  </a:lnTo>
                  <a:lnTo>
                    <a:pt x="504" y="150"/>
                  </a:lnTo>
                  <a:lnTo>
                    <a:pt x="523" y="147"/>
                  </a:lnTo>
                  <a:lnTo>
                    <a:pt x="520" y="143"/>
                  </a:lnTo>
                  <a:lnTo>
                    <a:pt x="530" y="140"/>
                  </a:lnTo>
                  <a:lnTo>
                    <a:pt x="534" y="136"/>
                  </a:lnTo>
                  <a:lnTo>
                    <a:pt x="537" y="141"/>
                  </a:lnTo>
                  <a:lnTo>
                    <a:pt x="541" y="140"/>
                  </a:lnTo>
                  <a:lnTo>
                    <a:pt x="543" y="137"/>
                  </a:lnTo>
                  <a:lnTo>
                    <a:pt x="544" y="139"/>
                  </a:lnTo>
                  <a:lnTo>
                    <a:pt x="537" y="154"/>
                  </a:lnTo>
                  <a:lnTo>
                    <a:pt x="528" y="163"/>
                  </a:lnTo>
                  <a:lnTo>
                    <a:pt x="500" y="171"/>
                  </a:lnTo>
                  <a:lnTo>
                    <a:pt x="492" y="167"/>
                  </a:lnTo>
                  <a:lnTo>
                    <a:pt x="494" y="174"/>
                  </a:lnTo>
                  <a:lnTo>
                    <a:pt x="493" y="175"/>
                  </a:lnTo>
                  <a:lnTo>
                    <a:pt x="472" y="198"/>
                  </a:lnTo>
                  <a:lnTo>
                    <a:pt x="469" y="202"/>
                  </a:lnTo>
                  <a:lnTo>
                    <a:pt x="468" y="201"/>
                  </a:lnTo>
                  <a:lnTo>
                    <a:pt x="468" y="204"/>
                  </a:lnTo>
                  <a:lnTo>
                    <a:pt x="460" y="214"/>
                  </a:lnTo>
                  <a:lnTo>
                    <a:pt x="455" y="225"/>
                  </a:lnTo>
                  <a:lnTo>
                    <a:pt x="455" y="236"/>
                  </a:lnTo>
                  <a:lnTo>
                    <a:pt x="452" y="236"/>
                  </a:lnTo>
                  <a:lnTo>
                    <a:pt x="448" y="226"/>
                  </a:lnTo>
                  <a:lnTo>
                    <a:pt x="452" y="243"/>
                  </a:lnTo>
                  <a:lnTo>
                    <a:pt x="448" y="250"/>
                  </a:lnTo>
                  <a:lnTo>
                    <a:pt x="411" y="262"/>
                  </a:lnTo>
                  <a:lnTo>
                    <a:pt x="404" y="258"/>
                  </a:lnTo>
                  <a:lnTo>
                    <a:pt x="370" y="233"/>
                  </a:lnTo>
                  <a:lnTo>
                    <a:pt x="339" y="214"/>
                  </a:lnTo>
                  <a:lnTo>
                    <a:pt x="337" y="212"/>
                  </a:lnTo>
                  <a:lnTo>
                    <a:pt x="320" y="202"/>
                  </a:lnTo>
                  <a:lnTo>
                    <a:pt x="319" y="201"/>
                  </a:lnTo>
                  <a:lnTo>
                    <a:pt x="303" y="205"/>
                  </a:lnTo>
                  <a:lnTo>
                    <a:pt x="276" y="209"/>
                  </a:lnTo>
                  <a:lnTo>
                    <a:pt x="259" y="212"/>
                  </a:lnTo>
                  <a:lnTo>
                    <a:pt x="244" y="215"/>
                  </a:lnTo>
                  <a:lnTo>
                    <a:pt x="242" y="205"/>
                  </a:lnTo>
                  <a:lnTo>
                    <a:pt x="238" y="201"/>
                  </a:lnTo>
                  <a:lnTo>
                    <a:pt x="233" y="197"/>
                  </a:lnTo>
                  <a:lnTo>
                    <a:pt x="230" y="194"/>
                  </a:lnTo>
                  <a:lnTo>
                    <a:pt x="224" y="201"/>
                  </a:lnTo>
                  <a:lnTo>
                    <a:pt x="221" y="198"/>
                  </a:lnTo>
                  <a:lnTo>
                    <a:pt x="224" y="195"/>
                  </a:lnTo>
                  <a:lnTo>
                    <a:pt x="221" y="192"/>
                  </a:lnTo>
                  <a:lnTo>
                    <a:pt x="221" y="191"/>
                  </a:lnTo>
                  <a:lnTo>
                    <a:pt x="203" y="194"/>
                  </a:lnTo>
                  <a:lnTo>
                    <a:pt x="200" y="194"/>
                  </a:lnTo>
                  <a:lnTo>
                    <a:pt x="172" y="198"/>
                  </a:lnTo>
                  <a:lnTo>
                    <a:pt x="165" y="199"/>
                  </a:lnTo>
                  <a:lnTo>
                    <a:pt x="157" y="199"/>
                  </a:lnTo>
                  <a:lnTo>
                    <a:pt x="142" y="202"/>
                  </a:lnTo>
                  <a:lnTo>
                    <a:pt x="138" y="202"/>
                  </a:lnTo>
                  <a:lnTo>
                    <a:pt x="135" y="204"/>
                  </a:lnTo>
                  <a:lnTo>
                    <a:pt x="132" y="204"/>
                  </a:lnTo>
                  <a:lnTo>
                    <a:pt x="132" y="205"/>
                  </a:lnTo>
                  <a:lnTo>
                    <a:pt x="131" y="205"/>
                  </a:lnTo>
                  <a:lnTo>
                    <a:pt x="129" y="204"/>
                  </a:lnTo>
                  <a:lnTo>
                    <a:pt x="126" y="207"/>
                  </a:lnTo>
                  <a:lnTo>
                    <a:pt x="125" y="207"/>
                  </a:lnTo>
                  <a:lnTo>
                    <a:pt x="121" y="209"/>
                  </a:lnTo>
                  <a:lnTo>
                    <a:pt x="118" y="209"/>
                  </a:lnTo>
                  <a:lnTo>
                    <a:pt x="112" y="214"/>
                  </a:lnTo>
                  <a:lnTo>
                    <a:pt x="111" y="214"/>
                  </a:lnTo>
                  <a:lnTo>
                    <a:pt x="111" y="215"/>
                  </a:lnTo>
                  <a:lnTo>
                    <a:pt x="111" y="216"/>
                  </a:lnTo>
                  <a:lnTo>
                    <a:pt x="105" y="218"/>
                  </a:lnTo>
                  <a:lnTo>
                    <a:pt x="98" y="222"/>
                  </a:lnTo>
                  <a:lnTo>
                    <a:pt x="90" y="225"/>
                  </a:lnTo>
                  <a:lnTo>
                    <a:pt x="84" y="229"/>
                  </a:lnTo>
                  <a:lnTo>
                    <a:pt x="56" y="233"/>
                  </a:lnTo>
                  <a:lnTo>
                    <a:pt x="54" y="235"/>
                  </a:lnTo>
                  <a:lnTo>
                    <a:pt x="27" y="239"/>
                  </a:lnTo>
                  <a:lnTo>
                    <a:pt x="23" y="239"/>
                  </a:lnTo>
                  <a:moveTo>
                    <a:pt x="533" y="3"/>
                  </a:moveTo>
                  <a:lnTo>
                    <a:pt x="534" y="3"/>
                  </a:lnTo>
                  <a:lnTo>
                    <a:pt x="540" y="3"/>
                  </a:lnTo>
                  <a:lnTo>
                    <a:pt x="540" y="8"/>
                  </a:lnTo>
                  <a:lnTo>
                    <a:pt x="537" y="8"/>
                  </a:lnTo>
                  <a:lnTo>
                    <a:pt x="535" y="5"/>
                  </a:lnTo>
                  <a:lnTo>
                    <a:pt x="531" y="3"/>
                  </a:lnTo>
                  <a:lnTo>
                    <a:pt x="533" y="3"/>
                  </a:lnTo>
                  <a:moveTo>
                    <a:pt x="541" y="1"/>
                  </a:moveTo>
                  <a:lnTo>
                    <a:pt x="541" y="0"/>
                  </a:lnTo>
                  <a:lnTo>
                    <a:pt x="555" y="25"/>
                  </a:lnTo>
                  <a:lnTo>
                    <a:pt x="579" y="58"/>
                  </a:lnTo>
                  <a:lnTo>
                    <a:pt x="564" y="39"/>
                  </a:lnTo>
                  <a:lnTo>
                    <a:pt x="561" y="39"/>
                  </a:lnTo>
                  <a:lnTo>
                    <a:pt x="554" y="25"/>
                  </a:lnTo>
                  <a:lnTo>
                    <a:pt x="540" y="1"/>
                  </a:lnTo>
                  <a:lnTo>
                    <a:pt x="541" y="1"/>
                  </a:lnTo>
                  <a:moveTo>
                    <a:pt x="582" y="62"/>
                  </a:moveTo>
                  <a:lnTo>
                    <a:pt x="581" y="59"/>
                  </a:lnTo>
                  <a:lnTo>
                    <a:pt x="588" y="71"/>
                  </a:lnTo>
                  <a:lnTo>
                    <a:pt x="592" y="103"/>
                  </a:lnTo>
                  <a:lnTo>
                    <a:pt x="578" y="110"/>
                  </a:lnTo>
                  <a:lnTo>
                    <a:pt x="581" y="105"/>
                  </a:lnTo>
                  <a:lnTo>
                    <a:pt x="591" y="99"/>
                  </a:lnTo>
                  <a:lnTo>
                    <a:pt x="588" y="75"/>
                  </a:lnTo>
                  <a:lnTo>
                    <a:pt x="585" y="66"/>
                  </a:lnTo>
                  <a:lnTo>
                    <a:pt x="582" y="62"/>
                  </a:lnTo>
                  <a:moveTo>
                    <a:pt x="564" y="122"/>
                  </a:moveTo>
                  <a:lnTo>
                    <a:pt x="564" y="120"/>
                  </a:lnTo>
                  <a:lnTo>
                    <a:pt x="571" y="113"/>
                  </a:lnTo>
                  <a:lnTo>
                    <a:pt x="577" y="110"/>
                  </a:lnTo>
                  <a:lnTo>
                    <a:pt x="574" y="113"/>
                  </a:lnTo>
                  <a:lnTo>
                    <a:pt x="568" y="117"/>
                  </a:lnTo>
                  <a:lnTo>
                    <a:pt x="564" y="124"/>
                  </a:lnTo>
                  <a:lnTo>
                    <a:pt x="562" y="124"/>
                  </a:lnTo>
                  <a:lnTo>
                    <a:pt x="564" y="122"/>
                  </a:lnTo>
                  <a:moveTo>
                    <a:pt x="535" y="171"/>
                  </a:moveTo>
                  <a:lnTo>
                    <a:pt x="535" y="170"/>
                  </a:lnTo>
                  <a:lnTo>
                    <a:pt x="537" y="170"/>
                  </a:lnTo>
                  <a:lnTo>
                    <a:pt x="538" y="163"/>
                  </a:lnTo>
                  <a:lnTo>
                    <a:pt x="541" y="156"/>
                  </a:lnTo>
                  <a:lnTo>
                    <a:pt x="544" y="151"/>
                  </a:lnTo>
                  <a:lnTo>
                    <a:pt x="548" y="144"/>
                  </a:lnTo>
                  <a:lnTo>
                    <a:pt x="540" y="163"/>
                  </a:lnTo>
                  <a:lnTo>
                    <a:pt x="537" y="173"/>
                  </a:lnTo>
                  <a:lnTo>
                    <a:pt x="535" y="17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418498" y="4131960"/>
              <a:ext cx="1198891" cy="506716"/>
            </a:xfrm>
            <a:custGeom>
              <a:avLst/>
              <a:gdLst/>
              <a:ahLst/>
              <a:cxnLst>
                <a:cxn ang="0">
                  <a:pos x="426" y="133"/>
                </a:cxn>
                <a:cxn ang="0">
                  <a:pos x="417" y="142"/>
                </a:cxn>
                <a:cxn ang="0">
                  <a:pos x="391" y="167"/>
                </a:cxn>
                <a:cxn ang="0">
                  <a:pos x="366" y="170"/>
                </a:cxn>
                <a:cxn ang="0">
                  <a:pos x="323" y="177"/>
                </a:cxn>
                <a:cxn ang="0">
                  <a:pos x="242" y="187"/>
                </a:cxn>
                <a:cxn ang="0">
                  <a:pos x="185" y="193"/>
                </a:cxn>
                <a:cxn ang="0">
                  <a:pos x="134" y="198"/>
                </a:cxn>
                <a:cxn ang="0">
                  <a:pos x="89" y="204"/>
                </a:cxn>
                <a:cxn ang="0">
                  <a:pos x="41" y="208"/>
                </a:cxn>
                <a:cxn ang="0">
                  <a:pos x="8" y="205"/>
                </a:cxn>
                <a:cxn ang="0">
                  <a:pos x="14" y="201"/>
                </a:cxn>
                <a:cxn ang="0">
                  <a:pos x="14" y="193"/>
                </a:cxn>
                <a:cxn ang="0">
                  <a:pos x="7" y="188"/>
                </a:cxn>
                <a:cxn ang="0">
                  <a:pos x="11" y="180"/>
                </a:cxn>
                <a:cxn ang="0">
                  <a:pos x="10" y="176"/>
                </a:cxn>
                <a:cxn ang="0">
                  <a:pos x="5" y="176"/>
                </a:cxn>
                <a:cxn ang="0">
                  <a:pos x="13" y="171"/>
                </a:cxn>
                <a:cxn ang="0">
                  <a:pos x="18" y="173"/>
                </a:cxn>
                <a:cxn ang="0">
                  <a:pos x="17" y="163"/>
                </a:cxn>
                <a:cxn ang="0">
                  <a:pos x="22" y="164"/>
                </a:cxn>
                <a:cxn ang="0">
                  <a:pos x="25" y="157"/>
                </a:cxn>
                <a:cxn ang="0">
                  <a:pos x="24" y="154"/>
                </a:cxn>
                <a:cxn ang="0">
                  <a:pos x="21" y="147"/>
                </a:cxn>
                <a:cxn ang="0">
                  <a:pos x="30" y="142"/>
                </a:cxn>
                <a:cxn ang="0">
                  <a:pos x="35" y="137"/>
                </a:cxn>
                <a:cxn ang="0">
                  <a:pos x="32" y="132"/>
                </a:cxn>
                <a:cxn ang="0">
                  <a:pos x="38" y="132"/>
                </a:cxn>
                <a:cxn ang="0">
                  <a:pos x="34" y="123"/>
                </a:cxn>
                <a:cxn ang="0">
                  <a:pos x="39" y="112"/>
                </a:cxn>
                <a:cxn ang="0">
                  <a:pos x="32" y="103"/>
                </a:cxn>
                <a:cxn ang="0">
                  <a:pos x="42" y="102"/>
                </a:cxn>
                <a:cxn ang="0">
                  <a:pos x="37" y="95"/>
                </a:cxn>
                <a:cxn ang="0">
                  <a:pos x="41" y="86"/>
                </a:cxn>
                <a:cxn ang="0">
                  <a:pos x="44" y="85"/>
                </a:cxn>
                <a:cxn ang="0">
                  <a:pos x="54" y="81"/>
                </a:cxn>
                <a:cxn ang="0">
                  <a:pos x="110" y="75"/>
                </a:cxn>
                <a:cxn ang="0">
                  <a:pos x="141" y="65"/>
                </a:cxn>
                <a:cxn ang="0">
                  <a:pos x="164" y="57"/>
                </a:cxn>
                <a:cxn ang="0">
                  <a:pos x="205" y="51"/>
                </a:cxn>
                <a:cxn ang="0">
                  <a:pos x="265" y="44"/>
                </a:cxn>
                <a:cxn ang="0">
                  <a:pos x="324" y="37"/>
                </a:cxn>
                <a:cxn ang="0">
                  <a:pos x="359" y="34"/>
                </a:cxn>
                <a:cxn ang="0">
                  <a:pos x="416" y="27"/>
                </a:cxn>
                <a:cxn ang="0">
                  <a:pos x="460" y="19"/>
                </a:cxn>
                <a:cxn ang="0">
                  <a:pos x="488" y="14"/>
                </a:cxn>
                <a:cxn ang="0">
                  <a:pos x="535" y="7"/>
                </a:cxn>
                <a:cxn ang="0">
                  <a:pos x="569" y="0"/>
                </a:cxn>
                <a:cxn ang="0">
                  <a:pos x="566" y="19"/>
                </a:cxn>
                <a:cxn ang="0">
                  <a:pos x="560" y="24"/>
                </a:cxn>
                <a:cxn ang="0">
                  <a:pos x="548" y="47"/>
                </a:cxn>
                <a:cxn ang="0">
                  <a:pos x="535" y="47"/>
                </a:cxn>
                <a:cxn ang="0">
                  <a:pos x="522" y="60"/>
                </a:cxn>
                <a:cxn ang="0">
                  <a:pos x="514" y="61"/>
                </a:cxn>
                <a:cxn ang="0">
                  <a:pos x="511" y="57"/>
                </a:cxn>
                <a:cxn ang="0">
                  <a:pos x="501" y="69"/>
                </a:cxn>
                <a:cxn ang="0">
                  <a:pos x="495" y="75"/>
                </a:cxn>
                <a:cxn ang="0">
                  <a:pos x="483" y="86"/>
                </a:cxn>
                <a:cxn ang="0">
                  <a:pos x="474" y="94"/>
                </a:cxn>
                <a:cxn ang="0">
                  <a:pos x="466" y="101"/>
                </a:cxn>
                <a:cxn ang="0">
                  <a:pos x="451" y="108"/>
                </a:cxn>
                <a:cxn ang="0">
                  <a:pos x="434" y="116"/>
                </a:cxn>
              </a:cxnLst>
              <a:rect l="0" t="0" r="r" b="b"/>
              <a:pathLst>
                <a:path w="569" h="212">
                  <a:moveTo>
                    <a:pt x="430" y="120"/>
                  </a:moveTo>
                  <a:lnTo>
                    <a:pt x="426" y="126"/>
                  </a:lnTo>
                  <a:lnTo>
                    <a:pt x="427" y="129"/>
                  </a:lnTo>
                  <a:lnTo>
                    <a:pt x="426" y="133"/>
                  </a:lnTo>
                  <a:lnTo>
                    <a:pt x="427" y="136"/>
                  </a:lnTo>
                  <a:lnTo>
                    <a:pt x="426" y="137"/>
                  </a:lnTo>
                  <a:lnTo>
                    <a:pt x="423" y="140"/>
                  </a:lnTo>
                  <a:lnTo>
                    <a:pt x="417" y="142"/>
                  </a:lnTo>
                  <a:lnTo>
                    <a:pt x="413" y="140"/>
                  </a:lnTo>
                  <a:lnTo>
                    <a:pt x="410" y="145"/>
                  </a:lnTo>
                  <a:lnTo>
                    <a:pt x="410" y="164"/>
                  </a:lnTo>
                  <a:lnTo>
                    <a:pt x="391" y="167"/>
                  </a:lnTo>
                  <a:lnTo>
                    <a:pt x="381" y="169"/>
                  </a:lnTo>
                  <a:lnTo>
                    <a:pt x="378" y="169"/>
                  </a:lnTo>
                  <a:lnTo>
                    <a:pt x="366" y="170"/>
                  </a:lnTo>
                  <a:lnTo>
                    <a:pt x="366" y="170"/>
                  </a:lnTo>
                  <a:lnTo>
                    <a:pt x="347" y="173"/>
                  </a:lnTo>
                  <a:lnTo>
                    <a:pt x="340" y="174"/>
                  </a:lnTo>
                  <a:lnTo>
                    <a:pt x="332" y="176"/>
                  </a:lnTo>
                  <a:lnTo>
                    <a:pt x="323" y="177"/>
                  </a:lnTo>
                  <a:lnTo>
                    <a:pt x="304" y="179"/>
                  </a:lnTo>
                  <a:lnTo>
                    <a:pt x="274" y="183"/>
                  </a:lnTo>
                  <a:lnTo>
                    <a:pt x="274" y="183"/>
                  </a:lnTo>
                  <a:lnTo>
                    <a:pt x="242" y="187"/>
                  </a:lnTo>
                  <a:lnTo>
                    <a:pt x="239" y="187"/>
                  </a:lnTo>
                  <a:lnTo>
                    <a:pt x="212" y="190"/>
                  </a:lnTo>
                  <a:lnTo>
                    <a:pt x="212" y="190"/>
                  </a:lnTo>
                  <a:lnTo>
                    <a:pt x="185" y="193"/>
                  </a:lnTo>
                  <a:lnTo>
                    <a:pt x="160" y="196"/>
                  </a:lnTo>
                  <a:lnTo>
                    <a:pt x="146" y="197"/>
                  </a:lnTo>
                  <a:lnTo>
                    <a:pt x="146" y="197"/>
                  </a:lnTo>
                  <a:lnTo>
                    <a:pt x="134" y="198"/>
                  </a:lnTo>
                  <a:lnTo>
                    <a:pt x="131" y="198"/>
                  </a:lnTo>
                  <a:lnTo>
                    <a:pt x="105" y="203"/>
                  </a:lnTo>
                  <a:lnTo>
                    <a:pt x="103" y="203"/>
                  </a:lnTo>
                  <a:lnTo>
                    <a:pt x="89" y="204"/>
                  </a:lnTo>
                  <a:lnTo>
                    <a:pt x="76" y="205"/>
                  </a:lnTo>
                  <a:lnTo>
                    <a:pt x="66" y="207"/>
                  </a:lnTo>
                  <a:lnTo>
                    <a:pt x="45" y="208"/>
                  </a:lnTo>
                  <a:lnTo>
                    <a:pt x="41" y="208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7" y="208"/>
                  </a:lnTo>
                  <a:lnTo>
                    <a:pt x="8" y="205"/>
                  </a:lnTo>
                  <a:lnTo>
                    <a:pt x="8" y="203"/>
                  </a:lnTo>
                  <a:lnTo>
                    <a:pt x="8" y="201"/>
                  </a:lnTo>
                  <a:lnTo>
                    <a:pt x="10" y="200"/>
                  </a:lnTo>
                  <a:lnTo>
                    <a:pt x="14" y="201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4" y="196"/>
                  </a:lnTo>
                  <a:lnTo>
                    <a:pt x="14" y="193"/>
                  </a:lnTo>
                  <a:lnTo>
                    <a:pt x="13" y="190"/>
                  </a:lnTo>
                  <a:lnTo>
                    <a:pt x="11" y="188"/>
                  </a:lnTo>
                  <a:lnTo>
                    <a:pt x="8" y="190"/>
                  </a:lnTo>
                  <a:lnTo>
                    <a:pt x="7" y="188"/>
                  </a:lnTo>
                  <a:lnTo>
                    <a:pt x="8" y="186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1" y="180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6"/>
                  </a:lnTo>
                  <a:lnTo>
                    <a:pt x="10" y="176"/>
                  </a:lnTo>
                  <a:lnTo>
                    <a:pt x="8" y="177"/>
                  </a:lnTo>
                  <a:lnTo>
                    <a:pt x="8" y="180"/>
                  </a:lnTo>
                  <a:lnTo>
                    <a:pt x="7" y="180"/>
                  </a:lnTo>
                  <a:lnTo>
                    <a:pt x="5" y="176"/>
                  </a:lnTo>
                  <a:lnTo>
                    <a:pt x="8" y="174"/>
                  </a:lnTo>
                  <a:lnTo>
                    <a:pt x="10" y="171"/>
                  </a:lnTo>
                  <a:lnTo>
                    <a:pt x="11" y="171"/>
                  </a:lnTo>
                  <a:lnTo>
                    <a:pt x="13" y="171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8" y="173"/>
                  </a:lnTo>
                  <a:lnTo>
                    <a:pt x="14" y="167"/>
                  </a:lnTo>
                  <a:lnTo>
                    <a:pt x="14" y="166"/>
                  </a:lnTo>
                  <a:lnTo>
                    <a:pt x="14" y="164"/>
                  </a:lnTo>
                  <a:lnTo>
                    <a:pt x="17" y="163"/>
                  </a:lnTo>
                  <a:lnTo>
                    <a:pt x="20" y="166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2" y="164"/>
                  </a:lnTo>
                  <a:lnTo>
                    <a:pt x="20" y="162"/>
                  </a:lnTo>
                  <a:lnTo>
                    <a:pt x="20" y="160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4" y="154"/>
                  </a:lnTo>
                  <a:lnTo>
                    <a:pt x="21" y="153"/>
                  </a:lnTo>
                  <a:lnTo>
                    <a:pt x="18" y="150"/>
                  </a:lnTo>
                  <a:lnTo>
                    <a:pt x="18" y="149"/>
                  </a:lnTo>
                  <a:lnTo>
                    <a:pt x="21" y="147"/>
                  </a:lnTo>
                  <a:lnTo>
                    <a:pt x="25" y="147"/>
                  </a:lnTo>
                  <a:lnTo>
                    <a:pt x="27" y="146"/>
                  </a:lnTo>
                  <a:lnTo>
                    <a:pt x="28" y="145"/>
                  </a:lnTo>
                  <a:lnTo>
                    <a:pt x="30" y="142"/>
                  </a:lnTo>
                  <a:lnTo>
                    <a:pt x="31" y="140"/>
                  </a:lnTo>
                  <a:lnTo>
                    <a:pt x="32" y="142"/>
                  </a:lnTo>
                  <a:lnTo>
                    <a:pt x="35" y="139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7" y="135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37" y="130"/>
                  </a:lnTo>
                  <a:lnTo>
                    <a:pt x="32" y="128"/>
                  </a:lnTo>
                  <a:lnTo>
                    <a:pt x="32" y="125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35" y="116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8" y="109"/>
                  </a:lnTo>
                  <a:lnTo>
                    <a:pt x="34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4" y="103"/>
                  </a:lnTo>
                  <a:lnTo>
                    <a:pt x="37" y="10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38" y="99"/>
                  </a:lnTo>
                  <a:lnTo>
                    <a:pt x="37" y="96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2" y="91"/>
                  </a:lnTo>
                  <a:lnTo>
                    <a:pt x="41" y="86"/>
                  </a:lnTo>
                  <a:lnTo>
                    <a:pt x="42" y="84"/>
                  </a:lnTo>
                  <a:lnTo>
                    <a:pt x="41" y="82"/>
                  </a:lnTo>
                  <a:lnTo>
                    <a:pt x="45" y="82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7" y="85"/>
                  </a:lnTo>
                  <a:lnTo>
                    <a:pt x="49" y="81"/>
                  </a:lnTo>
                  <a:lnTo>
                    <a:pt x="54" y="81"/>
                  </a:lnTo>
                  <a:lnTo>
                    <a:pt x="89" y="78"/>
                  </a:lnTo>
                  <a:lnTo>
                    <a:pt x="89" y="78"/>
                  </a:lnTo>
                  <a:lnTo>
                    <a:pt x="90" y="77"/>
                  </a:lnTo>
                  <a:lnTo>
                    <a:pt x="110" y="75"/>
                  </a:lnTo>
                  <a:lnTo>
                    <a:pt x="112" y="75"/>
                  </a:lnTo>
                  <a:lnTo>
                    <a:pt x="141" y="72"/>
                  </a:lnTo>
                  <a:lnTo>
                    <a:pt x="141" y="68"/>
                  </a:lnTo>
                  <a:lnTo>
                    <a:pt x="141" y="65"/>
                  </a:lnTo>
                  <a:lnTo>
                    <a:pt x="139" y="57"/>
                  </a:lnTo>
                  <a:lnTo>
                    <a:pt x="151" y="57"/>
                  </a:lnTo>
                  <a:lnTo>
                    <a:pt x="153" y="58"/>
                  </a:lnTo>
                  <a:lnTo>
                    <a:pt x="164" y="57"/>
                  </a:lnTo>
                  <a:lnTo>
                    <a:pt x="167" y="57"/>
                  </a:lnTo>
                  <a:lnTo>
                    <a:pt x="187" y="54"/>
                  </a:lnTo>
                  <a:lnTo>
                    <a:pt x="202" y="51"/>
                  </a:lnTo>
                  <a:lnTo>
                    <a:pt x="205" y="51"/>
                  </a:lnTo>
                  <a:lnTo>
                    <a:pt x="225" y="48"/>
                  </a:lnTo>
                  <a:lnTo>
                    <a:pt x="243" y="47"/>
                  </a:lnTo>
                  <a:lnTo>
                    <a:pt x="249" y="45"/>
                  </a:lnTo>
                  <a:lnTo>
                    <a:pt x="265" y="44"/>
                  </a:lnTo>
                  <a:lnTo>
                    <a:pt x="279" y="43"/>
                  </a:lnTo>
                  <a:lnTo>
                    <a:pt x="291" y="43"/>
                  </a:lnTo>
                  <a:lnTo>
                    <a:pt x="316" y="40"/>
                  </a:lnTo>
                  <a:lnTo>
                    <a:pt x="324" y="37"/>
                  </a:lnTo>
                  <a:lnTo>
                    <a:pt x="327" y="37"/>
                  </a:lnTo>
                  <a:lnTo>
                    <a:pt x="345" y="35"/>
                  </a:lnTo>
                  <a:lnTo>
                    <a:pt x="359" y="34"/>
                  </a:lnTo>
                  <a:lnTo>
                    <a:pt x="359" y="34"/>
                  </a:lnTo>
                  <a:lnTo>
                    <a:pt x="395" y="30"/>
                  </a:lnTo>
                  <a:lnTo>
                    <a:pt x="395" y="30"/>
                  </a:lnTo>
                  <a:lnTo>
                    <a:pt x="412" y="27"/>
                  </a:lnTo>
                  <a:lnTo>
                    <a:pt x="416" y="27"/>
                  </a:lnTo>
                  <a:lnTo>
                    <a:pt x="433" y="24"/>
                  </a:lnTo>
                  <a:lnTo>
                    <a:pt x="433" y="23"/>
                  </a:lnTo>
                  <a:lnTo>
                    <a:pt x="447" y="21"/>
                  </a:lnTo>
                  <a:lnTo>
                    <a:pt x="460" y="19"/>
                  </a:lnTo>
                  <a:lnTo>
                    <a:pt x="463" y="20"/>
                  </a:lnTo>
                  <a:lnTo>
                    <a:pt x="464" y="19"/>
                  </a:lnTo>
                  <a:lnTo>
                    <a:pt x="480" y="17"/>
                  </a:lnTo>
                  <a:lnTo>
                    <a:pt x="488" y="14"/>
                  </a:lnTo>
                  <a:lnTo>
                    <a:pt x="505" y="11"/>
                  </a:lnTo>
                  <a:lnTo>
                    <a:pt x="525" y="9"/>
                  </a:lnTo>
                  <a:lnTo>
                    <a:pt x="531" y="7"/>
                  </a:lnTo>
                  <a:lnTo>
                    <a:pt x="535" y="7"/>
                  </a:lnTo>
                  <a:lnTo>
                    <a:pt x="551" y="4"/>
                  </a:lnTo>
                  <a:lnTo>
                    <a:pt x="551" y="2"/>
                  </a:lnTo>
                  <a:lnTo>
                    <a:pt x="556" y="2"/>
                  </a:lnTo>
                  <a:lnTo>
                    <a:pt x="569" y="0"/>
                  </a:lnTo>
                  <a:lnTo>
                    <a:pt x="567" y="2"/>
                  </a:lnTo>
                  <a:lnTo>
                    <a:pt x="566" y="7"/>
                  </a:lnTo>
                  <a:lnTo>
                    <a:pt x="567" y="11"/>
                  </a:lnTo>
                  <a:lnTo>
                    <a:pt x="566" y="19"/>
                  </a:lnTo>
                  <a:lnTo>
                    <a:pt x="566" y="21"/>
                  </a:lnTo>
                  <a:lnTo>
                    <a:pt x="569" y="23"/>
                  </a:lnTo>
                  <a:lnTo>
                    <a:pt x="567" y="23"/>
                  </a:lnTo>
                  <a:lnTo>
                    <a:pt x="560" y="24"/>
                  </a:lnTo>
                  <a:lnTo>
                    <a:pt x="556" y="28"/>
                  </a:lnTo>
                  <a:lnTo>
                    <a:pt x="555" y="31"/>
                  </a:lnTo>
                  <a:lnTo>
                    <a:pt x="551" y="44"/>
                  </a:lnTo>
                  <a:lnTo>
                    <a:pt x="548" y="47"/>
                  </a:lnTo>
                  <a:lnTo>
                    <a:pt x="545" y="47"/>
                  </a:lnTo>
                  <a:lnTo>
                    <a:pt x="542" y="44"/>
                  </a:lnTo>
                  <a:lnTo>
                    <a:pt x="538" y="44"/>
                  </a:lnTo>
                  <a:lnTo>
                    <a:pt x="535" y="47"/>
                  </a:lnTo>
                  <a:lnTo>
                    <a:pt x="532" y="47"/>
                  </a:lnTo>
                  <a:lnTo>
                    <a:pt x="528" y="50"/>
                  </a:lnTo>
                  <a:lnTo>
                    <a:pt x="525" y="52"/>
                  </a:lnTo>
                  <a:lnTo>
                    <a:pt x="522" y="60"/>
                  </a:lnTo>
                  <a:lnTo>
                    <a:pt x="521" y="62"/>
                  </a:lnTo>
                  <a:lnTo>
                    <a:pt x="518" y="64"/>
                  </a:lnTo>
                  <a:lnTo>
                    <a:pt x="515" y="64"/>
                  </a:lnTo>
                  <a:lnTo>
                    <a:pt x="514" y="61"/>
                  </a:lnTo>
                  <a:lnTo>
                    <a:pt x="514" y="60"/>
                  </a:lnTo>
                  <a:lnTo>
                    <a:pt x="512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2" y="62"/>
                  </a:lnTo>
                  <a:lnTo>
                    <a:pt x="502" y="64"/>
                  </a:lnTo>
                  <a:lnTo>
                    <a:pt x="502" y="67"/>
                  </a:lnTo>
                  <a:lnTo>
                    <a:pt x="501" y="69"/>
                  </a:lnTo>
                  <a:lnTo>
                    <a:pt x="497" y="68"/>
                  </a:lnTo>
                  <a:lnTo>
                    <a:pt x="495" y="68"/>
                  </a:lnTo>
                  <a:lnTo>
                    <a:pt x="494" y="71"/>
                  </a:lnTo>
                  <a:lnTo>
                    <a:pt x="495" y="75"/>
                  </a:lnTo>
                  <a:lnTo>
                    <a:pt x="492" y="82"/>
                  </a:lnTo>
                  <a:lnTo>
                    <a:pt x="491" y="84"/>
                  </a:lnTo>
                  <a:lnTo>
                    <a:pt x="485" y="84"/>
                  </a:lnTo>
                  <a:lnTo>
                    <a:pt x="483" y="86"/>
                  </a:lnTo>
                  <a:lnTo>
                    <a:pt x="481" y="86"/>
                  </a:lnTo>
                  <a:lnTo>
                    <a:pt x="478" y="91"/>
                  </a:lnTo>
                  <a:lnTo>
                    <a:pt x="474" y="92"/>
                  </a:lnTo>
                  <a:lnTo>
                    <a:pt x="474" y="94"/>
                  </a:lnTo>
                  <a:lnTo>
                    <a:pt x="474" y="94"/>
                  </a:lnTo>
                  <a:lnTo>
                    <a:pt x="471" y="98"/>
                  </a:lnTo>
                  <a:lnTo>
                    <a:pt x="468" y="98"/>
                  </a:lnTo>
                  <a:lnTo>
                    <a:pt x="466" y="101"/>
                  </a:lnTo>
                  <a:lnTo>
                    <a:pt x="461" y="103"/>
                  </a:lnTo>
                  <a:lnTo>
                    <a:pt x="458" y="108"/>
                  </a:lnTo>
                  <a:lnTo>
                    <a:pt x="456" y="109"/>
                  </a:lnTo>
                  <a:lnTo>
                    <a:pt x="451" y="108"/>
                  </a:lnTo>
                  <a:lnTo>
                    <a:pt x="447" y="109"/>
                  </a:lnTo>
                  <a:lnTo>
                    <a:pt x="440" y="111"/>
                  </a:lnTo>
                  <a:lnTo>
                    <a:pt x="437" y="115"/>
                  </a:lnTo>
                  <a:lnTo>
                    <a:pt x="434" y="116"/>
                  </a:lnTo>
                  <a:lnTo>
                    <a:pt x="433" y="119"/>
                  </a:lnTo>
                  <a:lnTo>
                    <a:pt x="430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5418498" y="4131960"/>
              <a:ext cx="1198891" cy="506716"/>
            </a:xfrm>
            <a:custGeom>
              <a:avLst/>
              <a:gdLst/>
              <a:ahLst/>
              <a:cxnLst>
                <a:cxn ang="0">
                  <a:pos x="426" y="133"/>
                </a:cxn>
                <a:cxn ang="0">
                  <a:pos x="417" y="142"/>
                </a:cxn>
                <a:cxn ang="0">
                  <a:pos x="391" y="167"/>
                </a:cxn>
                <a:cxn ang="0">
                  <a:pos x="366" y="170"/>
                </a:cxn>
                <a:cxn ang="0">
                  <a:pos x="323" y="177"/>
                </a:cxn>
                <a:cxn ang="0">
                  <a:pos x="242" y="187"/>
                </a:cxn>
                <a:cxn ang="0">
                  <a:pos x="185" y="193"/>
                </a:cxn>
                <a:cxn ang="0">
                  <a:pos x="134" y="198"/>
                </a:cxn>
                <a:cxn ang="0">
                  <a:pos x="89" y="204"/>
                </a:cxn>
                <a:cxn ang="0">
                  <a:pos x="41" y="208"/>
                </a:cxn>
                <a:cxn ang="0">
                  <a:pos x="8" y="205"/>
                </a:cxn>
                <a:cxn ang="0">
                  <a:pos x="14" y="201"/>
                </a:cxn>
                <a:cxn ang="0">
                  <a:pos x="14" y="193"/>
                </a:cxn>
                <a:cxn ang="0">
                  <a:pos x="7" y="188"/>
                </a:cxn>
                <a:cxn ang="0">
                  <a:pos x="11" y="180"/>
                </a:cxn>
                <a:cxn ang="0">
                  <a:pos x="10" y="176"/>
                </a:cxn>
                <a:cxn ang="0">
                  <a:pos x="5" y="176"/>
                </a:cxn>
                <a:cxn ang="0">
                  <a:pos x="13" y="171"/>
                </a:cxn>
                <a:cxn ang="0">
                  <a:pos x="18" y="173"/>
                </a:cxn>
                <a:cxn ang="0">
                  <a:pos x="17" y="163"/>
                </a:cxn>
                <a:cxn ang="0">
                  <a:pos x="22" y="164"/>
                </a:cxn>
                <a:cxn ang="0">
                  <a:pos x="25" y="157"/>
                </a:cxn>
                <a:cxn ang="0">
                  <a:pos x="24" y="154"/>
                </a:cxn>
                <a:cxn ang="0">
                  <a:pos x="21" y="147"/>
                </a:cxn>
                <a:cxn ang="0">
                  <a:pos x="30" y="142"/>
                </a:cxn>
                <a:cxn ang="0">
                  <a:pos x="35" y="137"/>
                </a:cxn>
                <a:cxn ang="0">
                  <a:pos x="32" y="132"/>
                </a:cxn>
                <a:cxn ang="0">
                  <a:pos x="38" y="132"/>
                </a:cxn>
                <a:cxn ang="0">
                  <a:pos x="34" y="123"/>
                </a:cxn>
                <a:cxn ang="0">
                  <a:pos x="39" y="112"/>
                </a:cxn>
                <a:cxn ang="0">
                  <a:pos x="32" y="103"/>
                </a:cxn>
                <a:cxn ang="0">
                  <a:pos x="42" y="102"/>
                </a:cxn>
                <a:cxn ang="0">
                  <a:pos x="37" y="95"/>
                </a:cxn>
                <a:cxn ang="0">
                  <a:pos x="41" y="86"/>
                </a:cxn>
                <a:cxn ang="0">
                  <a:pos x="44" y="85"/>
                </a:cxn>
                <a:cxn ang="0">
                  <a:pos x="54" y="81"/>
                </a:cxn>
                <a:cxn ang="0">
                  <a:pos x="110" y="75"/>
                </a:cxn>
                <a:cxn ang="0">
                  <a:pos x="141" y="65"/>
                </a:cxn>
                <a:cxn ang="0">
                  <a:pos x="164" y="57"/>
                </a:cxn>
                <a:cxn ang="0">
                  <a:pos x="205" y="51"/>
                </a:cxn>
                <a:cxn ang="0">
                  <a:pos x="265" y="44"/>
                </a:cxn>
                <a:cxn ang="0">
                  <a:pos x="324" y="37"/>
                </a:cxn>
                <a:cxn ang="0">
                  <a:pos x="359" y="34"/>
                </a:cxn>
                <a:cxn ang="0">
                  <a:pos x="416" y="27"/>
                </a:cxn>
                <a:cxn ang="0">
                  <a:pos x="460" y="19"/>
                </a:cxn>
                <a:cxn ang="0">
                  <a:pos x="488" y="14"/>
                </a:cxn>
                <a:cxn ang="0">
                  <a:pos x="535" y="7"/>
                </a:cxn>
                <a:cxn ang="0">
                  <a:pos x="569" y="0"/>
                </a:cxn>
                <a:cxn ang="0">
                  <a:pos x="566" y="19"/>
                </a:cxn>
                <a:cxn ang="0">
                  <a:pos x="560" y="24"/>
                </a:cxn>
                <a:cxn ang="0">
                  <a:pos x="548" y="47"/>
                </a:cxn>
                <a:cxn ang="0">
                  <a:pos x="535" y="47"/>
                </a:cxn>
                <a:cxn ang="0">
                  <a:pos x="522" y="60"/>
                </a:cxn>
                <a:cxn ang="0">
                  <a:pos x="514" y="61"/>
                </a:cxn>
                <a:cxn ang="0">
                  <a:pos x="511" y="57"/>
                </a:cxn>
                <a:cxn ang="0">
                  <a:pos x="501" y="69"/>
                </a:cxn>
                <a:cxn ang="0">
                  <a:pos x="495" y="75"/>
                </a:cxn>
                <a:cxn ang="0">
                  <a:pos x="483" y="86"/>
                </a:cxn>
                <a:cxn ang="0">
                  <a:pos x="474" y="94"/>
                </a:cxn>
                <a:cxn ang="0">
                  <a:pos x="466" y="101"/>
                </a:cxn>
                <a:cxn ang="0">
                  <a:pos x="451" y="108"/>
                </a:cxn>
                <a:cxn ang="0">
                  <a:pos x="434" y="116"/>
                </a:cxn>
              </a:cxnLst>
              <a:rect l="0" t="0" r="r" b="b"/>
              <a:pathLst>
                <a:path w="569" h="212">
                  <a:moveTo>
                    <a:pt x="429" y="123"/>
                  </a:moveTo>
                  <a:lnTo>
                    <a:pt x="426" y="126"/>
                  </a:lnTo>
                  <a:lnTo>
                    <a:pt x="427" y="129"/>
                  </a:lnTo>
                  <a:lnTo>
                    <a:pt x="426" y="133"/>
                  </a:lnTo>
                  <a:lnTo>
                    <a:pt x="427" y="136"/>
                  </a:lnTo>
                  <a:lnTo>
                    <a:pt x="426" y="137"/>
                  </a:lnTo>
                  <a:lnTo>
                    <a:pt x="423" y="140"/>
                  </a:lnTo>
                  <a:lnTo>
                    <a:pt x="417" y="142"/>
                  </a:lnTo>
                  <a:lnTo>
                    <a:pt x="413" y="140"/>
                  </a:lnTo>
                  <a:lnTo>
                    <a:pt x="410" y="145"/>
                  </a:lnTo>
                  <a:lnTo>
                    <a:pt x="410" y="164"/>
                  </a:lnTo>
                  <a:lnTo>
                    <a:pt x="391" y="167"/>
                  </a:lnTo>
                  <a:lnTo>
                    <a:pt x="381" y="169"/>
                  </a:lnTo>
                  <a:lnTo>
                    <a:pt x="378" y="169"/>
                  </a:lnTo>
                  <a:lnTo>
                    <a:pt x="366" y="170"/>
                  </a:lnTo>
                  <a:lnTo>
                    <a:pt x="366" y="170"/>
                  </a:lnTo>
                  <a:lnTo>
                    <a:pt x="347" y="173"/>
                  </a:lnTo>
                  <a:lnTo>
                    <a:pt x="340" y="174"/>
                  </a:lnTo>
                  <a:lnTo>
                    <a:pt x="332" y="176"/>
                  </a:lnTo>
                  <a:lnTo>
                    <a:pt x="323" y="177"/>
                  </a:lnTo>
                  <a:lnTo>
                    <a:pt x="304" y="179"/>
                  </a:lnTo>
                  <a:lnTo>
                    <a:pt x="274" y="183"/>
                  </a:lnTo>
                  <a:lnTo>
                    <a:pt x="274" y="183"/>
                  </a:lnTo>
                  <a:lnTo>
                    <a:pt x="242" y="187"/>
                  </a:lnTo>
                  <a:lnTo>
                    <a:pt x="239" y="187"/>
                  </a:lnTo>
                  <a:lnTo>
                    <a:pt x="212" y="190"/>
                  </a:lnTo>
                  <a:lnTo>
                    <a:pt x="212" y="190"/>
                  </a:lnTo>
                  <a:lnTo>
                    <a:pt x="185" y="193"/>
                  </a:lnTo>
                  <a:lnTo>
                    <a:pt x="160" y="196"/>
                  </a:lnTo>
                  <a:lnTo>
                    <a:pt x="146" y="197"/>
                  </a:lnTo>
                  <a:lnTo>
                    <a:pt x="146" y="197"/>
                  </a:lnTo>
                  <a:lnTo>
                    <a:pt x="134" y="198"/>
                  </a:lnTo>
                  <a:lnTo>
                    <a:pt x="131" y="198"/>
                  </a:lnTo>
                  <a:lnTo>
                    <a:pt x="105" y="203"/>
                  </a:lnTo>
                  <a:lnTo>
                    <a:pt x="103" y="203"/>
                  </a:lnTo>
                  <a:lnTo>
                    <a:pt x="89" y="204"/>
                  </a:lnTo>
                  <a:lnTo>
                    <a:pt x="76" y="205"/>
                  </a:lnTo>
                  <a:lnTo>
                    <a:pt x="66" y="207"/>
                  </a:lnTo>
                  <a:lnTo>
                    <a:pt x="45" y="208"/>
                  </a:lnTo>
                  <a:lnTo>
                    <a:pt x="41" y="208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7" y="208"/>
                  </a:lnTo>
                  <a:lnTo>
                    <a:pt x="8" y="205"/>
                  </a:lnTo>
                  <a:lnTo>
                    <a:pt x="8" y="203"/>
                  </a:lnTo>
                  <a:lnTo>
                    <a:pt x="8" y="201"/>
                  </a:lnTo>
                  <a:lnTo>
                    <a:pt x="10" y="200"/>
                  </a:lnTo>
                  <a:lnTo>
                    <a:pt x="14" y="201"/>
                  </a:lnTo>
                  <a:lnTo>
                    <a:pt x="15" y="198"/>
                  </a:lnTo>
                  <a:lnTo>
                    <a:pt x="15" y="197"/>
                  </a:lnTo>
                  <a:lnTo>
                    <a:pt x="14" y="196"/>
                  </a:lnTo>
                  <a:lnTo>
                    <a:pt x="14" y="193"/>
                  </a:lnTo>
                  <a:lnTo>
                    <a:pt x="13" y="190"/>
                  </a:lnTo>
                  <a:lnTo>
                    <a:pt x="11" y="188"/>
                  </a:lnTo>
                  <a:lnTo>
                    <a:pt x="8" y="190"/>
                  </a:lnTo>
                  <a:lnTo>
                    <a:pt x="7" y="188"/>
                  </a:lnTo>
                  <a:lnTo>
                    <a:pt x="8" y="186"/>
                  </a:lnTo>
                  <a:lnTo>
                    <a:pt x="11" y="184"/>
                  </a:lnTo>
                  <a:lnTo>
                    <a:pt x="11" y="183"/>
                  </a:lnTo>
                  <a:lnTo>
                    <a:pt x="11" y="180"/>
                  </a:lnTo>
                  <a:lnTo>
                    <a:pt x="13" y="179"/>
                  </a:lnTo>
                  <a:lnTo>
                    <a:pt x="13" y="177"/>
                  </a:lnTo>
                  <a:lnTo>
                    <a:pt x="13" y="176"/>
                  </a:lnTo>
                  <a:lnTo>
                    <a:pt x="10" y="176"/>
                  </a:lnTo>
                  <a:lnTo>
                    <a:pt x="8" y="177"/>
                  </a:lnTo>
                  <a:lnTo>
                    <a:pt x="8" y="180"/>
                  </a:lnTo>
                  <a:lnTo>
                    <a:pt x="7" y="180"/>
                  </a:lnTo>
                  <a:lnTo>
                    <a:pt x="5" y="176"/>
                  </a:lnTo>
                  <a:lnTo>
                    <a:pt x="8" y="174"/>
                  </a:lnTo>
                  <a:lnTo>
                    <a:pt x="10" y="171"/>
                  </a:lnTo>
                  <a:lnTo>
                    <a:pt x="11" y="171"/>
                  </a:lnTo>
                  <a:lnTo>
                    <a:pt x="13" y="171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8" y="173"/>
                  </a:lnTo>
                  <a:lnTo>
                    <a:pt x="14" y="167"/>
                  </a:lnTo>
                  <a:lnTo>
                    <a:pt x="14" y="166"/>
                  </a:lnTo>
                  <a:lnTo>
                    <a:pt x="14" y="164"/>
                  </a:lnTo>
                  <a:lnTo>
                    <a:pt x="17" y="163"/>
                  </a:lnTo>
                  <a:lnTo>
                    <a:pt x="20" y="166"/>
                  </a:lnTo>
                  <a:lnTo>
                    <a:pt x="21" y="166"/>
                  </a:lnTo>
                  <a:lnTo>
                    <a:pt x="21" y="166"/>
                  </a:lnTo>
                  <a:lnTo>
                    <a:pt x="22" y="164"/>
                  </a:lnTo>
                  <a:lnTo>
                    <a:pt x="20" y="162"/>
                  </a:lnTo>
                  <a:lnTo>
                    <a:pt x="20" y="160"/>
                  </a:lnTo>
                  <a:lnTo>
                    <a:pt x="24" y="157"/>
                  </a:lnTo>
                  <a:lnTo>
                    <a:pt x="25" y="157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4" y="154"/>
                  </a:lnTo>
                  <a:lnTo>
                    <a:pt x="21" y="153"/>
                  </a:lnTo>
                  <a:lnTo>
                    <a:pt x="18" y="150"/>
                  </a:lnTo>
                  <a:lnTo>
                    <a:pt x="18" y="149"/>
                  </a:lnTo>
                  <a:lnTo>
                    <a:pt x="21" y="147"/>
                  </a:lnTo>
                  <a:lnTo>
                    <a:pt x="25" y="147"/>
                  </a:lnTo>
                  <a:lnTo>
                    <a:pt x="27" y="146"/>
                  </a:lnTo>
                  <a:lnTo>
                    <a:pt x="28" y="145"/>
                  </a:lnTo>
                  <a:lnTo>
                    <a:pt x="30" y="142"/>
                  </a:lnTo>
                  <a:lnTo>
                    <a:pt x="31" y="140"/>
                  </a:lnTo>
                  <a:lnTo>
                    <a:pt x="32" y="142"/>
                  </a:lnTo>
                  <a:lnTo>
                    <a:pt x="35" y="139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2" y="132"/>
                  </a:lnTo>
                  <a:lnTo>
                    <a:pt x="34" y="132"/>
                  </a:lnTo>
                  <a:lnTo>
                    <a:pt x="37" y="135"/>
                  </a:lnTo>
                  <a:lnTo>
                    <a:pt x="38" y="133"/>
                  </a:lnTo>
                  <a:lnTo>
                    <a:pt x="38" y="132"/>
                  </a:lnTo>
                  <a:lnTo>
                    <a:pt x="37" y="130"/>
                  </a:lnTo>
                  <a:lnTo>
                    <a:pt x="32" y="128"/>
                  </a:lnTo>
                  <a:lnTo>
                    <a:pt x="32" y="125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35" y="116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8" y="109"/>
                  </a:lnTo>
                  <a:lnTo>
                    <a:pt x="34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4" y="103"/>
                  </a:lnTo>
                  <a:lnTo>
                    <a:pt x="37" y="105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38" y="99"/>
                  </a:lnTo>
                  <a:lnTo>
                    <a:pt x="37" y="96"/>
                  </a:lnTo>
                  <a:lnTo>
                    <a:pt x="37" y="95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2" y="91"/>
                  </a:lnTo>
                  <a:lnTo>
                    <a:pt x="41" y="86"/>
                  </a:lnTo>
                  <a:lnTo>
                    <a:pt x="42" y="84"/>
                  </a:lnTo>
                  <a:lnTo>
                    <a:pt x="41" y="82"/>
                  </a:lnTo>
                  <a:lnTo>
                    <a:pt x="45" y="82"/>
                  </a:lnTo>
                  <a:lnTo>
                    <a:pt x="44" y="85"/>
                  </a:lnTo>
                  <a:lnTo>
                    <a:pt x="45" y="86"/>
                  </a:lnTo>
                  <a:lnTo>
                    <a:pt x="47" y="85"/>
                  </a:lnTo>
                  <a:lnTo>
                    <a:pt x="49" y="81"/>
                  </a:lnTo>
                  <a:lnTo>
                    <a:pt x="54" y="81"/>
                  </a:lnTo>
                  <a:lnTo>
                    <a:pt x="89" y="78"/>
                  </a:lnTo>
                  <a:lnTo>
                    <a:pt x="89" y="78"/>
                  </a:lnTo>
                  <a:lnTo>
                    <a:pt x="90" y="77"/>
                  </a:lnTo>
                  <a:lnTo>
                    <a:pt x="110" y="75"/>
                  </a:lnTo>
                  <a:lnTo>
                    <a:pt x="112" y="75"/>
                  </a:lnTo>
                  <a:lnTo>
                    <a:pt x="141" y="72"/>
                  </a:lnTo>
                  <a:lnTo>
                    <a:pt x="141" y="68"/>
                  </a:lnTo>
                  <a:lnTo>
                    <a:pt x="141" y="65"/>
                  </a:lnTo>
                  <a:lnTo>
                    <a:pt x="139" y="57"/>
                  </a:lnTo>
                  <a:lnTo>
                    <a:pt x="151" y="57"/>
                  </a:lnTo>
                  <a:lnTo>
                    <a:pt x="153" y="58"/>
                  </a:lnTo>
                  <a:lnTo>
                    <a:pt x="164" y="57"/>
                  </a:lnTo>
                  <a:lnTo>
                    <a:pt x="167" y="57"/>
                  </a:lnTo>
                  <a:lnTo>
                    <a:pt x="187" y="54"/>
                  </a:lnTo>
                  <a:lnTo>
                    <a:pt x="202" y="51"/>
                  </a:lnTo>
                  <a:lnTo>
                    <a:pt x="205" y="51"/>
                  </a:lnTo>
                  <a:lnTo>
                    <a:pt x="225" y="48"/>
                  </a:lnTo>
                  <a:lnTo>
                    <a:pt x="243" y="47"/>
                  </a:lnTo>
                  <a:lnTo>
                    <a:pt x="249" y="45"/>
                  </a:lnTo>
                  <a:lnTo>
                    <a:pt x="265" y="44"/>
                  </a:lnTo>
                  <a:lnTo>
                    <a:pt x="279" y="43"/>
                  </a:lnTo>
                  <a:lnTo>
                    <a:pt x="291" y="43"/>
                  </a:lnTo>
                  <a:lnTo>
                    <a:pt x="316" y="40"/>
                  </a:lnTo>
                  <a:lnTo>
                    <a:pt x="324" y="37"/>
                  </a:lnTo>
                  <a:lnTo>
                    <a:pt x="327" y="37"/>
                  </a:lnTo>
                  <a:lnTo>
                    <a:pt x="345" y="35"/>
                  </a:lnTo>
                  <a:lnTo>
                    <a:pt x="359" y="34"/>
                  </a:lnTo>
                  <a:lnTo>
                    <a:pt x="359" y="34"/>
                  </a:lnTo>
                  <a:lnTo>
                    <a:pt x="395" y="30"/>
                  </a:lnTo>
                  <a:lnTo>
                    <a:pt x="395" y="30"/>
                  </a:lnTo>
                  <a:lnTo>
                    <a:pt x="412" y="27"/>
                  </a:lnTo>
                  <a:lnTo>
                    <a:pt x="416" y="27"/>
                  </a:lnTo>
                  <a:lnTo>
                    <a:pt x="433" y="24"/>
                  </a:lnTo>
                  <a:lnTo>
                    <a:pt x="433" y="23"/>
                  </a:lnTo>
                  <a:lnTo>
                    <a:pt x="447" y="21"/>
                  </a:lnTo>
                  <a:lnTo>
                    <a:pt x="460" y="19"/>
                  </a:lnTo>
                  <a:lnTo>
                    <a:pt x="463" y="20"/>
                  </a:lnTo>
                  <a:lnTo>
                    <a:pt x="464" y="19"/>
                  </a:lnTo>
                  <a:lnTo>
                    <a:pt x="480" y="17"/>
                  </a:lnTo>
                  <a:lnTo>
                    <a:pt x="488" y="14"/>
                  </a:lnTo>
                  <a:lnTo>
                    <a:pt x="505" y="11"/>
                  </a:lnTo>
                  <a:lnTo>
                    <a:pt x="525" y="9"/>
                  </a:lnTo>
                  <a:lnTo>
                    <a:pt x="531" y="7"/>
                  </a:lnTo>
                  <a:lnTo>
                    <a:pt x="535" y="7"/>
                  </a:lnTo>
                  <a:lnTo>
                    <a:pt x="551" y="4"/>
                  </a:lnTo>
                  <a:lnTo>
                    <a:pt x="551" y="2"/>
                  </a:lnTo>
                  <a:lnTo>
                    <a:pt x="556" y="2"/>
                  </a:lnTo>
                  <a:lnTo>
                    <a:pt x="569" y="0"/>
                  </a:lnTo>
                  <a:lnTo>
                    <a:pt x="567" y="2"/>
                  </a:lnTo>
                  <a:lnTo>
                    <a:pt x="566" y="7"/>
                  </a:lnTo>
                  <a:lnTo>
                    <a:pt x="567" y="11"/>
                  </a:lnTo>
                  <a:lnTo>
                    <a:pt x="566" y="19"/>
                  </a:lnTo>
                  <a:lnTo>
                    <a:pt x="566" y="21"/>
                  </a:lnTo>
                  <a:lnTo>
                    <a:pt x="569" y="23"/>
                  </a:lnTo>
                  <a:lnTo>
                    <a:pt x="567" y="23"/>
                  </a:lnTo>
                  <a:lnTo>
                    <a:pt x="560" y="24"/>
                  </a:lnTo>
                  <a:lnTo>
                    <a:pt x="556" y="28"/>
                  </a:lnTo>
                  <a:lnTo>
                    <a:pt x="555" y="31"/>
                  </a:lnTo>
                  <a:lnTo>
                    <a:pt x="551" y="44"/>
                  </a:lnTo>
                  <a:lnTo>
                    <a:pt x="548" y="47"/>
                  </a:lnTo>
                  <a:lnTo>
                    <a:pt x="545" y="47"/>
                  </a:lnTo>
                  <a:lnTo>
                    <a:pt x="542" y="44"/>
                  </a:lnTo>
                  <a:lnTo>
                    <a:pt x="538" y="44"/>
                  </a:lnTo>
                  <a:lnTo>
                    <a:pt x="535" y="47"/>
                  </a:lnTo>
                  <a:lnTo>
                    <a:pt x="532" y="47"/>
                  </a:lnTo>
                  <a:lnTo>
                    <a:pt x="528" y="50"/>
                  </a:lnTo>
                  <a:lnTo>
                    <a:pt x="525" y="52"/>
                  </a:lnTo>
                  <a:lnTo>
                    <a:pt x="522" y="60"/>
                  </a:lnTo>
                  <a:lnTo>
                    <a:pt x="521" y="62"/>
                  </a:lnTo>
                  <a:lnTo>
                    <a:pt x="518" y="64"/>
                  </a:lnTo>
                  <a:lnTo>
                    <a:pt x="515" y="64"/>
                  </a:lnTo>
                  <a:lnTo>
                    <a:pt x="514" y="61"/>
                  </a:lnTo>
                  <a:lnTo>
                    <a:pt x="514" y="60"/>
                  </a:lnTo>
                  <a:lnTo>
                    <a:pt x="512" y="57"/>
                  </a:lnTo>
                  <a:lnTo>
                    <a:pt x="511" y="57"/>
                  </a:lnTo>
                  <a:lnTo>
                    <a:pt x="511" y="57"/>
                  </a:lnTo>
                  <a:lnTo>
                    <a:pt x="502" y="62"/>
                  </a:lnTo>
                  <a:lnTo>
                    <a:pt x="502" y="64"/>
                  </a:lnTo>
                  <a:lnTo>
                    <a:pt x="502" y="67"/>
                  </a:lnTo>
                  <a:lnTo>
                    <a:pt x="501" y="69"/>
                  </a:lnTo>
                  <a:lnTo>
                    <a:pt x="497" y="68"/>
                  </a:lnTo>
                  <a:lnTo>
                    <a:pt x="495" y="68"/>
                  </a:lnTo>
                  <a:lnTo>
                    <a:pt x="494" y="71"/>
                  </a:lnTo>
                  <a:lnTo>
                    <a:pt x="495" y="75"/>
                  </a:lnTo>
                  <a:lnTo>
                    <a:pt x="492" y="82"/>
                  </a:lnTo>
                  <a:lnTo>
                    <a:pt x="491" y="84"/>
                  </a:lnTo>
                  <a:lnTo>
                    <a:pt x="485" y="84"/>
                  </a:lnTo>
                  <a:lnTo>
                    <a:pt x="483" y="86"/>
                  </a:lnTo>
                  <a:lnTo>
                    <a:pt x="481" y="86"/>
                  </a:lnTo>
                  <a:lnTo>
                    <a:pt x="478" y="91"/>
                  </a:lnTo>
                  <a:lnTo>
                    <a:pt x="474" y="92"/>
                  </a:lnTo>
                  <a:lnTo>
                    <a:pt x="474" y="94"/>
                  </a:lnTo>
                  <a:lnTo>
                    <a:pt x="474" y="94"/>
                  </a:lnTo>
                  <a:lnTo>
                    <a:pt x="471" y="98"/>
                  </a:lnTo>
                  <a:lnTo>
                    <a:pt x="468" y="98"/>
                  </a:lnTo>
                  <a:lnTo>
                    <a:pt x="466" y="101"/>
                  </a:lnTo>
                  <a:lnTo>
                    <a:pt x="461" y="103"/>
                  </a:lnTo>
                  <a:lnTo>
                    <a:pt x="458" y="108"/>
                  </a:lnTo>
                  <a:lnTo>
                    <a:pt x="456" y="109"/>
                  </a:lnTo>
                  <a:lnTo>
                    <a:pt x="451" y="108"/>
                  </a:lnTo>
                  <a:lnTo>
                    <a:pt x="447" y="109"/>
                  </a:lnTo>
                  <a:lnTo>
                    <a:pt x="440" y="111"/>
                  </a:lnTo>
                  <a:lnTo>
                    <a:pt x="437" y="115"/>
                  </a:lnTo>
                  <a:lnTo>
                    <a:pt x="434" y="116"/>
                  </a:lnTo>
                  <a:lnTo>
                    <a:pt x="433" y="119"/>
                  </a:lnTo>
                  <a:lnTo>
                    <a:pt x="430" y="120"/>
                  </a:lnTo>
                  <a:lnTo>
                    <a:pt x="429" y="12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 noEditPoints="1"/>
            </p:cNvSpPr>
            <p:nvPr/>
          </p:nvSpPr>
          <p:spPr bwMode="auto">
            <a:xfrm>
              <a:off x="2993327" y="4382927"/>
              <a:ext cx="1997448" cy="2170273"/>
            </a:xfrm>
            <a:custGeom>
              <a:avLst/>
              <a:gdLst/>
              <a:ahLst/>
              <a:cxnLst>
                <a:cxn ang="0">
                  <a:pos x="47" y="362"/>
                </a:cxn>
                <a:cxn ang="0">
                  <a:pos x="267" y="224"/>
                </a:cxn>
                <a:cxn ang="0">
                  <a:pos x="409" y="4"/>
                </a:cxn>
                <a:cxn ang="0">
                  <a:pos x="484" y="167"/>
                </a:cxn>
                <a:cxn ang="0">
                  <a:pos x="519" y="185"/>
                </a:cxn>
                <a:cxn ang="0">
                  <a:pos x="541" y="200"/>
                </a:cxn>
                <a:cxn ang="0">
                  <a:pos x="580" y="204"/>
                </a:cxn>
                <a:cxn ang="0">
                  <a:pos x="611" y="204"/>
                </a:cxn>
                <a:cxn ang="0">
                  <a:pos x="627" y="226"/>
                </a:cxn>
                <a:cxn ang="0">
                  <a:pos x="658" y="224"/>
                </a:cxn>
                <a:cxn ang="0">
                  <a:pos x="677" y="224"/>
                </a:cxn>
                <a:cxn ang="0">
                  <a:pos x="685" y="228"/>
                </a:cxn>
                <a:cxn ang="0">
                  <a:pos x="705" y="226"/>
                </a:cxn>
                <a:cxn ang="0">
                  <a:pos x="732" y="232"/>
                </a:cxn>
                <a:cxn ang="0">
                  <a:pos x="747" y="229"/>
                </a:cxn>
                <a:cxn ang="0">
                  <a:pos x="771" y="226"/>
                </a:cxn>
                <a:cxn ang="0">
                  <a:pos x="793" y="221"/>
                </a:cxn>
                <a:cxn ang="0">
                  <a:pos x="812" y="221"/>
                </a:cxn>
                <a:cxn ang="0">
                  <a:pos x="828" y="222"/>
                </a:cxn>
                <a:cxn ang="0">
                  <a:pos x="844" y="232"/>
                </a:cxn>
                <a:cxn ang="0">
                  <a:pos x="855" y="238"/>
                </a:cxn>
                <a:cxn ang="0">
                  <a:pos x="865" y="241"/>
                </a:cxn>
                <a:cxn ang="0">
                  <a:pos x="875" y="248"/>
                </a:cxn>
                <a:cxn ang="0">
                  <a:pos x="890" y="243"/>
                </a:cxn>
                <a:cxn ang="0">
                  <a:pos x="907" y="378"/>
                </a:cxn>
                <a:cxn ang="0">
                  <a:pos x="921" y="395"/>
                </a:cxn>
                <a:cxn ang="0">
                  <a:pos x="926" y="416"/>
                </a:cxn>
                <a:cxn ang="0">
                  <a:pos x="936" y="426"/>
                </a:cxn>
                <a:cxn ang="0">
                  <a:pos x="941" y="444"/>
                </a:cxn>
                <a:cxn ang="0">
                  <a:pos x="947" y="454"/>
                </a:cxn>
                <a:cxn ang="0">
                  <a:pos x="944" y="469"/>
                </a:cxn>
                <a:cxn ang="0">
                  <a:pos x="937" y="491"/>
                </a:cxn>
                <a:cxn ang="0">
                  <a:pos x="936" y="505"/>
                </a:cxn>
                <a:cxn ang="0">
                  <a:pos x="938" y="529"/>
                </a:cxn>
                <a:cxn ang="0">
                  <a:pos x="890" y="585"/>
                </a:cxn>
                <a:cxn ang="0">
                  <a:pos x="866" y="569"/>
                </a:cxn>
                <a:cxn ang="0">
                  <a:pos x="851" y="597"/>
                </a:cxn>
                <a:cxn ang="0">
                  <a:pos x="795" y="658"/>
                </a:cxn>
                <a:cxn ang="0">
                  <a:pos x="760" y="657"/>
                </a:cxn>
                <a:cxn ang="0">
                  <a:pos x="745" y="670"/>
                </a:cxn>
                <a:cxn ang="0">
                  <a:pos x="723" y="664"/>
                </a:cxn>
                <a:cxn ang="0">
                  <a:pos x="713" y="682"/>
                </a:cxn>
                <a:cxn ang="0">
                  <a:pos x="699" y="705"/>
                </a:cxn>
                <a:cxn ang="0">
                  <a:pos x="689" y="718"/>
                </a:cxn>
                <a:cxn ang="0">
                  <a:pos x="661" y="736"/>
                </a:cxn>
                <a:cxn ang="0">
                  <a:pos x="668" y="781"/>
                </a:cxn>
                <a:cxn ang="0">
                  <a:pos x="657" y="821"/>
                </a:cxn>
                <a:cxn ang="0">
                  <a:pos x="678" y="899"/>
                </a:cxn>
                <a:cxn ang="0">
                  <a:pos x="602" y="886"/>
                </a:cxn>
                <a:cxn ang="0">
                  <a:pos x="538" y="858"/>
                </a:cxn>
                <a:cxn ang="0">
                  <a:pos x="505" y="756"/>
                </a:cxn>
                <a:cxn ang="0">
                  <a:pos x="446" y="680"/>
                </a:cxn>
                <a:cxn ang="0">
                  <a:pos x="376" y="586"/>
                </a:cxn>
                <a:cxn ang="0">
                  <a:pos x="340" y="565"/>
                </a:cxn>
                <a:cxn ang="0">
                  <a:pos x="265" y="596"/>
                </a:cxn>
                <a:cxn ang="0">
                  <a:pos x="195" y="607"/>
                </a:cxn>
                <a:cxn ang="0">
                  <a:pos x="130" y="518"/>
                </a:cxn>
                <a:cxn ang="0">
                  <a:pos x="82" y="459"/>
                </a:cxn>
                <a:cxn ang="0">
                  <a:pos x="718" y="706"/>
                </a:cxn>
                <a:cxn ang="0">
                  <a:pos x="702" y="719"/>
                </a:cxn>
                <a:cxn ang="0">
                  <a:pos x="672" y="784"/>
                </a:cxn>
                <a:cxn ang="0">
                  <a:pos x="685" y="871"/>
                </a:cxn>
              </a:cxnLst>
              <a:rect l="0" t="0" r="r" b="b"/>
              <a:pathLst>
                <a:path w="948" h="908">
                  <a:moveTo>
                    <a:pt x="42" y="415"/>
                  </a:moveTo>
                  <a:lnTo>
                    <a:pt x="28" y="406"/>
                  </a:lnTo>
                  <a:lnTo>
                    <a:pt x="17" y="384"/>
                  </a:lnTo>
                  <a:lnTo>
                    <a:pt x="7" y="378"/>
                  </a:lnTo>
                  <a:lnTo>
                    <a:pt x="1" y="375"/>
                  </a:lnTo>
                  <a:lnTo>
                    <a:pt x="1" y="372"/>
                  </a:lnTo>
                  <a:lnTo>
                    <a:pt x="0" y="368"/>
                  </a:lnTo>
                  <a:lnTo>
                    <a:pt x="1" y="367"/>
                  </a:lnTo>
                  <a:lnTo>
                    <a:pt x="1" y="362"/>
                  </a:lnTo>
                  <a:lnTo>
                    <a:pt x="0" y="361"/>
                  </a:lnTo>
                  <a:lnTo>
                    <a:pt x="3" y="360"/>
                  </a:lnTo>
                  <a:lnTo>
                    <a:pt x="20" y="361"/>
                  </a:lnTo>
                  <a:lnTo>
                    <a:pt x="47" y="362"/>
                  </a:lnTo>
                  <a:lnTo>
                    <a:pt x="124" y="368"/>
                  </a:lnTo>
                  <a:lnTo>
                    <a:pt x="129" y="369"/>
                  </a:lnTo>
                  <a:lnTo>
                    <a:pt x="188" y="372"/>
                  </a:lnTo>
                  <a:lnTo>
                    <a:pt x="191" y="372"/>
                  </a:lnTo>
                  <a:lnTo>
                    <a:pt x="209" y="374"/>
                  </a:lnTo>
                  <a:lnTo>
                    <a:pt x="238" y="375"/>
                  </a:lnTo>
                  <a:lnTo>
                    <a:pt x="258" y="377"/>
                  </a:lnTo>
                  <a:lnTo>
                    <a:pt x="258" y="369"/>
                  </a:lnTo>
                  <a:lnTo>
                    <a:pt x="259" y="334"/>
                  </a:lnTo>
                  <a:lnTo>
                    <a:pt x="262" y="297"/>
                  </a:lnTo>
                  <a:lnTo>
                    <a:pt x="265" y="260"/>
                  </a:lnTo>
                  <a:lnTo>
                    <a:pt x="266" y="245"/>
                  </a:lnTo>
                  <a:lnTo>
                    <a:pt x="267" y="224"/>
                  </a:lnTo>
                  <a:lnTo>
                    <a:pt x="269" y="183"/>
                  </a:lnTo>
                  <a:lnTo>
                    <a:pt x="272" y="146"/>
                  </a:lnTo>
                  <a:lnTo>
                    <a:pt x="272" y="127"/>
                  </a:lnTo>
                  <a:lnTo>
                    <a:pt x="273" y="110"/>
                  </a:lnTo>
                  <a:lnTo>
                    <a:pt x="275" y="72"/>
                  </a:lnTo>
                  <a:lnTo>
                    <a:pt x="276" y="62"/>
                  </a:lnTo>
                  <a:lnTo>
                    <a:pt x="276" y="37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337" y="3"/>
                  </a:lnTo>
                  <a:lnTo>
                    <a:pt x="345" y="3"/>
                  </a:lnTo>
                  <a:lnTo>
                    <a:pt x="374" y="3"/>
                  </a:lnTo>
                  <a:lnTo>
                    <a:pt x="409" y="4"/>
                  </a:lnTo>
                  <a:lnTo>
                    <a:pt x="419" y="6"/>
                  </a:lnTo>
                  <a:lnTo>
                    <a:pt x="446" y="6"/>
                  </a:lnTo>
                  <a:lnTo>
                    <a:pt x="483" y="6"/>
                  </a:lnTo>
                  <a:lnTo>
                    <a:pt x="483" y="42"/>
                  </a:lnTo>
                  <a:lnTo>
                    <a:pt x="483" y="57"/>
                  </a:lnTo>
                  <a:lnTo>
                    <a:pt x="483" y="79"/>
                  </a:lnTo>
                  <a:lnTo>
                    <a:pt x="483" y="96"/>
                  </a:lnTo>
                  <a:lnTo>
                    <a:pt x="481" y="116"/>
                  </a:lnTo>
                  <a:lnTo>
                    <a:pt x="481" y="129"/>
                  </a:lnTo>
                  <a:lnTo>
                    <a:pt x="481" y="153"/>
                  </a:lnTo>
                  <a:lnTo>
                    <a:pt x="481" y="168"/>
                  </a:lnTo>
                  <a:lnTo>
                    <a:pt x="483" y="168"/>
                  </a:lnTo>
                  <a:lnTo>
                    <a:pt x="484" y="167"/>
                  </a:lnTo>
                  <a:lnTo>
                    <a:pt x="485" y="167"/>
                  </a:lnTo>
                  <a:lnTo>
                    <a:pt x="488" y="170"/>
                  </a:lnTo>
                  <a:lnTo>
                    <a:pt x="490" y="173"/>
                  </a:lnTo>
                  <a:lnTo>
                    <a:pt x="493" y="174"/>
                  </a:lnTo>
                  <a:lnTo>
                    <a:pt x="495" y="178"/>
                  </a:lnTo>
                  <a:lnTo>
                    <a:pt x="502" y="184"/>
                  </a:lnTo>
                  <a:lnTo>
                    <a:pt x="508" y="185"/>
                  </a:lnTo>
                  <a:lnTo>
                    <a:pt x="510" y="184"/>
                  </a:lnTo>
                  <a:lnTo>
                    <a:pt x="510" y="181"/>
                  </a:lnTo>
                  <a:lnTo>
                    <a:pt x="511" y="181"/>
                  </a:lnTo>
                  <a:lnTo>
                    <a:pt x="515" y="183"/>
                  </a:lnTo>
                  <a:lnTo>
                    <a:pt x="517" y="184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2" y="183"/>
                  </a:lnTo>
                  <a:lnTo>
                    <a:pt x="522" y="180"/>
                  </a:lnTo>
                  <a:lnTo>
                    <a:pt x="525" y="178"/>
                  </a:lnTo>
                  <a:lnTo>
                    <a:pt x="528" y="181"/>
                  </a:lnTo>
                  <a:lnTo>
                    <a:pt x="532" y="183"/>
                  </a:lnTo>
                  <a:lnTo>
                    <a:pt x="532" y="185"/>
                  </a:lnTo>
                  <a:lnTo>
                    <a:pt x="536" y="188"/>
                  </a:lnTo>
                  <a:lnTo>
                    <a:pt x="536" y="191"/>
                  </a:lnTo>
                  <a:lnTo>
                    <a:pt x="536" y="195"/>
                  </a:lnTo>
                  <a:lnTo>
                    <a:pt x="536" y="197"/>
                  </a:lnTo>
                  <a:lnTo>
                    <a:pt x="538" y="198"/>
                  </a:lnTo>
                  <a:lnTo>
                    <a:pt x="541" y="200"/>
                  </a:lnTo>
                  <a:lnTo>
                    <a:pt x="545" y="198"/>
                  </a:lnTo>
                  <a:lnTo>
                    <a:pt x="548" y="200"/>
                  </a:lnTo>
                  <a:lnTo>
                    <a:pt x="551" y="198"/>
                  </a:lnTo>
                  <a:lnTo>
                    <a:pt x="553" y="200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6" y="205"/>
                  </a:lnTo>
                  <a:lnTo>
                    <a:pt x="570" y="205"/>
                  </a:lnTo>
                  <a:lnTo>
                    <a:pt x="572" y="204"/>
                  </a:lnTo>
                  <a:lnTo>
                    <a:pt x="573" y="204"/>
                  </a:lnTo>
                  <a:lnTo>
                    <a:pt x="576" y="202"/>
                  </a:lnTo>
                  <a:lnTo>
                    <a:pt x="577" y="204"/>
                  </a:lnTo>
                  <a:lnTo>
                    <a:pt x="580" y="204"/>
                  </a:lnTo>
                  <a:lnTo>
                    <a:pt x="580" y="208"/>
                  </a:lnTo>
                  <a:lnTo>
                    <a:pt x="585" y="211"/>
                  </a:lnTo>
                  <a:lnTo>
                    <a:pt x="589" y="212"/>
                  </a:lnTo>
                  <a:lnTo>
                    <a:pt x="590" y="211"/>
                  </a:lnTo>
                  <a:lnTo>
                    <a:pt x="592" y="209"/>
                  </a:lnTo>
                  <a:lnTo>
                    <a:pt x="593" y="209"/>
                  </a:lnTo>
                  <a:lnTo>
                    <a:pt x="593" y="207"/>
                  </a:lnTo>
                  <a:lnTo>
                    <a:pt x="596" y="204"/>
                  </a:lnTo>
                  <a:lnTo>
                    <a:pt x="597" y="205"/>
                  </a:lnTo>
                  <a:lnTo>
                    <a:pt x="600" y="207"/>
                  </a:lnTo>
                  <a:lnTo>
                    <a:pt x="607" y="207"/>
                  </a:lnTo>
                  <a:lnTo>
                    <a:pt x="610" y="205"/>
                  </a:lnTo>
                  <a:lnTo>
                    <a:pt x="611" y="204"/>
                  </a:lnTo>
                  <a:lnTo>
                    <a:pt x="613" y="205"/>
                  </a:lnTo>
                  <a:lnTo>
                    <a:pt x="613" y="211"/>
                  </a:lnTo>
                  <a:lnTo>
                    <a:pt x="614" y="217"/>
                  </a:lnTo>
                  <a:lnTo>
                    <a:pt x="616" y="217"/>
                  </a:lnTo>
                  <a:lnTo>
                    <a:pt x="619" y="218"/>
                  </a:lnTo>
                  <a:lnTo>
                    <a:pt x="621" y="217"/>
                  </a:lnTo>
                  <a:lnTo>
                    <a:pt x="624" y="219"/>
                  </a:lnTo>
                  <a:lnTo>
                    <a:pt x="623" y="221"/>
                  </a:lnTo>
                  <a:lnTo>
                    <a:pt x="624" y="222"/>
                  </a:lnTo>
                  <a:lnTo>
                    <a:pt x="621" y="224"/>
                  </a:lnTo>
                  <a:lnTo>
                    <a:pt x="621" y="225"/>
                  </a:lnTo>
                  <a:lnTo>
                    <a:pt x="623" y="226"/>
                  </a:lnTo>
                  <a:lnTo>
                    <a:pt x="627" y="226"/>
                  </a:lnTo>
                  <a:lnTo>
                    <a:pt x="630" y="228"/>
                  </a:lnTo>
                  <a:lnTo>
                    <a:pt x="634" y="225"/>
                  </a:lnTo>
                  <a:lnTo>
                    <a:pt x="637" y="222"/>
                  </a:lnTo>
                  <a:lnTo>
                    <a:pt x="638" y="221"/>
                  </a:lnTo>
                  <a:lnTo>
                    <a:pt x="641" y="218"/>
                  </a:lnTo>
                  <a:lnTo>
                    <a:pt x="643" y="217"/>
                  </a:lnTo>
                  <a:lnTo>
                    <a:pt x="648" y="218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51" y="224"/>
                  </a:lnTo>
                  <a:lnTo>
                    <a:pt x="654" y="224"/>
                  </a:lnTo>
                  <a:lnTo>
                    <a:pt x="657" y="224"/>
                  </a:lnTo>
                  <a:lnTo>
                    <a:pt x="658" y="224"/>
                  </a:lnTo>
                  <a:lnTo>
                    <a:pt x="658" y="225"/>
                  </a:lnTo>
                  <a:lnTo>
                    <a:pt x="658" y="229"/>
                  </a:lnTo>
                  <a:lnTo>
                    <a:pt x="661" y="231"/>
                  </a:lnTo>
                  <a:lnTo>
                    <a:pt x="665" y="231"/>
                  </a:lnTo>
                  <a:lnTo>
                    <a:pt x="667" y="228"/>
                  </a:lnTo>
                  <a:lnTo>
                    <a:pt x="668" y="226"/>
                  </a:lnTo>
                  <a:lnTo>
                    <a:pt x="668" y="225"/>
                  </a:lnTo>
                  <a:lnTo>
                    <a:pt x="671" y="226"/>
                  </a:lnTo>
                  <a:lnTo>
                    <a:pt x="672" y="228"/>
                  </a:lnTo>
                  <a:lnTo>
                    <a:pt x="672" y="226"/>
                  </a:lnTo>
                  <a:lnTo>
                    <a:pt x="672" y="225"/>
                  </a:lnTo>
                  <a:lnTo>
                    <a:pt x="675" y="224"/>
                  </a:lnTo>
                  <a:lnTo>
                    <a:pt x="677" y="224"/>
                  </a:lnTo>
                  <a:lnTo>
                    <a:pt x="679" y="228"/>
                  </a:lnTo>
                  <a:lnTo>
                    <a:pt x="678" y="228"/>
                  </a:lnTo>
                  <a:lnTo>
                    <a:pt x="677" y="229"/>
                  </a:lnTo>
                  <a:lnTo>
                    <a:pt x="675" y="231"/>
                  </a:lnTo>
                  <a:lnTo>
                    <a:pt x="677" y="236"/>
                  </a:lnTo>
                  <a:lnTo>
                    <a:pt x="679" y="239"/>
                  </a:lnTo>
                  <a:lnTo>
                    <a:pt x="682" y="239"/>
                  </a:lnTo>
                  <a:lnTo>
                    <a:pt x="684" y="238"/>
                  </a:lnTo>
                  <a:lnTo>
                    <a:pt x="685" y="238"/>
                  </a:lnTo>
                  <a:lnTo>
                    <a:pt x="684" y="232"/>
                  </a:lnTo>
                  <a:lnTo>
                    <a:pt x="686" y="231"/>
                  </a:lnTo>
                  <a:lnTo>
                    <a:pt x="685" y="229"/>
                  </a:lnTo>
                  <a:lnTo>
                    <a:pt x="685" y="228"/>
                  </a:lnTo>
                  <a:lnTo>
                    <a:pt x="688" y="229"/>
                  </a:lnTo>
                  <a:lnTo>
                    <a:pt x="689" y="228"/>
                  </a:lnTo>
                  <a:lnTo>
                    <a:pt x="691" y="226"/>
                  </a:lnTo>
                  <a:lnTo>
                    <a:pt x="691" y="221"/>
                  </a:lnTo>
                  <a:lnTo>
                    <a:pt x="692" y="221"/>
                  </a:lnTo>
                  <a:lnTo>
                    <a:pt x="695" y="219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699" y="225"/>
                  </a:lnTo>
                  <a:lnTo>
                    <a:pt x="701" y="226"/>
                  </a:lnTo>
                  <a:lnTo>
                    <a:pt x="701" y="228"/>
                  </a:lnTo>
                  <a:lnTo>
                    <a:pt x="703" y="226"/>
                  </a:lnTo>
                  <a:lnTo>
                    <a:pt x="705" y="226"/>
                  </a:lnTo>
                  <a:lnTo>
                    <a:pt x="708" y="229"/>
                  </a:lnTo>
                  <a:lnTo>
                    <a:pt x="711" y="229"/>
                  </a:lnTo>
                  <a:lnTo>
                    <a:pt x="712" y="228"/>
                  </a:lnTo>
                  <a:lnTo>
                    <a:pt x="713" y="224"/>
                  </a:lnTo>
                  <a:lnTo>
                    <a:pt x="713" y="222"/>
                  </a:lnTo>
                  <a:lnTo>
                    <a:pt x="719" y="224"/>
                  </a:lnTo>
                  <a:lnTo>
                    <a:pt x="718" y="226"/>
                  </a:lnTo>
                  <a:lnTo>
                    <a:pt x="718" y="228"/>
                  </a:lnTo>
                  <a:lnTo>
                    <a:pt x="720" y="229"/>
                  </a:lnTo>
                  <a:lnTo>
                    <a:pt x="725" y="231"/>
                  </a:lnTo>
                  <a:lnTo>
                    <a:pt x="726" y="232"/>
                  </a:lnTo>
                  <a:lnTo>
                    <a:pt x="726" y="234"/>
                  </a:lnTo>
                  <a:lnTo>
                    <a:pt x="732" y="232"/>
                  </a:lnTo>
                  <a:lnTo>
                    <a:pt x="735" y="236"/>
                  </a:lnTo>
                  <a:lnTo>
                    <a:pt x="736" y="239"/>
                  </a:lnTo>
                  <a:lnTo>
                    <a:pt x="739" y="239"/>
                  </a:lnTo>
                  <a:lnTo>
                    <a:pt x="740" y="239"/>
                  </a:lnTo>
                  <a:lnTo>
                    <a:pt x="740" y="235"/>
                  </a:lnTo>
                  <a:lnTo>
                    <a:pt x="742" y="234"/>
                  </a:lnTo>
                  <a:lnTo>
                    <a:pt x="746" y="235"/>
                  </a:lnTo>
                  <a:lnTo>
                    <a:pt x="747" y="235"/>
                  </a:lnTo>
                  <a:lnTo>
                    <a:pt x="749" y="234"/>
                  </a:lnTo>
                  <a:lnTo>
                    <a:pt x="749" y="231"/>
                  </a:lnTo>
                  <a:lnTo>
                    <a:pt x="750" y="229"/>
                  </a:lnTo>
                  <a:lnTo>
                    <a:pt x="747" y="231"/>
                  </a:lnTo>
                  <a:lnTo>
                    <a:pt x="747" y="229"/>
                  </a:lnTo>
                  <a:lnTo>
                    <a:pt x="749" y="229"/>
                  </a:lnTo>
                  <a:lnTo>
                    <a:pt x="750" y="228"/>
                  </a:lnTo>
                  <a:lnTo>
                    <a:pt x="753" y="229"/>
                  </a:lnTo>
                  <a:lnTo>
                    <a:pt x="754" y="228"/>
                  </a:lnTo>
                  <a:lnTo>
                    <a:pt x="757" y="228"/>
                  </a:lnTo>
                  <a:lnTo>
                    <a:pt x="759" y="226"/>
                  </a:lnTo>
                  <a:lnTo>
                    <a:pt x="760" y="228"/>
                  </a:lnTo>
                  <a:lnTo>
                    <a:pt x="760" y="226"/>
                  </a:lnTo>
                  <a:lnTo>
                    <a:pt x="760" y="225"/>
                  </a:lnTo>
                  <a:lnTo>
                    <a:pt x="762" y="226"/>
                  </a:lnTo>
                  <a:lnTo>
                    <a:pt x="763" y="225"/>
                  </a:lnTo>
                  <a:lnTo>
                    <a:pt x="764" y="224"/>
                  </a:lnTo>
                  <a:lnTo>
                    <a:pt x="771" y="226"/>
                  </a:lnTo>
                  <a:lnTo>
                    <a:pt x="773" y="226"/>
                  </a:lnTo>
                  <a:lnTo>
                    <a:pt x="774" y="225"/>
                  </a:lnTo>
                  <a:lnTo>
                    <a:pt x="777" y="226"/>
                  </a:lnTo>
                  <a:lnTo>
                    <a:pt x="777" y="224"/>
                  </a:lnTo>
                  <a:lnTo>
                    <a:pt x="777" y="222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86" y="219"/>
                  </a:lnTo>
                  <a:lnTo>
                    <a:pt x="787" y="219"/>
                  </a:lnTo>
                  <a:lnTo>
                    <a:pt x="787" y="218"/>
                  </a:lnTo>
                  <a:lnTo>
                    <a:pt x="788" y="218"/>
                  </a:lnTo>
                  <a:lnTo>
                    <a:pt x="791" y="218"/>
                  </a:lnTo>
                  <a:lnTo>
                    <a:pt x="793" y="221"/>
                  </a:lnTo>
                  <a:lnTo>
                    <a:pt x="794" y="221"/>
                  </a:lnTo>
                  <a:lnTo>
                    <a:pt x="794" y="222"/>
                  </a:lnTo>
                  <a:lnTo>
                    <a:pt x="793" y="222"/>
                  </a:lnTo>
                  <a:lnTo>
                    <a:pt x="794" y="222"/>
                  </a:lnTo>
                  <a:lnTo>
                    <a:pt x="795" y="224"/>
                  </a:lnTo>
                  <a:lnTo>
                    <a:pt x="798" y="222"/>
                  </a:lnTo>
                  <a:lnTo>
                    <a:pt x="798" y="224"/>
                  </a:lnTo>
                  <a:lnTo>
                    <a:pt x="807" y="224"/>
                  </a:lnTo>
                  <a:lnTo>
                    <a:pt x="807" y="221"/>
                  </a:lnTo>
                  <a:lnTo>
                    <a:pt x="810" y="222"/>
                  </a:lnTo>
                  <a:lnTo>
                    <a:pt x="811" y="222"/>
                  </a:lnTo>
                  <a:lnTo>
                    <a:pt x="811" y="219"/>
                  </a:lnTo>
                  <a:lnTo>
                    <a:pt x="812" y="221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20" y="217"/>
                  </a:lnTo>
                  <a:lnTo>
                    <a:pt x="821" y="217"/>
                  </a:lnTo>
                  <a:lnTo>
                    <a:pt x="821" y="219"/>
                  </a:lnTo>
                  <a:lnTo>
                    <a:pt x="822" y="219"/>
                  </a:lnTo>
                  <a:lnTo>
                    <a:pt x="824" y="218"/>
                  </a:lnTo>
                  <a:lnTo>
                    <a:pt x="825" y="219"/>
                  </a:lnTo>
                  <a:lnTo>
                    <a:pt x="824" y="221"/>
                  </a:lnTo>
                  <a:lnTo>
                    <a:pt x="825" y="221"/>
                  </a:lnTo>
                  <a:lnTo>
                    <a:pt x="827" y="219"/>
                  </a:lnTo>
                  <a:lnTo>
                    <a:pt x="827" y="221"/>
                  </a:lnTo>
                  <a:lnTo>
                    <a:pt x="828" y="222"/>
                  </a:lnTo>
                  <a:lnTo>
                    <a:pt x="828" y="224"/>
                  </a:lnTo>
                  <a:lnTo>
                    <a:pt x="829" y="222"/>
                  </a:lnTo>
                  <a:lnTo>
                    <a:pt x="831" y="224"/>
                  </a:lnTo>
                  <a:lnTo>
                    <a:pt x="832" y="224"/>
                  </a:lnTo>
                  <a:lnTo>
                    <a:pt x="834" y="225"/>
                  </a:lnTo>
                  <a:lnTo>
                    <a:pt x="835" y="225"/>
                  </a:lnTo>
                  <a:lnTo>
                    <a:pt x="835" y="226"/>
                  </a:lnTo>
                  <a:lnTo>
                    <a:pt x="837" y="226"/>
                  </a:lnTo>
                  <a:lnTo>
                    <a:pt x="837" y="228"/>
                  </a:lnTo>
                  <a:lnTo>
                    <a:pt x="837" y="229"/>
                  </a:lnTo>
                  <a:lnTo>
                    <a:pt x="839" y="231"/>
                  </a:lnTo>
                  <a:lnTo>
                    <a:pt x="841" y="232"/>
                  </a:lnTo>
                  <a:lnTo>
                    <a:pt x="844" y="232"/>
                  </a:lnTo>
                  <a:lnTo>
                    <a:pt x="845" y="234"/>
                  </a:lnTo>
                  <a:lnTo>
                    <a:pt x="846" y="232"/>
                  </a:lnTo>
                  <a:lnTo>
                    <a:pt x="848" y="232"/>
                  </a:lnTo>
                  <a:lnTo>
                    <a:pt x="846" y="234"/>
                  </a:lnTo>
                  <a:lnTo>
                    <a:pt x="848" y="234"/>
                  </a:lnTo>
                  <a:lnTo>
                    <a:pt x="848" y="235"/>
                  </a:lnTo>
                  <a:lnTo>
                    <a:pt x="849" y="235"/>
                  </a:lnTo>
                  <a:lnTo>
                    <a:pt x="848" y="236"/>
                  </a:lnTo>
                  <a:lnTo>
                    <a:pt x="849" y="236"/>
                  </a:lnTo>
                  <a:lnTo>
                    <a:pt x="852" y="236"/>
                  </a:lnTo>
                  <a:lnTo>
                    <a:pt x="855" y="236"/>
                  </a:lnTo>
                  <a:lnTo>
                    <a:pt x="856" y="238"/>
                  </a:lnTo>
                  <a:lnTo>
                    <a:pt x="855" y="238"/>
                  </a:lnTo>
                  <a:lnTo>
                    <a:pt x="855" y="239"/>
                  </a:lnTo>
                  <a:lnTo>
                    <a:pt x="856" y="239"/>
                  </a:lnTo>
                  <a:lnTo>
                    <a:pt x="856" y="238"/>
                  </a:lnTo>
                  <a:lnTo>
                    <a:pt x="859" y="239"/>
                  </a:lnTo>
                  <a:lnTo>
                    <a:pt x="861" y="238"/>
                  </a:lnTo>
                  <a:lnTo>
                    <a:pt x="862" y="238"/>
                  </a:lnTo>
                  <a:lnTo>
                    <a:pt x="862" y="239"/>
                  </a:lnTo>
                  <a:lnTo>
                    <a:pt x="861" y="239"/>
                  </a:lnTo>
                  <a:lnTo>
                    <a:pt x="863" y="239"/>
                  </a:lnTo>
                  <a:lnTo>
                    <a:pt x="863" y="241"/>
                  </a:lnTo>
                  <a:lnTo>
                    <a:pt x="862" y="241"/>
                  </a:lnTo>
                  <a:lnTo>
                    <a:pt x="863" y="242"/>
                  </a:lnTo>
                  <a:lnTo>
                    <a:pt x="865" y="241"/>
                  </a:lnTo>
                  <a:lnTo>
                    <a:pt x="865" y="242"/>
                  </a:lnTo>
                  <a:lnTo>
                    <a:pt x="866" y="242"/>
                  </a:lnTo>
                  <a:lnTo>
                    <a:pt x="868" y="241"/>
                  </a:lnTo>
                  <a:lnTo>
                    <a:pt x="871" y="241"/>
                  </a:lnTo>
                  <a:lnTo>
                    <a:pt x="871" y="242"/>
                  </a:lnTo>
                  <a:lnTo>
                    <a:pt x="871" y="243"/>
                  </a:lnTo>
                  <a:lnTo>
                    <a:pt x="872" y="243"/>
                  </a:lnTo>
                  <a:lnTo>
                    <a:pt x="873" y="246"/>
                  </a:lnTo>
                  <a:lnTo>
                    <a:pt x="875" y="246"/>
                  </a:lnTo>
                  <a:lnTo>
                    <a:pt x="875" y="245"/>
                  </a:lnTo>
                  <a:lnTo>
                    <a:pt x="876" y="245"/>
                  </a:lnTo>
                  <a:lnTo>
                    <a:pt x="876" y="246"/>
                  </a:lnTo>
                  <a:lnTo>
                    <a:pt x="875" y="248"/>
                  </a:lnTo>
                  <a:lnTo>
                    <a:pt x="876" y="248"/>
                  </a:lnTo>
                  <a:lnTo>
                    <a:pt x="879" y="246"/>
                  </a:lnTo>
                  <a:lnTo>
                    <a:pt x="880" y="248"/>
                  </a:lnTo>
                  <a:lnTo>
                    <a:pt x="880" y="245"/>
                  </a:lnTo>
                  <a:lnTo>
                    <a:pt x="882" y="245"/>
                  </a:lnTo>
                  <a:lnTo>
                    <a:pt x="883" y="245"/>
                  </a:lnTo>
                  <a:lnTo>
                    <a:pt x="883" y="246"/>
                  </a:lnTo>
                  <a:lnTo>
                    <a:pt x="885" y="243"/>
                  </a:lnTo>
                  <a:lnTo>
                    <a:pt x="886" y="245"/>
                  </a:lnTo>
                  <a:lnTo>
                    <a:pt x="885" y="246"/>
                  </a:lnTo>
                  <a:lnTo>
                    <a:pt x="888" y="246"/>
                  </a:lnTo>
                  <a:lnTo>
                    <a:pt x="888" y="245"/>
                  </a:lnTo>
                  <a:lnTo>
                    <a:pt x="890" y="243"/>
                  </a:lnTo>
                  <a:lnTo>
                    <a:pt x="890" y="246"/>
                  </a:lnTo>
                  <a:lnTo>
                    <a:pt x="895" y="245"/>
                  </a:lnTo>
                  <a:lnTo>
                    <a:pt x="896" y="243"/>
                  </a:lnTo>
                  <a:lnTo>
                    <a:pt x="897" y="245"/>
                  </a:lnTo>
                  <a:lnTo>
                    <a:pt x="899" y="246"/>
                  </a:lnTo>
                  <a:lnTo>
                    <a:pt x="900" y="270"/>
                  </a:lnTo>
                  <a:lnTo>
                    <a:pt x="902" y="292"/>
                  </a:lnTo>
                  <a:lnTo>
                    <a:pt x="902" y="303"/>
                  </a:lnTo>
                  <a:lnTo>
                    <a:pt x="903" y="318"/>
                  </a:lnTo>
                  <a:lnTo>
                    <a:pt x="904" y="344"/>
                  </a:lnTo>
                  <a:lnTo>
                    <a:pt x="904" y="361"/>
                  </a:lnTo>
                  <a:lnTo>
                    <a:pt x="906" y="378"/>
                  </a:lnTo>
                  <a:lnTo>
                    <a:pt x="907" y="378"/>
                  </a:lnTo>
                  <a:lnTo>
                    <a:pt x="907" y="379"/>
                  </a:lnTo>
                  <a:lnTo>
                    <a:pt x="910" y="381"/>
                  </a:lnTo>
                  <a:lnTo>
                    <a:pt x="910" y="384"/>
                  </a:lnTo>
                  <a:lnTo>
                    <a:pt x="913" y="385"/>
                  </a:lnTo>
                  <a:lnTo>
                    <a:pt x="914" y="385"/>
                  </a:lnTo>
                  <a:lnTo>
                    <a:pt x="914" y="386"/>
                  </a:lnTo>
                  <a:lnTo>
                    <a:pt x="916" y="385"/>
                  </a:lnTo>
                  <a:lnTo>
                    <a:pt x="916" y="388"/>
                  </a:lnTo>
                  <a:lnTo>
                    <a:pt x="917" y="388"/>
                  </a:lnTo>
                  <a:lnTo>
                    <a:pt x="917" y="389"/>
                  </a:lnTo>
                  <a:lnTo>
                    <a:pt x="919" y="392"/>
                  </a:lnTo>
                  <a:lnTo>
                    <a:pt x="921" y="394"/>
                  </a:lnTo>
                  <a:lnTo>
                    <a:pt x="921" y="395"/>
                  </a:lnTo>
                  <a:lnTo>
                    <a:pt x="921" y="398"/>
                  </a:lnTo>
                  <a:lnTo>
                    <a:pt x="923" y="399"/>
                  </a:lnTo>
                  <a:lnTo>
                    <a:pt x="923" y="401"/>
                  </a:lnTo>
                  <a:lnTo>
                    <a:pt x="924" y="401"/>
                  </a:lnTo>
                  <a:lnTo>
                    <a:pt x="923" y="403"/>
                  </a:lnTo>
                  <a:lnTo>
                    <a:pt x="923" y="405"/>
                  </a:lnTo>
                  <a:lnTo>
                    <a:pt x="923" y="406"/>
                  </a:lnTo>
                  <a:lnTo>
                    <a:pt x="923" y="409"/>
                  </a:lnTo>
                  <a:lnTo>
                    <a:pt x="921" y="409"/>
                  </a:lnTo>
                  <a:lnTo>
                    <a:pt x="921" y="411"/>
                  </a:lnTo>
                  <a:lnTo>
                    <a:pt x="923" y="412"/>
                  </a:lnTo>
                  <a:lnTo>
                    <a:pt x="924" y="413"/>
                  </a:lnTo>
                  <a:lnTo>
                    <a:pt x="926" y="416"/>
                  </a:lnTo>
                  <a:lnTo>
                    <a:pt x="927" y="416"/>
                  </a:lnTo>
                  <a:lnTo>
                    <a:pt x="929" y="415"/>
                  </a:lnTo>
                  <a:lnTo>
                    <a:pt x="930" y="416"/>
                  </a:lnTo>
                  <a:lnTo>
                    <a:pt x="931" y="416"/>
                  </a:lnTo>
                  <a:lnTo>
                    <a:pt x="930" y="419"/>
                  </a:lnTo>
                  <a:lnTo>
                    <a:pt x="929" y="419"/>
                  </a:lnTo>
                  <a:lnTo>
                    <a:pt x="930" y="422"/>
                  </a:lnTo>
                  <a:lnTo>
                    <a:pt x="933" y="422"/>
                  </a:lnTo>
                  <a:lnTo>
                    <a:pt x="931" y="423"/>
                  </a:lnTo>
                  <a:lnTo>
                    <a:pt x="933" y="423"/>
                  </a:lnTo>
                  <a:lnTo>
                    <a:pt x="933" y="425"/>
                  </a:lnTo>
                  <a:lnTo>
                    <a:pt x="933" y="426"/>
                  </a:lnTo>
                  <a:lnTo>
                    <a:pt x="936" y="426"/>
                  </a:lnTo>
                  <a:lnTo>
                    <a:pt x="936" y="429"/>
                  </a:lnTo>
                  <a:lnTo>
                    <a:pt x="937" y="429"/>
                  </a:lnTo>
                  <a:lnTo>
                    <a:pt x="934" y="432"/>
                  </a:lnTo>
                  <a:lnTo>
                    <a:pt x="934" y="433"/>
                  </a:lnTo>
                  <a:lnTo>
                    <a:pt x="936" y="436"/>
                  </a:lnTo>
                  <a:lnTo>
                    <a:pt x="937" y="436"/>
                  </a:lnTo>
                  <a:lnTo>
                    <a:pt x="938" y="437"/>
                  </a:lnTo>
                  <a:lnTo>
                    <a:pt x="938" y="436"/>
                  </a:lnTo>
                  <a:lnTo>
                    <a:pt x="940" y="437"/>
                  </a:lnTo>
                  <a:lnTo>
                    <a:pt x="940" y="439"/>
                  </a:lnTo>
                  <a:lnTo>
                    <a:pt x="941" y="440"/>
                  </a:lnTo>
                  <a:lnTo>
                    <a:pt x="940" y="443"/>
                  </a:lnTo>
                  <a:lnTo>
                    <a:pt x="941" y="444"/>
                  </a:lnTo>
                  <a:lnTo>
                    <a:pt x="943" y="446"/>
                  </a:lnTo>
                  <a:lnTo>
                    <a:pt x="944" y="443"/>
                  </a:lnTo>
                  <a:lnTo>
                    <a:pt x="946" y="444"/>
                  </a:lnTo>
                  <a:lnTo>
                    <a:pt x="946" y="446"/>
                  </a:lnTo>
                  <a:lnTo>
                    <a:pt x="944" y="446"/>
                  </a:lnTo>
                  <a:lnTo>
                    <a:pt x="946" y="449"/>
                  </a:lnTo>
                  <a:lnTo>
                    <a:pt x="946" y="450"/>
                  </a:lnTo>
                  <a:lnTo>
                    <a:pt x="944" y="450"/>
                  </a:lnTo>
                  <a:lnTo>
                    <a:pt x="944" y="452"/>
                  </a:lnTo>
                  <a:lnTo>
                    <a:pt x="946" y="452"/>
                  </a:lnTo>
                  <a:lnTo>
                    <a:pt x="946" y="453"/>
                  </a:lnTo>
                  <a:lnTo>
                    <a:pt x="947" y="453"/>
                  </a:lnTo>
                  <a:lnTo>
                    <a:pt x="947" y="454"/>
                  </a:lnTo>
                  <a:lnTo>
                    <a:pt x="948" y="456"/>
                  </a:lnTo>
                  <a:lnTo>
                    <a:pt x="946" y="459"/>
                  </a:lnTo>
                  <a:lnTo>
                    <a:pt x="944" y="459"/>
                  </a:lnTo>
                  <a:lnTo>
                    <a:pt x="944" y="460"/>
                  </a:lnTo>
                  <a:lnTo>
                    <a:pt x="944" y="461"/>
                  </a:lnTo>
                  <a:lnTo>
                    <a:pt x="946" y="461"/>
                  </a:lnTo>
                  <a:lnTo>
                    <a:pt x="946" y="463"/>
                  </a:lnTo>
                  <a:lnTo>
                    <a:pt x="947" y="463"/>
                  </a:lnTo>
                  <a:lnTo>
                    <a:pt x="947" y="464"/>
                  </a:lnTo>
                  <a:lnTo>
                    <a:pt x="947" y="466"/>
                  </a:lnTo>
                  <a:lnTo>
                    <a:pt x="946" y="466"/>
                  </a:lnTo>
                  <a:lnTo>
                    <a:pt x="946" y="467"/>
                  </a:lnTo>
                  <a:lnTo>
                    <a:pt x="944" y="469"/>
                  </a:lnTo>
                  <a:lnTo>
                    <a:pt x="944" y="470"/>
                  </a:lnTo>
                  <a:lnTo>
                    <a:pt x="946" y="471"/>
                  </a:lnTo>
                  <a:lnTo>
                    <a:pt x="944" y="473"/>
                  </a:lnTo>
                  <a:lnTo>
                    <a:pt x="946" y="473"/>
                  </a:lnTo>
                  <a:lnTo>
                    <a:pt x="946" y="474"/>
                  </a:lnTo>
                  <a:lnTo>
                    <a:pt x="944" y="477"/>
                  </a:lnTo>
                  <a:lnTo>
                    <a:pt x="944" y="478"/>
                  </a:lnTo>
                  <a:lnTo>
                    <a:pt x="941" y="481"/>
                  </a:lnTo>
                  <a:lnTo>
                    <a:pt x="941" y="483"/>
                  </a:lnTo>
                  <a:lnTo>
                    <a:pt x="941" y="484"/>
                  </a:lnTo>
                  <a:lnTo>
                    <a:pt x="941" y="487"/>
                  </a:lnTo>
                  <a:lnTo>
                    <a:pt x="938" y="487"/>
                  </a:lnTo>
                  <a:lnTo>
                    <a:pt x="937" y="491"/>
                  </a:lnTo>
                  <a:lnTo>
                    <a:pt x="936" y="491"/>
                  </a:lnTo>
                  <a:lnTo>
                    <a:pt x="937" y="493"/>
                  </a:lnTo>
                  <a:lnTo>
                    <a:pt x="936" y="493"/>
                  </a:lnTo>
                  <a:lnTo>
                    <a:pt x="938" y="494"/>
                  </a:lnTo>
                  <a:lnTo>
                    <a:pt x="936" y="494"/>
                  </a:lnTo>
                  <a:lnTo>
                    <a:pt x="934" y="495"/>
                  </a:lnTo>
                  <a:lnTo>
                    <a:pt x="934" y="497"/>
                  </a:lnTo>
                  <a:lnTo>
                    <a:pt x="933" y="498"/>
                  </a:lnTo>
                  <a:lnTo>
                    <a:pt x="936" y="501"/>
                  </a:lnTo>
                  <a:lnTo>
                    <a:pt x="936" y="503"/>
                  </a:lnTo>
                  <a:lnTo>
                    <a:pt x="936" y="504"/>
                  </a:lnTo>
                  <a:lnTo>
                    <a:pt x="937" y="505"/>
                  </a:lnTo>
                  <a:lnTo>
                    <a:pt x="936" y="505"/>
                  </a:lnTo>
                  <a:lnTo>
                    <a:pt x="937" y="507"/>
                  </a:lnTo>
                  <a:lnTo>
                    <a:pt x="936" y="508"/>
                  </a:lnTo>
                  <a:lnTo>
                    <a:pt x="934" y="510"/>
                  </a:lnTo>
                  <a:lnTo>
                    <a:pt x="933" y="512"/>
                  </a:lnTo>
                  <a:lnTo>
                    <a:pt x="933" y="514"/>
                  </a:lnTo>
                  <a:lnTo>
                    <a:pt x="933" y="515"/>
                  </a:lnTo>
                  <a:lnTo>
                    <a:pt x="933" y="517"/>
                  </a:lnTo>
                  <a:lnTo>
                    <a:pt x="936" y="520"/>
                  </a:lnTo>
                  <a:lnTo>
                    <a:pt x="937" y="520"/>
                  </a:lnTo>
                  <a:lnTo>
                    <a:pt x="937" y="524"/>
                  </a:lnTo>
                  <a:lnTo>
                    <a:pt x="937" y="527"/>
                  </a:lnTo>
                  <a:lnTo>
                    <a:pt x="937" y="529"/>
                  </a:lnTo>
                  <a:lnTo>
                    <a:pt x="938" y="529"/>
                  </a:lnTo>
                  <a:lnTo>
                    <a:pt x="938" y="532"/>
                  </a:lnTo>
                  <a:lnTo>
                    <a:pt x="938" y="535"/>
                  </a:lnTo>
                  <a:lnTo>
                    <a:pt x="937" y="535"/>
                  </a:lnTo>
                  <a:lnTo>
                    <a:pt x="937" y="537"/>
                  </a:lnTo>
                  <a:lnTo>
                    <a:pt x="937" y="539"/>
                  </a:lnTo>
                  <a:lnTo>
                    <a:pt x="934" y="545"/>
                  </a:lnTo>
                  <a:lnTo>
                    <a:pt x="927" y="546"/>
                  </a:lnTo>
                  <a:lnTo>
                    <a:pt x="927" y="548"/>
                  </a:lnTo>
                  <a:lnTo>
                    <a:pt x="920" y="561"/>
                  </a:lnTo>
                  <a:lnTo>
                    <a:pt x="930" y="573"/>
                  </a:lnTo>
                  <a:lnTo>
                    <a:pt x="913" y="573"/>
                  </a:lnTo>
                  <a:lnTo>
                    <a:pt x="892" y="585"/>
                  </a:lnTo>
                  <a:lnTo>
                    <a:pt x="890" y="585"/>
                  </a:lnTo>
                  <a:lnTo>
                    <a:pt x="868" y="596"/>
                  </a:lnTo>
                  <a:lnTo>
                    <a:pt x="862" y="602"/>
                  </a:lnTo>
                  <a:lnTo>
                    <a:pt x="861" y="600"/>
                  </a:lnTo>
                  <a:lnTo>
                    <a:pt x="868" y="592"/>
                  </a:lnTo>
                  <a:lnTo>
                    <a:pt x="876" y="588"/>
                  </a:lnTo>
                  <a:lnTo>
                    <a:pt x="882" y="589"/>
                  </a:lnTo>
                  <a:lnTo>
                    <a:pt x="883" y="585"/>
                  </a:lnTo>
                  <a:lnTo>
                    <a:pt x="880" y="586"/>
                  </a:lnTo>
                  <a:lnTo>
                    <a:pt x="879" y="585"/>
                  </a:lnTo>
                  <a:lnTo>
                    <a:pt x="876" y="583"/>
                  </a:lnTo>
                  <a:lnTo>
                    <a:pt x="861" y="588"/>
                  </a:lnTo>
                  <a:lnTo>
                    <a:pt x="866" y="578"/>
                  </a:lnTo>
                  <a:lnTo>
                    <a:pt x="866" y="569"/>
                  </a:lnTo>
                  <a:lnTo>
                    <a:pt x="863" y="566"/>
                  </a:lnTo>
                  <a:lnTo>
                    <a:pt x="856" y="569"/>
                  </a:lnTo>
                  <a:lnTo>
                    <a:pt x="852" y="576"/>
                  </a:lnTo>
                  <a:lnTo>
                    <a:pt x="849" y="576"/>
                  </a:lnTo>
                  <a:lnTo>
                    <a:pt x="837" y="566"/>
                  </a:lnTo>
                  <a:lnTo>
                    <a:pt x="841" y="573"/>
                  </a:lnTo>
                  <a:lnTo>
                    <a:pt x="845" y="576"/>
                  </a:lnTo>
                  <a:lnTo>
                    <a:pt x="844" y="586"/>
                  </a:lnTo>
                  <a:lnTo>
                    <a:pt x="851" y="590"/>
                  </a:lnTo>
                  <a:lnTo>
                    <a:pt x="846" y="595"/>
                  </a:lnTo>
                  <a:lnTo>
                    <a:pt x="849" y="595"/>
                  </a:lnTo>
                  <a:lnTo>
                    <a:pt x="848" y="597"/>
                  </a:lnTo>
                  <a:lnTo>
                    <a:pt x="851" y="597"/>
                  </a:lnTo>
                  <a:lnTo>
                    <a:pt x="851" y="596"/>
                  </a:lnTo>
                  <a:lnTo>
                    <a:pt x="852" y="599"/>
                  </a:lnTo>
                  <a:lnTo>
                    <a:pt x="858" y="602"/>
                  </a:lnTo>
                  <a:lnTo>
                    <a:pt x="852" y="600"/>
                  </a:lnTo>
                  <a:lnTo>
                    <a:pt x="852" y="607"/>
                  </a:lnTo>
                  <a:lnTo>
                    <a:pt x="848" y="606"/>
                  </a:lnTo>
                  <a:lnTo>
                    <a:pt x="841" y="617"/>
                  </a:lnTo>
                  <a:lnTo>
                    <a:pt x="834" y="617"/>
                  </a:lnTo>
                  <a:lnTo>
                    <a:pt x="834" y="624"/>
                  </a:lnTo>
                  <a:lnTo>
                    <a:pt x="831" y="626"/>
                  </a:lnTo>
                  <a:lnTo>
                    <a:pt x="828" y="636"/>
                  </a:lnTo>
                  <a:lnTo>
                    <a:pt x="807" y="651"/>
                  </a:lnTo>
                  <a:lnTo>
                    <a:pt x="795" y="658"/>
                  </a:lnTo>
                  <a:lnTo>
                    <a:pt x="797" y="657"/>
                  </a:lnTo>
                  <a:lnTo>
                    <a:pt x="788" y="658"/>
                  </a:lnTo>
                  <a:lnTo>
                    <a:pt x="777" y="663"/>
                  </a:lnTo>
                  <a:lnTo>
                    <a:pt x="776" y="668"/>
                  </a:lnTo>
                  <a:lnTo>
                    <a:pt x="794" y="660"/>
                  </a:lnTo>
                  <a:lnTo>
                    <a:pt x="757" y="680"/>
                  </a:lnTo>
                  <a:lnTo>
                    <a:pt x="773" y="670"/>
                  </a:lnTo>
                  <a:lnTo>
                    <a:pt x="773" y="665"/>
                  </a:lnTo>
                  <a:lnTo>
                    <a:pt x="754" y="672"/>
                  </a:lnTo>
                  <a:lnTo>
                    <a:pt x="754" y="671"/>
                  </a:lnTo>
                  <a:lnTo>
                    <a:pt x="760" y="670"/>
                  </a:lnTo>
                  <a:lnTo>
                    <a:pt x="754" y="667"/>
                  </a:lnTo>
                  <a:lnTo>
                    <a:pt x="760" y="657"/>
                  </a:lnTo>
                  <a:lnTo>
                    <a:pt x="756" y="663"/>
                  </a:lnTo>
                  <a:lnTo>
                    <a:pt x="750" y="665"/>
                  </a:lnTo>
                  <a:lnTo>
                    <a:pt x="752" y="661"/>
                  </a:lnTo>
                  <a:lnTo>
                    <a:pt x="747" y="668"/>
                  </a:lnTo>
                  <a:lnTo>
                    <a:pt x="745" y="670"/>
                  </a:lnTo>
                  <a:lnTo>
                    <a:pt x="743" y="665"/>
                  </a:lnTo>
                  <a:lnTo>
                    <a:pt x="743" y="660"/>
                  </a:lnTo>
                  <a:lnTo>
                    <a:pt x="740" y="661"/>
                  </a:lnTo>
                  <a:lnTo>
                    <a:pt x="739" y="658"/>
                  </a:lnTo>
                  <a:lnTo>
                    <a:pt x="740" y="663"/>
                  </a:lnTo>
                  <a:lnTo>
                    <a:pt x="742" y="661"/>
                  </a:lnTo>
                  <a:lnTo>
                    <a:pt x="740" y="667"/>
                  </a:lnTo>
                  <a:lnTo>
                    <a:pt x="745" y="670"/>
                  </a:lnTo>
                  <a:lnTo>
                    <a:pt x="736" y="674"/>
                  </a:lnTo>
                  <a:lnTo>
                    <a:pt x="740" y="671"/>
                  </a:lnTo>
                  <a:lnTo>
                    <a:pt x="739" y="665"/>
                  </a:lnTo>
                  <a:lnTo>
                    <a:pt x="736" y="671"/>
                  </a:lnTo>
                  <a:lnTo>
                    <a:pt x="735" y="670"/>
                  </a:lnTo>
                  <a:lnTo>
                    <a:pt x="733" y="667"/>
                  </a:lnTo>
                  <a:lnTo>
                    <a:pt x="729" y="668"/>
                  </a:lnTo>
                  <a:lnTo>
                    <a:pt x="729" y="663"/>
                  </a:lnTo>
                  <a:lnTo>
                    <a:pt x="729" y="653"/>
                  </a:lnTo>
                  <a:lnTo>
                    <a:pt x="729" y="664"/>
                  </a:lnTo>
                  <a:lnTo>
                    <a:pt x="728" y="661"/>
                  </a:lnTo>
                  <a:lnTo>
                    <a:pt x="723" y="661"/>
                  </a:lnTo>
                  <a:lnTo>
                    <a:pt x="723" y="664"/>
                  </a:lnTo>
                  <a:lnTo>
                    <a:pt x="728" y="670"/>
                  </a:lnTo>
                  <a:lnTo>
                    <a:pt x="726" y="674"/>
                  </a:lnTo>
                  <a:lnTo>
                    <a:pt x="730" y="672"/>
                  </a:lnTo>
                  <a:lnTo>
                    <a:pt x="736" y="678"/>
                  </a:lnTo>
                  <a:lnTo>
                    <a:pt x="730" y="682"/>
                  </a:lnTo>
                  <a:lnTo>
                    <a:pt x="733" y="682"/>
                  </a:lnTo>
                  <a:lnTo>
                    <a:pt x="737" y="680"/>
                  </a:lnTo>
                  <a:lnTo>
                    <a:pt x="743" y="685"/>
                  </a:lnTo>
                  <a:lnTo>
                    <a:pt x="723" y="697"/>
                  </a:lnTo>
                  <a:lnTo>
                    <a:pt x="720" y="694"/>
                  </a:lnTo>
                  <a:lnTo>
                    <a:pt x="720" y="688"/>
                  </a:lnTo>
                  <a:lnTo>
                    <a:pt x="718" y="688"/>
                  </a:lnTo>
                  <a:lnTo>
                    <a:pt x="713" y="682"/>
                  </a:lnTo>
                  <a:lnTo>
                    <a:pt x="711" y="684"/>
                  </a:lnTo>
                  <a:lnTo>
                    <a:pt x="713" y="684"/>
                  </a:lnTo>
                  <a:lnTo>
                    <a:pt x="716" y="687"/>
                  </a:lnTo>
                  <a:lnTo>
                    <a:pt x="715" y="689"/>
                  </a:lnTo>
                  <a:lnTo>
                    <a:pt x="709" y="688"/>
                  </a:lnTo>
                  <a:lnTo>
                    <a:pt x="713" y="692"/>
                  </a:lnTo>
                  <a:lnTo>
                    <a:pt x="713" y="695"/>
                  </a:lnTo>
                  <a:lnTo>
                    <a:pt x="713" y="699"/>
                  </a:lnTo>
                  <a:lnTo>
                    <a:pt x="715" y="702"/>
                  </a:lnTo>
                  <a:lnTo>
                    <a:pt x="713" y="705"/>
                  </a:lnTo>
                  <a:lnTo>
                    <a:pt x="702" y="712"/>
                  </a:lnTo>
                  <a:lnTo>
                    <a:pt x="705" y="701"/>
                  </a:lnTo>
                  <a:lnTo>
                    <a:pt x="699" y="705"/>
                  </a:lnTo>
                  <a:lnTo>
                    <a:pt x="702" y="706"/>
                  </a:lnTo>
                  <a:lnTo>
                    <a:pt x="701" y="712"/>
                  </a:lnTo>
                  <a:lnTo>
                    <a:pt x="695" y="711"/>
                  </a:lnTo>
                  <a:lnTo>
                    <a:pt x="696" y="705"/>
                  </a:lnTo>
                  <a:lnTo>
                    <a:pt x="688" y="712"/>
                  </a:lnTo>
                  <a:lnTo>
                    <a:pt x="688" y="709"/>
                  </a:lnTo>
                  <a:lnTo>
                    <a:pt x="685" y="709"/>
                  </a:lnTo>
                  <a:lnTo>
                    <a:pt x="686" y="714"/>
                  </a:lnTo>
                  <a:lnTo>
                    <a:pt x="678" y="718"/>
                  </a:lnTo>
                  <a:lnTo>
                    <a:pt x="679" y="719"/>
                  </a:lnTo>
                  <a:lnTo>
                    <a:pt x="678" y="721"/>
                  </a:lnTo>
                  <a:lnTo>
                    <a:pt x="681" y="719"/>
                  </a:lnTo>
                  <a:lnTo>
                    <a:pt x="689" y="718"/>
                  </a:lnTo>
                  <a:lnTo>
                    <a:pt x="696" y="714"/>
                  </a:lnTo>
                  <a:lnTo>
                    <a:pt x="696" y="721"/>
                  </a:lnTo>
                  <a:lnTo>
                    <a:pt x="689" y="731"/>
                  </a:lnTo>
                  <a:lnTo>
                    <a:pt x="684" y="739"/>
                  </a:lnTo>
                  <a:lnTo>
                    <a:pt x="679" y="738"/>
                  </a:lnTo>
                  <a:lnTo>
                    <a:pt x="682" y="738"/>
                  </a:lnTo>
                  <a:lnTo>
                    <a:pt x="677" y="733"/>
                  </a:lnTo>
                  <a:lnTo>
                    <a:pt x="671" y="736"/>
                  </a:lnTo>
                  <a:lnTo>
                    <a:pt x="672" y="733"/>
                  </a:lnTo>
                  <a:lnTo>
                    <a:pt x="662" y="736"/>
                  </a:lnTo>
                  <a:lnTo>
                    <a:pt x="661" y="733"/>
                  </a:lnTo>
                  <a:lnTo>
                    <a:pt x="660" y="735"/>
                  </a:lnTo>
                  <a:lnTo>
                    <a:pt x="661" y="736"/>
                  </a:lnTo>
                  <a:lnTo>
                    <a:pt x="662" y="739"/>
                  </a:lnTo>
                  <a:lnTo>
                    <a:pt x="669" y="738"/>
                  </a:lnTo>
                  <a:lnTo>
                    <a:pt x="668" y="742"/>
                  </a:lnTo>
                  <a:lnTo>
                    <a:pt x="675" y="748"/>
                  </a:lnTo>
                  <a:lnTo>
                    <a:pt x="672" y="748"/>
                  </a:lnTo>
                  <a:lnTo>
                    <a:pt x="674" y="749"/>
                  </a:lnTo>
                  <a:lnTo>
                    <a:pt x="672" y="753"/>
                  </a:lnTo>
                  <a:lnTo>
                    <a:pt x="668" y="755"/>
                  </a:lnTo>
                  <a:lnTo>
                    <a:pt x="672" y="755"/>
                  </a:lnTo>
                  <a:lnTo>
                    <a:pt x="675" y="748"/>
                  </a:lnTo>
                  <a:lnTo>
                    <a:pt x="679" y="749"/>
                  </a:lnTo>
                  <a:lnTo>
                    <a:pt x="674" y="760"/>
                  </a:lnTo>
                  <a:lnTo>
                    <a:pt x="668" y="781"/>
                  </a:lnTo>
                  <a:lnTo>
                    <a:pt x="661" y="781"/>
                  </a:lnTo>
                  <a:lnTo>
                    <a:pt x="661" y="770"/>
                  </a:lnTo>
                  <a:lnTo>
                    <a:pt x="660" y="779"/>
                  </a:lnTo>
                  <a:lnTo>
                    <a:pt x="654" y="783"/>
                  </a:lnTo>
                  <a:lnTo>
                    <a:pt x="643" y="773"/>
                  </a:lnTo>
                  <a:lnTo>
                    <a:pt x="647" y="783"/>
                  </a:lnTo>
                  <a:lnTo>
                    <a:pt x="640" y="784"/>
                  </a:lnTo>
                  <a:lnTo>
                    <a:pt x="658" y="789"/>
                  </a:lnTo>
                  <a:lnTo>
                    <a:pt x="667" y="786"/>
                  </a:lnTo>
                  <a:lnTo>
                    <a:pt x="661" y="801"/>
                  </a:lnTo>
                  <a:lnTo>
                    <a:pt x="662" y="808"/>
                  </a:lnTo>
                  <a:lnTo>
                    <a:pt x="657" y="810"/>
                  </a:lnTo>
                  <a:lnTo>
                    <a:pt x="657" y="821"/>
                  </a:lnTo>
                  <a:lnTo>
                    <a:pt x="662" y="825"/>
                  </a:lnTo>
                  <a:lnTo>
                    <a:pt x="665" y="842"/>
                  </a:lnTo>
                  <a:lnTo>
                    <a:pt x="668" y="849"/>
                  </a:lnTo>
                  <a:lnTo>
                    <a:pt x="664" y="852"/>
                  </a:lnTo>
                  <a:lnTo>
                    <a:pt x="668" y="861"/>
                  </a:lnTo>
                  <a:lnTo>
                    <a:pt x="672" y="862"/>
                  </a:lnTo>
                  <a:lnTo>
                    <a:pt x="674" y="878"/>
                  </a:lnTo>
                  <a:lnTo>
                    <a:pt x="681" y="888"/>
                  </a:lnTo>
                  <a:lnTo>
                    <a:pt x="679" y="893"/>
                  </a:lnTo>
                  <a:lnTo>
                    <a:pt x="685" y="892"/>
                  </a:lnTo>
                  <a:lnTo>
                    <a:pt x="688" y="898"/>
                  </a:lnTo>
                  <a:lnTo>
                    <a:pt x="677" y="896"/>
                  </a:lnTo>
                  <a:lnTo>
                    <a:pt x="678" y="899"/>
                  </a:lnTo>
                  <a:lnTo>
                    <a:pt x="671" y="900"/>
                  </a:lnTo>
                  <a:lnTo>
                    <a:pt x="671" y="906"/>
                  </a:lnTo>
                  <a:lnTo>
                    <a:pt x="668" y="908"/>
                  </a:lnTo>
                  <a:lnTo>
                    <a:pt x="655" y="899"/>
                  </a:lnTo>
                  <a:lnTo>
                    <a:pt x="657" y="898"/>
                  </a:lnTo>
                  <a:lnTo>
                    <a:pt x="654" y="898"/>
                  </a:lnTo>
                  <a:lnTo>
                    <a:pt x="651" y="892"/>
                  </a:lnTo>
                  <a:lnTo>
                    <a:pt x="634" y="889"/>
                  </a:lnTo>
                  <a:lnTo>
                    <a:pt x="620" y="889"/>
                  </a:lnTo>
                  <a:lnTo>
                    <a:pt x="617" y="891"/>
                  </a:lnTo>
                  <a:lnTo>
                    <a:pt x="617" y="888"/>
                  </a:lnTo>
                  <a:lnTo>
                    <a:pt x="609" y="889"/>
                  </a:lnTo>
                  <a:lnTo>
                    <a:pt x="602" y="886"/>
                  </a:lnTo>
                  <a:lnTo>
                    <a:pt x="603" y="883"/>
                  </a:lnTo>
                  <a:lnTo>
                    <a:pt x="602" y="882"/>
                  </a:lnTo>
                  <a:lnTo>
                    <a:pt x="599" y="885"/>
                  </a:lnTo>
                  <a:lnTo>
                    <a:pt x="597" y="881"/>
                  </a:lnTo>
                  <a:lnTo>
                    <a:pt x="594" y="881"/>
                  </a:lnTo>
                  <a:lnTo>
                    <a:pt x="589" y="875"/>
                  </a:lnTo>
                  <a:lnTo>
                    <a:pt x="586" y="876"/>
                  </a:lnTo>
                  <a:lnTo>
                    <a:pt x="577" y="872"/>
                  </a:lnTo>
                  <a:lnTo>
                    <a:pt x="572" y="874"/>
                  </a:lnTo>
                  <a:lnTo>
                    <a:pt x="560" y="862"/>
                  </a:lnTo>
                  <a:lnTo>
                    <a:pt x="553" y="864"/>
                  </a:lnTo>
                  <a:lnTo>
                    <a:pt x="551" y="861"/>
                  </a:lnTo>
                  <a:lnTo>
                    <a:pt x="538" y="858"/>
                  </a:lnTo>
                  <a:lnTo>
                    <a:pt x="539" y="852"/>
                  </a:lnTo>
                  <a:lnTo>
                    <a:pt x="534" y="847"/>
                  </a:lnTo>
                  <a:lnTo>
                    <a:pt x="534" y="844"/>
                  </a:lnTo>
                  <a:lnTo>
                    <a:pt x="525" y="821"/>
                  </a:lnTo>
                  <a:lnTo>
                    <a:pt x="517" y="813"/>
                  </a:lnTo>
                  <a:lnTo>
                    <a:pt x="517" y="808"/>
                  </a:lnTo>
                  <a:lnTo>
                    <a:pt x="512" y="806"/>
                  </a:lnTo>
                  <a:lnTo>
                    <a:pt x="514" y="791"/>
                  </a:lnTo>
                  <a:lnTo>
                    <a:pt x="511" y="786"/>
                  </a:lnTo>
                  <a:lnTo>
                    <a:pt x="505" y="781"/>
                  </a:lnTo>
                  <a:lnTo>
                    <a:pt x="510" y="766"/>
                  </a:lnTo>
                  <a:lnTo>
                    <a:pt x="507" y="766"/>
                  </a:lnTo>
                  <a:lnTo>
                    <a:pt x="505" y="756"/>
                  </a:lnTo>
                  <a:lnTo>
                    <a:pt x="493" y="752"/>
                  </a:lnTo>
                  <a:lnTo>
                    <a:pt x="485" y="742"/>
                  </a:lnTo>
                  <a:lnTo>
                    <a:pt x="481" y="740"/>
                  </a:lnTo>
                  <a:lnTo>
                    <a:pt x="476" y="723"/>
                  </a:lnTo>
                  <a:lnTo>
                    <a:pt x="473" y="722"/>
                  </a:lnTo>
                  <a:lnTo>
                    <a:pt x="464" y="709"/>
                  </a:lnTo>
                  <a:lnTo>
                    <a:pt x="456" y="705"/>
                  </a:lnTo>
                  <a:lnTo>
                    <a:pt x="456" y="702"/>
                  </a:lnTo>
                  <a:lnTo>
                    <a:pt x="450" y="698"/>
                  </a:lnTo>
                  <a:lnTo>
                    <a:pt x="450" y="695"/>
                  </a:lnTo>
                  <a:lnTo>
                    <a:pt x="446" y="688"/>
                  </a:lnTo>
                  <a:lnTo>
                    <a:pt x="444" y="681"/>
                  </a:lnTo>
                  <a:lnTo>
                    <a:pt x="446" y="680"/>
                  </a:lnTo>
                  <a:lnTo>
                    <a:pt x="442" y="675"/>
                  </a:lnTo>
                  <a:lnTo>
                    <a:pt x="443" y="672"/>
                  </a:lnTo>
                  <a:lnTo>
                    <a:pt x="436" y="665"/>
                  </a:lnTo>
                  <a:lnTo>
                    <a:pt x="429" y="646"/>
                  </a:lnTo>
                  <a:lnTo>
                    <a:pt x="425" y="643"/>
                  </a:lnTo>
                  <a:lnTo>
                    <a:pt x="423" y="630"/>
                  </a:lnTo>
                  <a:lnTo>
                    <a:pt x="416" y="623"/>
                  </a:lnTo>
                  <a:lnTo>
                    <a:pt x="415" y="616"/>
                  </a:lnTo>
                  <a:lnTo>
                    <a:pt x="399" y="604"/>
                  </a:lnTo>
                  <a:lnTo>
                    <a:pt x="395" y="596"/>
                  </a:lnTo>
                  <a:lnTo>
                    <a:pt x="381" y="590"/>
                  </a:lnTo>
                  <a:lnTo>
                    <a:pt x="381" y="582"/>
                  </a:lnTo>
                  <a:lnTo>
                    <a:pt x="376" y="586"/>
                  </a:lnTo>
                  <a:lnTo>
                    <a:pt x="378" y="580"/>
                  </a:lnTo>
                  <a:lnTo>
                    <a:pt x="372" y="579"/>
                  </a:lnTo>
                  <a:lnTo>
                    <a:pt x="369" y="572"/>
                  </a:lnTo>
                  <a:lnTo>
                    <a:pt x="371" y="571"/>
                  </a:lnTo>
                  <a:lnTo>
                    <a:pt x="367" y="571"/>
                  </a:lnTo>
                  <a:lnTo>
                    <a:pt x="365" y="568"/>
                  </a:lnTo>
                  <a:lnTo>
                    <a:pt x="361" y="571"/>
                  </a:lnTo>
                  <a:lnTo>
                    <a:pt x="361" y="566"/>
                  </a:lnTo>
                  <a:lnTo>
                    <a:pt x="358" y="571"/>
                  </a:lnTo>
                  <a:lnTo>
                    <a:pt x="352" y="571"/>
                  </a:lnTo>
                  <a:lnTo>
                    <a:pt x="344" y="568"/>
                  </a:lnTo>
                  <a:lnTo>
                    <a:pt x="341" y="568"/>
                  </a:lnTo>
                  <a:lnTo>
                    <a:pt x="340" y="565"/>
                  </a:lnTo>
                  <a:lnTo>
                    <a:pt x="333" y="568"/>
                  </a:lnTo>
                  <a:lnTo>
                    <a:pt x="328" y="565"/>
                  </a:lnTo>
                  <a:lnTo>
                    <a:pt x="321" y="568"/>
                  </a:lnTo>
                  <a:lnTo>
                    <a:pt x="303" y="558"/>
                  </a:lnTo>
                  <a:lnTo>
                    <a:pt x="300" y="561"/>
                  </a:lnTo>
                  <a:lnTo>
                    <a:pt x="299" y="568"/>
                  </a:lnTo>
                  <a:lnTo>
                    <a:pt x="290" y="566"/>
                  </a:lnTo>
                  <a:lnTo>
                    <a:pt x="286" y="569"/>
                  </a:lnTo>
                  <a:lnTo>
                    <a:pt x="284" y="566"/>
                  </a:lnTo>
                  <a:lnTo>
                    <a:pt x="279" y="569"/>
                  </a:lnTo>
                  <a:lnTo>
                    <a:pt x="276" y="569"/>
                  </a:lnTo>
                  <a:lnTo>
                    <a:pt x="266" y="586"/>
                  </a:lnTo>
                  <a:lnTo>
                    <a:pt x="265" y="596"/>
                  </a:lnTo>
                  <a:lnTo>
                    <a:pt x="259" y="600"/>
                  </a:lnTo>
                  <a:lnTo>
                    <a:pt x="258" y="607"/>
                  </a:lnTo>
                  <a:lnTo>
                    <a:pt x="260" y="612"/>
                  </a:lnTo>
                  <a:lnTo>
                    <a:pt x="252" y="614"/>
                  </a:lnTo>
                  <a:lnTo>
                    <a:pt x="238" y="631"/>
                  </a:lnTo>
                  <a:lnTo>
                    <a:pt x="229" y="629"/>
                  </a:lnTo>
                  <a:lnTo>
                    <a:pt x="229" y="630"/>
                  </a:lnTo>
                  <a:lnTo>
                    <a:pt x="225" y="624"/>
                  </a:lnTo>
                  <a:lnTo>
                    <a:pt x="222" y="626"/>
                  </a:lnTo>
                  <a:lnTo>
                    <a:pt x="215" y="623"/>
                  </a:lnTo>
                  <a:lnTo>
                    <a:pt x="211" y="616"/>
                  </a:lnTo>
                  <a:lnTo>
                    <a:pt x="197" y="612"/>
                  </a:lnTo>
                  <a:lnTo>
                    <a:pt x="195" y="607"/>
                  </a:lnTo>
                  <a:lnTo>
                    <a:pt x="192" y="607"/>
                  </a:lnTo>
                  <a:lnTo>
                    <a:pt x="194" y="603"/>
                  </a:lnTo>
                  <a:lnTo>
                    <a:pt x="192" y="604"/>
                  </a:lnTo>
                  <a:lnTo>
                    <a:pt x="174" y="599"/>
                  </a:lnTo>
                  <a:lnTo>
                    <a:pt x="166" y="592"/>
                  </a:lnTo>
                  <a:lnTo>
                    <a:pt x="163" y="585"/>
                  </a:lnTo>
                  <a:lnTo>
                    <a:pt x="150" y="578"/>
                  </a:lnTo>
                  <a:lnTo>
                    <a:pt x="139" y="566"/>
                  </a:lnTo>
                  <a:lnTo>
                    <a:pt x="137" y="555"/>
                  </a:lnTo>
                  <a:lnTo>
                    <a:pt x="130" y="546"/>
                  </a:lnTo>
                  <a:lnTo>
                    <a:pt x="129" y="534"/>
                  </a:lnTo>
                  <a:lnTo>
                    <a:pt x="132" y="527"/>
                  </a:lnTo>
                  <a:lnTo>
                    <a:pt x="130" y="518"/>
                  </a:lnTo>
                  <a:lnTo>
                    <a:pt x="122" y="508"/>
                  </a:lnTo>
                  <a:lnTo>
                    <a:pt x="123" y="507"/>
                  </a:lnTo>
                  <a:lnTo>
                    <a:pt x="120" y="505"/>
                  </a:lnTo>
                  <a:lnTo>
                    <a:pt x="117" y="490"/>
                  </a:lnTo>
                  <a:lnTo>
                    <a:pt x="112" y="483"/>
                  </a:lnTo>
                  <a:lnTo>
                    <a:pt x="110" y="480"/>
                  </a:lnTo>
                  <a:lnTo>
                    <a:pt x="106" y="478"/>
                  </a:lnTo>
                  <a:lnTo>
                    <a:pt x="96" y="467"/>
                  </a:lnTo>
                  <a:lnTo>
                    <a:pt x="92" y="469"/>
                  </a:lnTo>
                  <a:lnTo>
                    <a:pt x="90" y="466"/>
                  </a:lnTo>
                  <a:lnTo>
                    <a:pt x="89" y="467"/>
                  </a:lnTo>
                  <a:lnTo>
                    <a:pt x="83" y="463"/>
                  </a:lnTo>
                  <a:lnTo>
                    <a:pt x="82" y="459"/>
                  </a:lnTo>
                  <a:lnTo>
                    <a:pt x="72" y="450"/>
                  </a:lnTo>
                  <a:lnTo>
                    <a:pt x="69" y="442"/>
                  </a:lnTo>
                  <a:lnTo>
                    <a:pt x="58" y="435"/>
                  </a:lnTo>
                  <a:lnTo>
                    <a:pt x="42" y="415"/>
                  </a:lnTo>
                  <a:close/>
                  <a:moveTo>
                    <a:pt x="852" y="612"/>
                  </a:moveTo>
                  <a:lnTo>
                    <a:pt x="862" y="604"/>
                  </a:lnTo>
                  <a:lnTo>
                    <a:pt x="863" y="606"/>
                  </a:lnTo>
                  <a:lnTo>
                    <a:pt x="838" y="626"/>
                  </a:lnTo>
                  <a:lnTo>
                    <a:pt x="852" y="612"/>
                  </a:lnTo>
                  <a:close/>
                  <a:moveTo>
                    <a:pt x="743" y="692"/>
                  </a:moveTo>
                  <a:lnTo>
                    <a:pt x="711" y="716"/>
                  </a:lnTo>
                  <a:lnTo>
                    <a:pt x="713" y="708"/>
                  </a:lnTo>
                  <a:lnTo>
                    <a:pt x="718" y="706"/>
                  </a:lnTo>
                  <a:lnTo>
                    <a:pt x="733" y="695"/>
                  </a:lnTo>
                  <a:lnTo>
                    <a:pt x="737" y="694"/>
                  </a:lnTo>
                  <a:lnTo>
                    <a:pt x="742" y="688"/>
                  </a:lnTo>
                  <a:lnTo>
                    <a:pt x="743" y="692"/>
                  </a:lnTo>
                  <a:close/>
                  <a:moveTo>
                    <a:pt x="702" y="719"/>
                  </a:moveTo>
                  <a:lnTo>
                    <a:pt x="708" y="711"/>
                  </a:lnTo>
                  <a:lnTo>
                    <a:pt x="711" y="714"/>
                  </a:lnTo>
                  <a:lnTo>
                    <a:pt x="709" y="718"/>
                  </a:lnTo>
                  <a:lnTo>
                    <a:pt x="695" y="736"/>
                  </a:lnTo>
                  <a:lnTo>
                    <a:pt x="696" y="731"/>
                  </a:lnTo>
                  <a:lnTo>
                    <a:pt x="702" y="723"/>
                  </a:lnTo>
                  <a:lnTo>
                    <a:pt x="701" y="722"/>
                  </a:lnTo>
                  <a:lnTo>
                    <a:pt x="702" y="719"/>
                  </a:lnTo>
                  <a:close/>
                  <a:moveTo>
                    <a:pt x="672" y="784"/>
                  </a:moveTo>
                  <a:lnTo>
                    <a:pt x="671" y="790"/>
                  </a:lnTo>
                  <a:lnTo>
                    <a:pt x="671" y="784"/>
                  </a:lnTo>
                  <a:lnTo>
                    <a:pt x="674" y="770"/>
                  </a:lnTo>
                  <a:lnTo>
                    <a:pt x="679" y="759"/>
                  </a:lnTo>
                  <a:lnTo>
                    <a:pt x="679" y="753"/>
                  </a:lnTo>
                  <a:lnTo>
                    <a:pt x="684" y="756"/>
                  </a:lnTo>
                  <a:lnTo>
                    <a:pt x="685" y="748"/>
                  </a:lnTo>
                  <a:lnTo>
                    <a:pt x="692" y="739"/>
                  </a:lnTo>
                  <a:lnTo>
                    <a:pt x="689" y="738"/>
                  </a:lnTo>
                  <a:lnTo>
                    <a:pt x="695" y="738"/>
                  </a:lnTo>
                  <a:lnTo>
                    <a:pt x="682" y="759"/>
                  </a:lnTo>
                  <a:lnTo>
                    <a:pt x="672" y="784"/>
                  </a:lnTo>
                  <a:close/>
                  <a:moveTo>
                    <a:pt x="677" y="842"/>
                  </a:moveTo>
                  <a:lnTo>
                    <a:pt x="672" y="832"/>
                  </a:lnTo>
                  <a:lnTo>
                    <a:pt x="671" y="824"/>
                  </a:lnTo>
                  <a:lnTo>
                    <a:pt x="669" y="815"/>
                  </a:lnTo>
                  <a:lnTo>
                    <a:pt x="669" y="798"/>
                  </a:lnTo>
                  <a:lnTo>
                    <a:pt x="669" y="791"/>
                  </a:lnTo>
                  <a:lnTo>
                    <a:pt x="671" y="791"/>
                  </a:lnTo>
                  <a:lnTo>
                    <a:pt x="669" y="800"/>
                  </a:lnTo>
                  <a:lnTo>
                    <a:pt x="671" y="813"/>
                  </a:lnTo>
                  <a:lnTo>
                    <a:pt x="672" y="825"/>
                  </a:lnTo>
                  <a:lnTo>
                    <a:pt x="678" y="842"/>
                  </a:lnTo>
                  <a:lnTo>
                    <a:pt x="682" y="858"/>
                  </a:lnTo>
                  <a:lnTo>
                    <a:pt x="685" y="871"/>
                  </a:lnTo>
                  <a:lnTo>
                    <a:pt x="688" y="886"/>
                  </a:lnTo>
                  <a:lnTo>
                    <a:pt x="686" y="888"/>
                  </a:lnTo>
                  <a:lnTo>
                    <a:pt x="685" y="872"/>
                  </a:lnTo>
                  <a:lnTo>
                    <a:pt x="684" y="864"/>
                  </a:lnTo>
                  <a:lnTo>
                    <a:pt x="681" y="858"/>
                  </a:lnTo>
                  <a:lnTo>
                    <a:pt x="679" y="852"/>
                  </a:lnTo>
                  <a:lnTo>
                    <a:pt x="679" y="847"/>
                  </a:lnTo>
                  <a:lnTo>
                    <a:pt x="677" y="8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 noEditPoints="1"/>
            </p:cNvSpPr>
            <p:nvPr/>
          </p:nvSpPr>
          <p:spPr bwMode="auto">
            <a:xfrm>
              <a:off x="2993327" y="4382927"/>
              <a:ext cx="1997448" cy="2170273"/>
            </a:xfrm>
            <a:custGeom>
              <a:avLst/>
              <a:gdLst/>
              <a:ahLst/>
              <a:cxnLst>
                <a:cxn ang="0">
                  <a:pos x="47" y="362"/>
                </a:cxn>
                <a:cxn ang="0">
                  <a:pos x="267" y="224"/>
                </a:cxn>
                <a:cxn ang="0">
                  <a:pos x="409" y="4"/>
                </a:cxn>
                <a:cxn ang="0">
                  <a:pos x="484" y="167"/>
                </a:cxn>
                <a:cxn ang="0">
                  <a:pos x="519" y="185"/>
                </a:cxn>
                <a:cxn ang="0">
                  <a:pos x="541" y="200"/>
                </a:cxn>
                <a:cxn ang="0">
                  <a:pos x="580" y="204"/>
                </a:cxn>
                <a:cxn ang="0">
                  <a:pos x="611" y="204"/>
                </a:cxn>
                <a:cxn ang="0">
                  <a:pos x="627" y="226"/>
                </a:cxn>
                <a:cxn ang="0">
                  <a:pos x="658" y="224"/>
                </a:cxn>
                <a:cxn ang="0">
                  <a:pos x="677" y="224"/>
                </a:cxn>
                <a:cxn ang="0">
                  <a:pos x="685" y="228"/>
                </a:cxn>
                <a:cxn ang="0">
                  <a:pos x="705" y="226"/>
                </a:cxn>
                <a:cxn ang="0">
                  <a:pos x="732" y="232"/>
                </a:cxn>
                <a:cxn ang="0">
                  <a:pos x="747" y="229"/>
                </a:cxn>
                <a:cxn ang="0">
                  <a:pos x="771" y="226"/>
                </a:cxn>
                <a:cxn ang="0">
                  <a:pos x="793" y="221"/>
                </a:cxn>
                <a:cxn ang="0">
                  <a:pos x="812" y="221"/>
                </a:cxn>
                <a:cxn ang="0">
                  <a:pos x="828" y="222"/>
                </a:cxn>
                <a:cxn ang="0">
                  <a:pos x="844" y="232"/>
                </a:cxn>
                <a:cxn ang="0">
                  <a:pos x="855" y="238"/>
                </a:cxn>
                <a:cxn ang="0">
                  <a:pos x="865" y="241"/>
                </a:cxn>
                <a:cxn ang="0">
                  <a:pos x="875" y="248"/>
                </a:cxn>
                <a:cxn ang="0">
                  <a:pos x="890" y="243"/>
                </a:cxn>
                <a:cxn ang="0">
                  <a:pos x="907" y="378"/>
                </a:cxn>
                <a:cxn ang="0">
                  <a:pos x="921" y="395"/>
                </a:cxn>
                <a:cxn ang="0">
                  <a:pos x="926" y="416"/>
                </a:cxn>
                <a:cxn ang="0">
                  <a:pos x="936" y="426"/>
                </a:cxn>
                <a:cxn ang="0">
                  <a:pos x="941" y="444"/>
                </a:cxn>
                <a:cxn ang="0">
                  <a:pos x="947" y="454"/>
                </a:cxn>
                <a:cxn ang="0">
                  <a:pos x="944" y="469"/>
                </a:cxn>
                <a:cxn ang="0">
                  <a:pos x="937" y="491"/>
                </a:cxn>
                <a:cxn ang="0">
                  <a:pos x="936" y="505"/>
                </a:cxn>
                <a:cxn ang="0">
                  <a:pos x="938" y="529"/>
                </a:cxn>
                <a:cxn ang="0">
                  <a:pos x="890" y="585"/>
                </a:cxn>
                <a:cxn ang="0">
                  <a:pos x="866" y="569"/>
                </a:cxn>
                <a:cxn ang="0">
                  <a:pos x="851" y="597"/>
                </a:cxn>
                <a:cxn ang="0">
                  <a:pos x="795" y="658"/>
                </a:cxn>
                <a:cxn ang="0">
                  <a:pos x="760" y="657"/>
                </a:cxn>
                <a:cxn ang="0">
                  <a:pos x="745" y="670"/>
                </a:cxn>
                <a:cxn ang="0">
                  <a:pos x="723" y="664"/>
                </a:cxn>
                <a:cxn ang="0">
                  <a:pos x="713" y="682"/>
                </a:cxn>
                <a:cxn ang="0">
                  <a:pos x="699" y="705"/>
                </a:cxn>
                <a:cxn ang="0">
                  <a:pos x="689" y="718"/>
                </a:cxn>
                <a:cxn ang="0">
                  <a:pos x="661" y="736"/>
                </a:cxn>
                <a:cxn ang="0">
                  <a:pos x="668" y="781"/>
                </a:cxn>
                <a:cxn ang="0">
                  <a:pos x="657" y="821"/>
                </a:cxn>
                <a:cxn ang="0">
                  <a:pos x="678" y="899"/>
                </a:cxn>
                <a:cxn ang="0">
                  <a:pos x="602" y="886"/>
                </a:cxn>
                <a:cxn ang="0">
                  <a:pos x="538" y="858"/>
                </a:cxn>
                <a:cxn ang="0">
                  <a:pos x="505" y="756"/>
                </a:cxn>
                <a:cxn ang="0">
                  <a:pos x="446" y="680"/>
                </a:cxn>
                <a:cxn ang="0">
                  <a:pos x="376" y="586"/>
                </a:cxn>
                <a:cxn ang="0">
                  <a:pos x="340" y="565"/>
                </a:cxn>
                <a:cxn ang="0">
                  <a:pos x="265" y="596"/>
                </a:cxn>
                <a:cxn ang="0">
                  <a:pos x="195" y="607"/>
                </a:cxn>
                <a:cxn ang="0">
                  <a:pos x="130" y="518"/>
                </a:cxn>
                <a:cxn ang="0">
                  <a:pos x="82" y="459"/>
                </a:cxn>
                <a:cxn ang="0">
                  <a:pos x="713" y="708"/>
                </a:cxn>
                <a:cxn ang="0">
                  <a:pos x="702" y="723"/>
                </a:cxn>
                <a:cxn ang="0">
                  <a:pos x="695" y="738"/>
                </a:cxn>
                <a:cxn ang="0">
                  <a:pos x="678" y="842"/>
                </a:cxn>
              </a:cxnLst>
              <a:rect l="0" t="0" r="r" b="b"/>
              <a:pathLst>
                <a:path w="948" h="908">
                  <a:moveTo>
                    <a:pt x="35" y="411"/>
                  </a:moveTo>
                  <a:lnTo>
                    <a:pt x="28" y="406"/>
                  </a:lnTo>
                  <a:lnTo>
                    <a:pt x="17" y="384"/>
                  </a:lnTo>
                  <a:lnTo>
                    <a:pt x="7" y="378"/>
                  </a:lnTo>
                  <a:lnTo>
                    <a:pt x="1" y="375"/>
                  </a:lnTo>
                  <a:lnTo>
                    <a:pt x="1" y="372"/>
                  </a:lnTo>
                  <a:lnTo>
                    <a:pt x="0" y="368"/>
                  </a:lnTo>
                  <a:lnTo>
                    <a:pt x="1" y="367"/>
                  </a:lnTo>
                  <a:lnTo>
                    <a:pt x="1" y="362"/>
                  </a:lnTo>
                  <a:lnTo>
                    <a:pt x="0" y="361"/>
                  </a:lnTo>
                  <a:lnTo>
                    <a:pt x="3" y="360"/>
                  </a:lnTo>
                  <a:lnTo>
                    <a:pt x="20" y="361"/>
                  </a:lnTo>
                  <a:lnTo>
                    <a:pt x="47" y="362"/>
                  </a:lnTo>
                  <a:lnTo>
                    <a:pt x="124" y="368"/>
                  </a:lnTo>
                  <a:lnTo>
                    <a:pt x="129" y="369"/>
                  </a:lnTo>
                  <a:lnTo>
                    <a:pt x="188" y="372"/>
                  </a:lnTo>
                  <a:lnTo>
                    <a:pt x="191" y="372"/>
                  </a:lnTo>
                  <a:lnTo>
                    <a:pt x="209" y="374"/>
                  </a:lnTo>
                  <a:lnTo>
                    <a:pt x="238" y="375"/>
                  </a:lnTo>
                  <a:lnTo>
                    <a:pt x="258" y="377"/>
                  </a:lnTo>
                  <a:lnTo>
                    <a:pt x="258" y="369"/>
                  </a:lnTo>
                  <a:lnTo>
                    <a:pt x="259" y="334"/>
                  </a:lnTo>
                  <a:lnTo>
                    <a:pt x="262" y="297"/>
                  </a:lnTo>
                  <a:lnTo>
                    <a:pt x="265" y="260"/>
                  </a:lnTo>
                  <a:lnTo>
                    <a:pt x="266" y="245"/>
                  </a:lnTo>
                  <a:lnTo>
                    <a:pt x="267" y="224"/>
                  </a:lnTo>
                  <a:lnTo>
                    <a:pt x="269" y="183"/>
                  </a:lnTo>
                  <a:lnTo>
                    <a:pt x="272" y="146"/>
                  </a:lnTo>
                  <a:lnTo>
                    <a:pt x="272" y="127"/>
                  </a:lnTo>
                  <a:lnTo>
                    <a:pt x="273" y="110"/>
                  </a:lnTo>
                  <a:lnTo>
                    <a:pt x="275" y="72"/>
                  </a:lnTo>
                  <a:lnTo>
                    <a:pt x="276" y="62"/>
                  </a:lnTo>
                  <a:lnTo>
                    <a:pt x="276" y="37"/>
                  </a:lnTo>
                  <a:lnTo>
                    <a:pt x="279" y="0"/>
                  </a:lnTo>
                  <a:lnTo>
                    <a:pt x="280" y="0"/>
                  </a:lnTo>
                  <a:lnTo>
                    <a:pt x="337" y="3"/>
                  </a:lnTo>
                  <a:lnTo>
                    <a:pt x="345" y="3"/>
                  </a:lnTo>
                  <a:lnTo>
                    <a:pt x="374" y="3"/>
                  </a:lnTo>
                  <a:lnTo>
                    <a:pt x="409" y="4"/>
                  </a:lnTo>
                  <a:lnTo>
                    <a:pt x="419" y="6"/>
                  </a:lnTo>
                  <a:lnTo>
                    <a:pt x="446" y="6"/>
                  </a:lnTo>
                  <a:lnTo>
                    <a:pt x="483" y="6"/>
                  </a:lnTo>
                  <a:lnTo>
                    <a:pt x="483" y="42"/>
                  </a:lnTo>
                  <a:lnTo>
                    <a:pt x="483" y="57"/>
                  </a:lnTo>
                  <a:lnTo>
                    <a:pt x="483" y="79"/>
                  </a:lnTo>
                  <a:lnTo>
                    <a:pt x="483" y="96"/>
                  </a:lnTo>
                  <a:lnTo>
                    <a:pt x="481" y="116"/>
                  </a:lnTo>
                  <a:lnTo>
                    <a:pt x="481" y="129"/>
                  </a:lnTo>
                  <a:lnTo>
                    <a:pt x="481" y="153"/>
                  </a:lnTo>
                  <a:lnTo>
                    <a:pt x="481" y="168"/>
                  </a:lnTo>
                  <a:lnTo>
                    <a:pt x="483" y="168"/>
                  </a:lnTo>
                  <a:lnTo>
                    <a:pt x="484" y="167"/>
                  </a:lnTo>
                  <a:lnTo>
                    <a:pt x="485" y="167"/>
                  </a:lnTo>
                  <a:lnTo>
                    <a:pt x="488" y="170"/>
                  </a:lnTo>
                  <a:lnTo>
                    <a:pt x="490" y="173"/>
                  </a:lnTo>
                  <a:lnTo>
                    <a:pt x="493" y="174"/>
                  </a:lnTo>
                  <a:lnTo>
                    <a:pt x="495" y="178"/>
                  </a:lnTo>
                  <a:lnTo>
                    <a:pt x="502" y="184"/>
                  </a:lnTo>
                  <a:lnTo>
                    <a:pt x="508" y="185"/>
                  </a:lnTo>
                  <a:lnTo>
                    <a:pt x="510" y="184"/>
                  </a:lnTo>
                  <a:lnTo>
                    <a:pt x="510" y="181"/>
                  </a:lnTo>
                  <a:lnTo>
                    <a:pt x="511" y="181"/>
                  </a:lnTo>
                  <a:lnTo>
                    <a:pt x="515" y="183"/>
                  </a:lnTo>
                  <a:lnTo>
                    <a:pt x="517" y="184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2" y="183"/>
                  </a:lnTo>
                  <a:lnTo>
                    <a:pt x="522" y="180"/>
                  </a:lnTo>
                  <a:lnTo>
                    <a:pt x="525" y="178"/>
                  </a:lnTo>
                  <a:lnTo>
                    <a:pt x="528" y="181"/>
                  </a:lnTo>
                  <a:lnTo>
                    <a:pt x="532" y="183"/>
                  </a:lnTo>
                  <a:lnTo>
                    <a:pt x="532" y="185"/>
                  </a:lnTo>
                  <a:lnTo>
                    <a:pt x="536" y="188"/>
                  </a:lnTo>
                  <a:lnTo>
                    <a:pt x="536" y="191"/>
                  </a:lnTo>
                  <a:lnTo>
                    <a:pt x="536" y="195"/>
                  </a:lnTo>
                  <a:lnTo>
                    <a:pt x="536" y="197"/>
                  </a:lnTo>
                  <a:lnTo>
                    <a:pt x="538" y="198"/>
                  </a:lnTo>
                  <a:lnTo>
                    <a:pt x="541" y="200"/>
                  </a:lnTo>
                  <a:lnTo>
                    <a:pt x="545" y="198"/>
                  </a:lnTo>
                  <a:lnTo>
                    <a:pt x="548" y="200"/>
                  </a:lnTo>
                  <a:lnTo>
                    <a:pt x="551" y="198"/>
                  </a:lnTo>
                  <a:lnTo>
                    <a:pt x="553" y="200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6" y="205"/>
                  </a:lnTo>
                  <a:lnTo>
                    <a:pt x="570" y="205"/>
                  </a:lnTo>
                  <a:lnTo>
                    <a:pt x="572" y="204"/>
                  </a:lnTo>
                  <a:lnTo>
                    <a:pt x="573" y="204"/>
                  </a:lnTo>
                  <a:lnTo>
                    <a:pt x="576" y="202"/>
                  </a:lnTo>
                  <a:lnTo>
                    <a:pt x="577" y="204"/>
                  </a:lnTo>
                  <a:lnTo>
                    <a:pt x="580" y="204"/>
                  </a:lnTo>
                  <a:lnTo>
                    <a:pt x="580" y="208"/>
                  </a:lnTo>
                  <a:lnTo>
                    <a:pt x="585" y="211"/>
                  </a:lnTo>
                  <a:lnTo>
                    <a:pt x="589" y="212"/>
                  </a:lnTo>
                  <a:lnTo>
                    <a:pt x="590" y="211"/>
                  </a:lnTo>
                  <a:lnTo>
                    <a:pt x="592" y="209"/>
                  </a:lnTo>
                  <a:lnTo>
                    <a:pt x="593" y="209"/>
                  </a:lnTo>
                  <a:lnTo>
                    <a:pt x="593" y="207"/>
                  </a:lnTo>
                  <a:lnTo>
                    <a:pt x="596" y="204"/>
                  </a:lnTo>
                  <a:lnTo>
                    <a:pt x="597" y="205"/>
                  </a:lnTo>
                  <a:lnTo>
                    <a:pt x="600" y="207"/>
                  </a:lnTo>
                  <a:lnTo>
                    <a:pt x="607" y="207"/>
                  </a:lnTo>
                  <a:lnTo>
                    <a:pt x="610" y="205"/>
                  </a:lnTo>
                  <a:lnTo>
                    <a:pt x="611" y="204"/>
                  </a:lnTo>
                  <a:lnTo>
                    <a:pt x="613" y="205"/>
                  </a:lnTo>
                  <a:lnTo>
                    <a:pt x="613" y="211"/>
                  </a:lnTo>
                  <a:lnTo>
                    <a:pt x="614" y="217"/>
                  </a:lnTo>
                  <a:lnTo>
                    <a:pt x="616" y="217"/>
                  </a:lnTo>
                  <a:lnTo>
                    <a:pt x="619" y="218"/>
                  </a:lnTo>
                  <a:lnTo>
                    <a:pt x="621" y="217"/>
                  </a:lnTo>
                  <a:lnTo>
                    <a:pt x="624" y="219"/>
                  </a:lnTo>
                  <a:lnTo>
                    <a:pt x="623" y="221"/>
                  </a:lnTo>
                  <a:lnTo>
                    <a:pt x="624" y="222"/>
                  </a:lnTo>
                  <a:lnTo>
                    <a:pt x="621" y="224"/>
                  </a:lnTo>
                  <a:lnTo>
                    <a:pt x="621" y="225"/>
                  </a:lnTo>
                  <a:lnTo>
                    <a:pt x="623" y="226"/>
                  </a:lnTo>
                  <a:lnTo>
                    <a:pt x="627" y="226"/>
                  </a:lnTo>
                  <a:lnTo>
                    <a:pt x="630" y="228"/>
                  </a:lnTo>
                  <a:lnTo>
                    <a:pt x="634" y="225"/>
                  </a:lnTo>
                  <a:lnTo>
                    <a:pt x="637" y="222"/>
                  </a:lnTo>
                  <a:lnTo>
                    <a:pt x="638" y="221"/>
                  </a:lnTo>
                  <a:lnTo>
                    <a:pt x="641" y="218"/>
                  </a:lnTo>
                  <a:lnTo>
                    <a:pt x="643" y="217"/>
                  </a:lnTo>
                  <a:lnTo>
                    <a:pt x="648" y="218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51" y="224"/>
                  </a:lnTo>
                  <a:lnTo>
                    <a:pt x="654" y="224"/>
                  </a:lnTo>
                  <a:lnTo>
                    <a:pt x="657" y="224"/>
                  </a:lnTo>
                  <a:lnTo>
                    <a:pt x="658" y="224"/>
                  </a:lnTo>
                  <a:lnTo>
                    <a:pt x="658" y="225"/>
                  </a:lnTo>
                  <a:lnTo>
                    <a:pt x="658" y="229"/>
                  </a:lnTo>
                  <a:lnTo>
                    <a:pt x="661" y="231"/>
                  </a:lnTo>
                  <a:lnTo>
                    <a:pt x="665" y="231"/>
                  </a:lnTo>
                  <a:lnTo>
                    <a:pt x="667" y="228"/>
                  </a:lnTo>
                  <a:lnTo>
                    <a:pt x="668" y="226"/>
                  </a:lnTo>
                  <a:lnTo>
                    <a:pt x="668" y="225"/>
                  </a:lnTo>
                  <a:lnTo>
                    <a:pt x="671" y="226"/>
                  </a:lnTo>
                  <a:lnTo>
                    <a:pt x="672" y="228"/>
                  </a:lnTo>
                  <a:lnTo>
                    <a:pt x="672" y="226"/>
                  </a:lnTo>
                  <a:lnTo>
                    <a:pt x="672" y="225"/>
                  </a:lnTo>
                  <a:lnTo>
                    <a:pt x="675" y="224"/>
                  </a:lnTo>
                  <a:lnTo>
                    <a:pt x="677" y="224"/>
                  </a:lnTo>
                  <a:lnTo>
                    <a:pt x="679" y="228"/>
                  </a:lnTo>
                  <a:lnTo>
                    <a:pt x="678" y="228"/>
                  </a:lnTo>
                  <a:lnTo>
                    <a:pt x="677" y="229"/>
                  </a:lnTo>
                  <a:lnTo>
                    <a:pt x="675" y="231"/>
                  </a:lnTo>
                  <a:lnTo>
                    <a:pt x="677" y="236"/>
                  </a:lnTo>
                  <a:lnTo>
                    <a:pt x="679" y="239"/>
                  </a:lnTo>
                  <a:lnTo>
                    <a:pt x="682" y="239"/>
                  </a:lnTo>
                  <a:lnTo>
                    <a:pt x="684" y="238"/>
                  </a:lnTo>
                  <a:lnTo>
                    <a:pt x="685" y="238"/>
                  </a:lnTo>
                  <a:lnTo>
                    <a:pt x="684" y="232"/>
                  </a:lnTo>
                  <a:lnTo>
                    <a:pt x="686" y="231"/>
                  </a:lnTo>
                  <a:lnTo>
                    <a:pt x="685" y="229"/>
                  </a:lnTo>
                  <a:lnTo>
                    <a:pt x="685" y="228"/>
                  </a:lnTo>
                  <a:lnTo>
                    <a:pt x="688" y="229"/>
                  </a:lnTo>
                  <a:lnTo>
                    <a:pt x="689" y="228"/>
                  </a:lnTo>
                  <a:lnTo>
                    <a:pt x="691" y="226"/>
                  </a:lnTo>
                  <a:lnTo>
                    <a:pt x="691" y="221"/>
                  </a:lnTo>
                  <a:lnTo>
                    <a:pt x="692" y="221"/>
                  </a:lnTo>
                  <a:lnTo>
                    <a:pt x="695" y="219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699" y="225"/>
                  </a:lnTo>
                  <a:lnTo>
                    <a:pt x="701" y="226"/>
                  </a:lnTo>
                  <a:lnTo>
                    <a:pt x="701" y="228"/>
                  </a:lnTo>
                  <a:lnTo>
                    <a:pt x="703" y="226"/>
                  </a:lnTo>
                  <a:lnTo>
                    <a:pt x="705" y="226"/>
                  </a:lnTo>
                  <a:lnTo>
                    <a:pt x="708" y="229"/>
                  </a:lnTo>
                  <a:lnTo>
                    <a:pt x="711" y="229"/>
                  </a:lnTo>
                  <a:lnTo>
                    <a:pt x="712" y="228"/>
                  </a:lnTo>
                  <a:lnTo>
                    <a:pt x="713" y="224"/>
                  </a:lnTo>
                  <a:lnTo>
                    <a:pt x="713" y="222"/>
                  </a:lnTo>
                  <a:lnTo>
                    <a:pt x="719" y="224"/>
                  </a:lnTo>
                  <a:lnTo>
                    <a:pt x="718" y="226"/>
                  </a:lnTo>
                  <a:lnTo>
                    <a:pt x="718" y="228"/>
                  </a:lnTo>
                  <a:lnTo>
                    <a:pt x="720" y="229"/>
                  </a:lnTo>
                  <a:lnTo>
                    <a:pt x="725" y="231"/>
                  </a:lnTo>
                  <a:lnTo>
                    <a:pt x="726" y="232"/>
                  </a:lnTo>
                  <a:lnTo>
                    <a:pt x="726" y="234"/>
                  </a:lnTo>
                  <a:lnTo>
                    <a:pt x="732" y="232"/>
                  </a:lnTo>
                  <a:lnTo>
                    <a:pt x="735" y="236"/>
                  </a:lnTo>
                  <a:lnTo>
                    <a:pt x="736" y="239"/>
                  </a:lnTo>
                  <a:lnTo>
                    <a:pt x="739" y="239"/>
                  </a:lnTo>
                  <a:lnTo>
                    <a:pt x="740" y="239"/>
                  </a:lnTo>
                  <a:lnTo>
                    <a:pt x="740" y="235"/>
                  </a:lnTo>
                  <a:lnTo>
                    <a:pt x="742" y="234"/>
                  </a:lnTo>
                  <a:lnTo>
                    <a:pt x="746" y="235"/>
                  </a:lnTo>
                  <a:lnTo>
                    <a:pt x="747" y="235"/>
                  </a:lnTo>
                  <a:lnTo>
                    <a:pt x="749" y="234"/>
                  </a:lnTo>
                  <a:lnTo>
                    <a:pt x="749" y="231"/>
                  </a:lnTo>
                  <a:lnTo>
                    <a:pt x="750" y="229"/>
                  </a:lnTo>
                  <a:lnTo>
                    <a:pt x="747" y="231"/>
                  </a:lnTo>
                  <a:lnTo>
                    <a:pt x="747" y="229"/>
                  </a:lnTo>
                  <a:lnTo>
                    <a:pt x="749" y="229"/>
                  </a:lnTo>
                  <a:lnTo>
                    <a:pt x="750" y="228"/>
                  </a:lnTo>
                  <a:lnTo>
                    <a:pt x="753" y="229"/>
                  </a:lnTo>
                  <a:lnTo>
                    <a:pt x="754" y="228"/>
                  </a:lnTo>
                  <a:lnTo>
                    <a:pt x="757" y="228"/>
                  </a:lnTo>
                  <a:lnTo>
                    <a:pt x="759" y="226"/>
                  </a:lnTo>
                  <a:lnTo>
                    <a:pt x="760" y="228"/>
                  </a:lnTo>
                  <a:lnTo>
                    <a:pt x="760" y="226"/>
                  </a:lnTo>
                  <a:lnTo>
                    <a:pt x="760" y="225"/>
                  </a:lnTo>
                  <a:lnTo>
                    <a:pt x="762" y="226"/>
                  </a:lnTo>
                  <a:lnTo>
                    <a:pt x="763" y="225"/>
                  </a:lnTo>
                  <a:lnTo>
                    <a:pt x="764" y="224"/>
                  </a:lnTo>
                  <a:lnTo>
                    <a:pt x="771" y="226"/>
                  </a:lnTo>
                  <a:lnTo>
                    <a:pt x="773" y="226"/>
                  </a:lnTo>
                  <a:lnTo>
                    <a:pt x="774" y="225"/>
                  </a:lnTo>
                  <a:lnTo>
                    <a:pt x="777" y="226"/>
                  </a:lnTo>
                  <a:lnTo>
                    <a:pt x="777" y="224"/>
                  </a:lnTo>
                  <a:lnTo>
                    <a:pt x="777" y="222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86" y="219"/>
                  </a:lnTo>
                  <a:lnTo>
                    <a:pt x="787" y="219"/>
                  </a:lnTo>
                  <a:lnTo>
                    <a:pt x="787" y="218"/>
                  </a:lnTo>
                  <a:lnTo>
                    <a:pt x="788" y="218"/>
                  </a:lnTo>
                  <a:lnTo>
                    <a:pt x="791" y="218"/>
                  </a:lnTo>
                  <a:lnTo>
                    <a:pt x="793" y="221"/>
                  </a:lnTo>
                  <a:lnTo>
                    <a:pt x="794" y="221"/>
                  </a:lnTo>
                  <a:lnTo>
                    <a:pt x="794" y="222"/>
                  </a:lnTo>
                  <a:lnTo>
                    <a:pt x="793" y="222"/>
                  </a:lnTo>
                  <a:lnTo>
                    <a:pt x="794" y="222"/>
                  </a:lnTo>
                  <a:lnTo>
                    <a:pt x="795" y="224"/>
                  </a:lnTo>
                  <a:lnTo>
                    <a:pt x="798" y="222"/>
                  </a:lnTo>
                  <a:lnTo>
                    <a:pt x="798" y="224"/>
                  </a:lnTo>
                  <a:lnTo>
                    <a:pt x="807" y="224"/>
                  </a:lnTo>
                  <a:lnTo>
                    <a:pt x="807" y="221"/>
                  </a:lnTo>
                  <a:lnTo>
                    <a:pt x="810" y="222"/>
                  </a:lnTo>
                  <a:lnTo>
                    <a:pt x="811" y="222"/>
                  </a:lnTo>
                  <a:lnTo>
                    <a:pt x="811" y="219"/>
                  </a:lnTo>
                  <a:lnTo>
                    <a:pt x="812" y="221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20" y="217"/>
                  </a:lnTo>
                  <a:lnTo>
                    <a:pt x="821" y="217"/>
                  </a:lnTo>
                  <a:lnTo>
                    <a:pt x="821" y="219"/>
                  </a:lnTo>
                  <a:lnTo>
                    <a:pt x="822" y="219"/>
                  </a:lnTo>
                  <a:lnTo>
                    <a:pt x="824" y="218"/>
                  </a:lnTo>
                  <a:lnTo>
                    <a:pt x="825" y="219"/>
                  </a:lnTo>
                  <a:lnTo>
                    <a:pt x="824" y="221"/>
                  </a:lnTo>
                  <a:lnTo>
                    <a:pt x="825" y="221"/>
                  </a:lnTo>
                  <a:lnTo>
                    <a:pt x="827" y="219"/>
                  </a:lnTo>
                  <a:lnTo>
                    <a:pt x="827" y="221"/>
                  </a:lnTo>
                  <a:lnTo>
                    <a:pt x="828" y="222"/>
                  </a:lnTo>
                  <a:lnTo>
                    <a:pt x="828" y="224"/>
                  </a:lnTo>
                  <a:lnTo>
                    <a:pt x="829" y="222"/>
                  </a:lnTo>
                  <a:lnTo>
                    <a:pt x="831" y="224"/>
                  </a:lnTo>
                  <a:lnTo>
                    <a:pt x="832" y="224"/>
                  </a:lnTo>
                  <a:lnTo>
                    <a:pt x="834" y="225"/>
                  </a:lnTo>
                  <a:lnTo>
                    <a:pt x="835" y="225"/>
                  </a:lnTo>
                  <a:lnTo>
                    <a:pt x="835" y="226"/>
                  </a:lnTo>
                  <a:lnTo>
                    <a:pt x="837" y="226"/>
                  </a:lnTo>
                  <a:lnTo>
                    <a:pt x="837" y="228"/>
                  </a:lnTo>
                  <a:lnTo>
                    <a:pt x="837" y="229"/>
                  </a:lnTo>
                  <a:lnTo>
                    <a:pt x="839" y="231"/>
                  </a:lnTo>
                  <a:lnTo>
                    <a:pt x="841" y="232"/>
                  </a:lnTo>
                  <a:lnTo>
                    <a:pt x="844" y="232"/>
                  </a:lnTo>
                  <a:lnTo>
                    <a:pt x="845" y="234"/>
                  </a:lnTo>
                  <a:lnTo>
                    <a:pt x="846" y="232"/>
                  </a:lnTo>
                  <a:lnTo>
                    <a:pt x="848" y="232"/>
                  </a:lnTo>
                  <a:lnTo>
                    <a:pt x="846" y="234"/>
                  </a:lnTo>
                  <a:lnTo>
                    <a:pt x="848" y="234"/>
                  </a:lnTo>
                  <a:lnTo>
                    <a:pt x="848" y="235"/>
                  </a:lnTo>
                  <a:lnTo>
                    <a:pt x="849" y="235"/>
                  </a:lnTo>
                  <a:lnTo>
                    <a:pt x="848" y="236"/>
                  </a:lnTo>
                  <a:lnTo>
                    <a:pt x="849" y="236"/>
                  </a:lnTo>
                  <a:lnTo>
                    <a:pt x="852" y="236"/>
                  </a:lnTo>
                  <a:lnTo>
                    <a:pt x="855" y="236"/>
                  </a:lnTo>
                  <a:lnTo>
                    <a:pt x="856" y="238"/>
                  </a:lnTo>
                  <a:lnTo>
                    <a:pt x="855" y="238"/>
                  </a:lnTo>
                  <a:lnTo>
                    <a:pt x="855" y="239"/>
                  </a:lnTo>
                  <a:lnTo>
                    <a:pt x="856" y="239"/>
                  </a:lnTo>
                  <a:lnTo>
                    <a:pt x="856" y="238"/>
                  </a:lnTo>
                  <a:lnTo>
                    <a:pt x="859" y="239"/>
                  </a:lnTo>
                  <a:lnTo>
                    <a:pt x="861" y="238"/>
                  </a:lnTo>
                  <a:lnTo>
                    <a:pt x="862" y="238"/>
                  </a:lnTo>
                  <a:lnTo>
                    <a:pt x="862" y="239"/>
                  </a:lnTo>
                  <a:lnTo>
                    <a:pt x="861" y="239"/>
                  </a:lnTo>
                  <a:lnTo>
                    <a:pt x="863" y="239"/>
                  </a:lnTo>
                  <a:lnTo>
                    <a:pt x="863" y="241"/>
                  </a:lnTo>
                  <a:lnTo>
                    <a:pt x="862" y="241"/>
                  </a:lnTo>
                  <a:lnTo>
                    <a:pt x="863" y="242"/>
                  </a:lnTo>
                  <a:lnTo>
                    <a:pt x="865" y="241"/>
                  </a:lnTo>
                  <a:lnTo>
                    <a:pt x="865" y="242"/>
                  </a:lnTo>
                  <a:lnTo>
                    <a:pt x="866" y="242"/>
                  </a:lnTo>
                  <a:lnTo>
                    <a:pt x="868" y="241"/>
                  </a:lnTo>
                  <a:lnTo>
                    <a:pt x="871" y="241"/>
                  </a:lnTo>
                  <a:lnTo>
                    <a:pt x="871" y="242"/>
                  </a:lnTo>
                  <a:lnTo>
                    <a:pt x="871" y="243"/>
                  </a:lnTo>
                  <a:lnTo>
                    <a:pt x="872" y="243"/>
                  </a:lnTo>
                  <a:lnTo>
                    <a:pt x="873" y="246"/>
                  </a:lnTo>
                  <a:lnTo>
                    <a:pt x="875" y="246"/>
                  </a:lnTo>
                  <a:lnTo>
                    <a:pt x="875" y="245"/>
                  </a:lnTo>
                  <a:lnTo>
                    <a:pt x="876" y="245"/>
                  </a:lnTo>
                  <a:lnTo>
                    <a:pt x="876" y="246"/>
                  </a:lnTo>
                  <a:lnTo>
                    <a:pt x="875" y="248"/>
                  </a:lnTo>
                  <a:lnTo>
                    <a:pt x="876" y="248"/>
                  </a:lnTo>
                  <a:lnTo>
                    <a:pt x="879" y="246"/>
                  </a:lnTo>
                  <a:lnTo>
                    <a:pt x="880" y="248"/>
                  </a:lnTo>
                  <a:lnTo>
                    <a:pt x="880" y="245"/>
                  </a:lnTo>
                  <a:lnTo>
                    <a:pt x="882" y="245"/>
                  </a:lnTo>
                  <a:lnTo>
                    <a:pt x="883" y="245"/>
                  </a:lnTo>
                  <a:lnTo>
                    <a:pt x="883" y="246"/>
                  </a:lnTo>
                  <a:lnTo>
                    <a:pt x="885" y="243"/>
                  </a:lnTo>
                  <a:lnTo>
                    <a:pt x="886" y="245"/>
                  </a:lnTo>
                  <a:lnTo>
                    <a:pt x="885" y="246"/>
                  </a:lnTo>
                  <a:lnTo>
                    <a:pt x="888" y="246"/>
                  </a:lnTo>
                  <a:lnTo>
                    <a:pt x="888" y="245"/>
                  </a:lnTo>
                  <a:lnTo>
                    <a:pt x="890" y="243"/>
                  </a:lnTo>
                  <a:lnTo>
                    <a:pt x="890" y="246"/>
                  </a:lnTo>
                  <a:lnTo>
                    <a:pt x="895" y="245"/>
                  </a:lnTo>
                  <a:lnTo>
                    <a:pt x="896" y="243"/>
                  </a:lnTo>
                  <a:lnTo>
                    <a:pt x="897" y="245"/>
                  </a:lnTo>
                  <a:lnTo>
                    <a:pt x="899" y="246"/>
                  </a:lnTo>
                  <a:lnTo>
                    <a:pt x="900" y="270"/>
                  </a:lnTo>
                  <a:lnTo>
                    <a:pt x="902" y="292"/>
                  </a:lnTo>
                  <a:lnTo>
                    <a:pt x="902" y="303"/>
                  </a:lnTo>
                  <a:lnTo>
                    <a:pt x="903" y="318"/>
                  </a:lnTo>
                  <a:lnTo>
                    <a:pt x="904" y="344"/>
                  </a:lnTo>
                  <a:lnTo>
                    <a:pt x="904" y="361"/>
                  </a:lnTo>
                  <a:lnTo>
                    <a:pt x="906" y="378"/>
                  </a:lnTo>
                  <a:lnTo>
                    <a:pt x="907" y="378"/>
                  </a:lnTo>
                  <a:lnTo>
                    <a:pt x="907" y="379"/>
                  </a:lnTo>
                  <a:lnTo>
                    <a:pt x="910" y="381"/>
                  </a:lnTo>
                  <a:lnTo>
                    <a:pt x="910" y="384"/>
                  </a:lnTo>
                  <a:lnTo>
                    <a:pt x="913" y="385"/>
                  </a:lnTo>
                  <a:lnTo>
                    <a:pt x="914" y="385"/>
                  </a:lnTo>
                  <a:lnTo>
                    <a:pt x="914" y="386"/>
                  </a:lnTo>
                  <a:lnTo>
                    <a:pt x="916" y="385"/>
                  </a:lnTo>
                  <a:lnTo>
                    <a:pt x="916" y="388"/>
                  </a:lnTo>
                  <a:lnTo>
                    <a:pt x="917" y="388"/>
                  </a:lnTo>
                  <a:lnTo>
                    <a:pt x="917" y="389"/>
                  </a:lnTo>
                  <a:lnTo>
                    <a:pt x="919" y="392"/>
                  </a:lnTo>
                  <a:lnTo>
                    <a:pt x="921" y="394"/>
                  </a:lnTo>
                  <a:lnTo>
                    <a:pt x="921" y="395"/>
                  </a:lnTo>
                  <a:lnTo>
                    <a:pt x="921" y="398"/>
                  </a:lnTo>
                  <a:lnTo>
                    <a:pt x="923" y="399"/>
                  </a:lnTo>
                  <a:lnTo>
                    <a:pt x="923" y="401"/>
                  </a:lnTo>
                  <a:lnTo>
                    <a:pt x="924" y="401"/>
                  </a:lnTo>
                  <a:lnTo>
                    <a:pt x="923" y="403"/>
                  </a:lnTo>
                  <a:lnTo>
                    <a:pt x="923" y="405"/>
                  </a:lnTo>
                  <a:lnTo>
                    <a:pt x="923" y="406"/>
                  </a:lnTo>
                  <a:lnTo>
                    <a:pt x="923" y="409"/>
                  </a:lnTo>
                  <a:lnTo>
                    <a:pt x="921" y="409"/>
                  </a:lnTo>
                  <a:lnTo>
                    <a:pt x="921" y="411"/>
                  </a:lnTo>
                  <a:lnTo>
                    <a:pt x="923" y="412"/>
                  </a:lnTo>
                  <a:lnTo>
                    <a:pt x="924" y="413"/>
                  </a:lnTo>
                  <a:lnTo>
                    <a:pt x="926" y="416"/>
                  </a:lnTo>
                  <a:lnTo>
                    <a:pt x="927" y="416"/>
                  </a:lnTo>
                  <a:lnTo>
                    <a:pt x="929" y="415"/>
                  </a:lnTo>
                  <a:lnTo>
                    <a:pt x="930" y="416"/>
                  </a:lnTo>
                  <a:lnTo>
                    <a:pt x="931" y="416"/>
                  </a:lnTo>
                  <a:lnTo>
                    <a:pt x="930" y="419"/>
                  </a:lnTo>
                  <a:lnTo>
                    <a:pt x="929" y="419"/>
                  </a:lnTo>
                  <a:lnTo>
                    <a:pt x="930" y="422"/>
                  </a:lnTo>
                  <a:lnTo>
                    <a:pt x="933" y="422"/>
                  </a:lnTo>
                  <a:lnTo>
                    <a:pt x="931" y="423"/>
                  </a:lnTo>
                  <a:lnTo>
                    <a:pt x="933" y="423"/>
                  </a:lnTo>
                  <a:lnTo>
                    <a:pt x="933" y="425"/>
                  </a:lnTo>
                  <a:lnTo>
                    <a:pt x="933" y="426"/>
                  </a:lnTo>
                  <a:lnTo>
                    <a:pt x="936" y="426"/>
                  </a:lnTo>
                  <a:lnTo>
                    <a:pt x="936" y="429"/>
                  </a:lnTo>
                  <a:lnTo>
                    <a:pt x="937" y="429"/>
                  </a:lnTo>
                  <a:lnTo>
                    <a:pt x="934" y="432"/>
                  </a:lnTo>
                  <a:lnTo>
                    <a:pt x="934" y="433"/>
                  </a:lnTo>
                  <a:lnTo>
                    <a:pt x="936" y="436"/>
                  </a:lnTo>
                  <a:lnTo>
                    <a:pt x="937" y="436"/>
                  </a:lnTo>
                  <a:lnTo>
                    <a:pt x="938" y="437"/>
                  </a:lnTo>
                  <a:lnTo>
                    <a:pt x="938" y="436"/>
                  </a:lnTo>
                  <a:lnTo>
                    <a:pt x="940" y="437"/>
                  </a:lnTo>
                  <a:lnTo>
                    <a:pt x="940" y="439"/>
                  </a:lnTo>
                  <a:lnTo>
                    <a:pt x="941" y="440"/>
                  </a:lnTo>
                  <a:lnTo>
                    <a:pt x="940" y="443"/>
                  </a:lnTo>
                  <a:lnTo>
                    <a:pt x="941" y="444"/>
                  </a:lnTo>
                  <a:lnTo>
                    <a:pt x="943" y="446"/>
                  </a:lnTo>
                  <a:lnTo>
                    <a:pt x="944" y="443"/>
                  </a:lnTo>
                  <a:lnTo>
                    <a:pt x="946" y="444"/>
                  </a:lnTo>
                  <a:lnTo>
                    <a:pt x="946" y="446"/>
                  </a:lnTo>
                  <a:lnTo>
                    <a:pt x="944" y="446"/>
                  </a:lnTo>
                  <a:lnTo>
                    <a:pt x="946" y="449"/>
                  </a:lnTo>
                  <a:lnTo>
                    <a:pt x="946" y="450"/>
                  </a:lnTo>
                  <a:lnTo>
                    <a:pt x="944" y="450"/>
                  </a:lnTo>
                  <a:lnTo>
                    <a:pt x="944" y="452"/>
                  </a:lnTo>
                  <a:lnTo>
                    <a:pt x="946" y="452"/>
                  </a:lnTo>
                  <a:lnTo>
                    <a:pt x="946" y="453"/>
                  </a:lnTo>
                  <a:lnTo>
                    <a:pt x="947" y="453"/>
                  </a:lnTo>
                  <a:lnTo>
                    <a:pt x="947" y="454"/>
                  </a:lnTo>
                  <a:lnTo>
                    <a:pt x="948" y="456"/>
                  </a:lnTo>
                  <a:lnTo>
                    <a:pt x="946" y="459"/>
                  </a:lnTo>
                  <a:lnTo>
                    <a:pt x="944" y="459"/>
                  </a:lnTo>
                  <a:lnTo>
                    <a:pt x="944" y="460"/>
                  </a:lnTo>
                  <a:lnTo>
                    <a:pt x="944" y="461"/>
                  </a:lnTo>
                  <a:lnTo>
                    <a:pt x="946" y="461"/>
                  </a:lnTo>
                  <a:lnTo>
                    <a:pt x="946" y="463"/>
                  </a:lnTo>
                  <a:lnTo>
                    <a:pt x="947" y="463"/>
                  </a:lnTo>
                  <a:lnTo>
                    <a:pt x="947" y="464"/>
                  </a:lnTo>
                  <a:lnTo>
                    <a:pt x="947" y="466"/>
                  </a:lnTo>
                  <a:lnTo>
                    <a:pt x="946" y="466"/>
                  </a:lnTo>
                  <a:lnTo>
                    <a:pt x="946" y="467"/>
                  </a:lnTo>
                  <a:lnTo>
                    <a:pt x="944" y="469"/>
                  </a:lnTo>
                  <a:lnTo>
                    <a:pt x="944" y="470"/>
                  </a:lnTo>
                  <a:lnTo>
                    <a:pt x="946" y="471"/>
                  </a:lnTo>
                  <a:lnTo>
                    <a:pt x="944" y="473"/>
                  </a:lnTo>
                  <a:lnTo>
                    <a:pt x="946" y="473"/>
                  </a:lnTo>
                  <a:lnTo>
                    <a:pt x="946" y="474"/>
                  </a:lnTo>
                  <a:lnTo>
                    <a:pt x="944" y="477"/>
                  </a:lnTo>
                  <a:lnTo>
                    <a:pt x="944" y="478"/>
                  </a:lnTo>
                  <a:lnTo>
                    <a:pt x="941" y="481"/>
                  </a:lnTo>
                  <a:lnTo>
                    <a:pt x="941" y="483"/>
                  </a:lnTo>
                  <a:lnTo>
                    <a:pt x="941" y="484"/>
                  </a:lnTo>
                  <a:lnTo>
                    <a:pt x="941" y="487"/>
                  </a:lnTo>
                  <a:lnTo>
                    <a:pt x="938" y="487"/>
                  </a:lnTo>
                  <a:lnTo>
                    <a:pt x="937" y="491"/>
                  </a:lnTo>
                  <a:lnTo>
                    <a:pt x="936" y="491"/>
                  </a:lnTo>
                  <a:lnTo>
                    <a:pt x="937" y="493"/>
                  </a:lnTo>
                  <a:lnTo>
                    <a:pt x="936" y="493"/>
                  </a:lnTo>
                  <a:lnTo>
                    <a:pt x="938" y="494"/>
                  </a:lnTo>
                  <a:lnTo>
                    <a:pt x="936" y="494"/>
                  </a:lnTo>
                  <a:lnTo>
                    <a:pt x="934" y="495"/>
                  </a:lnTo>
                  <a:lnTo>
                    <a:pt x="934" y="497"/>
                  </a:lnTo>
                  <a:lnTo>
                    <a:pt x="933" y="498"/>
                  </a:lnTo>
                  <a:lnTo>
                    <a:pt x="936" y="501"/>
                  </a:lnTo>
                  <a:lnTo>
                    <a:pt x="936" y="503"/>
                  </a:lnTo>
                  <a:lnTo>
                    <a:pt x="936" y="504"/>
                  </a:lnTo>
                  <a:lnTo>
                    <a:pt x="937" y="505"/>
                  </a:lnTo>
                  <a:lnTo>
                    <a:pt x="936" y="505"/>
                  </a:lnTo>
                  <a:lnTo>
                    <a:pt x="937" y="507"/>
                  </a:lnTo>
                  <a:lnTo>
                    <a:pt x="936" y="508"/>
                  </a:lnTo>
                  <a:lnTo>
                    <a:pt x="934" y="510"/>
                  </a:lnTo>
                  <a:lnTo>
                    <a:pt x="933" y="512"/>
                  </a:lnTo>
                  <a:lnTo>
                    <a:pt x="933" y="514"/>
                  </a:lnTo>
                  <a:lnTo>
                    <a:pt x="933" y="515"/>
                  </a:lnTo>
                  <a:lnTo>
                    <a:pt x="933" y="517"/>
                  </a:lnTo>
                  <a:lnTo>
                    <a:pt x="936" y="520"/>
                  </a:lnTo>
                  <a:lnTo>
                    <a:pt x="937" y="520"/>
                  </a:lnTo>
                  <a:lnTo>
                    <a:pt x="937" y="524"/>
                  </a:lnTo>
                  <a:lnTo>
                    <a:pt x="937" y="527"/>
                  </a:lnTo>
                  <a:lnTo>
                    <a:pt x="937" y="529"/>
                  </a:lnTo>
                  <a:lnTo>
                    <a:pt x="938" y="529"/>
                  </a:lnTo>
                  <a:lnTo>
                    <a:pt x="938" y="532"/>
                  </a:lnTo>
                  <a:lnTo>
                    <a:pt x="938" y="535"/>
                  </a:lnTo>
                  <a:lnTo>
                    <a:pt x="937" y="535"/>
                  </a:lnTo>
                  <a:lnTo>
                    <a:pt x="937" y="537"/>
                  </a:lnTo>
                  <a:lnTo>
                    <a:pt x="937" y="539"/>
                  </a:lnTo>
                  <a:lnTo>
                    <a:pt x="934" y="545"/>
                  </a:lnTo>
                  <a:lnTo>
                    <a:pt x="927" y="546"/>
                  </a:lnTo>
                  <a:lnTo>
                    <a:pt x="927" y="548"/>
                  </a:lnTo>
                  <a:lnTo>
                    <a:pt x="920" y="561"/>
                  </a:lnTo>
                  <a:lnTo>
                    <a:pt x="930" y="573"/>
                  </a:lnTo>
                  <a:lnTo>
                    <a:pt x="913" y="573"/>
                  </a:lnTo>
                  <a:lnTo>
                    <a:pt x="892" y="585"/>
                  </a:lnTo>
                  <a:lnTo>
                    <a:pt x="890" y="585"/>
                  </a:lnTo>
                  <a:lnTo>
                    <a:pt x="868" y="596"/>
                  </a:lnTo>
                  <a:lnTo>
                    <a:pt x="862" y="602"/>
                  </a:lnTo>
                  <a:lnTo>
                    <a:pt x="861" y="600"/>
                  </a:lnTo>
                  <a:lnTo>
                    <a:pt x="868" y="592"/>
                  </a:lnTo>
                  <a:lnTo>
                    <a:pt x="876" y="588"/>
                  </a:lnTo>
                  <a:lnTo>
                    <a:pt x="882" y="589"/>
                  </a:lnTo>
                  <a:lnTo>
                    <a:pt x="883" y="585"/>
                  </a:lnTo>
                  <a:lnTo>
                    <a:pt x="880" y="586"/>
                  </a:lnTo>
                  <a:lnTo>
                    <a:pt x="879" y="585"/>
                  </a:lnTo>
                  <a:lnTo>
                    <a:pt x="876" y="583"/>
                  </a:lnTo>
                  <a:lnTo>
                    <a:pt x="861" y="588"/>
                  </a:lnTo>
                  <a:lnTo>
                    <a:pt x="866" y="578"/>
                  </a:lnTo>
                  <a:lnTo>
                    <a:pt x="866" y="569"/>
                  </a:lnTo>
                  <a:lnTo>
                    <a:pt x="863" y="566"/>
                  </a:lnTo>
                  <a:lnTo>
                    <a:pt x="856" y="569"/>
                  </a:lnTo>
                  <a:lnTo>
                    <a:pt x="852" y="576"/>
                  </a:lnTo>
                  <a:lnTo>
                    <a:pt x="849" y="576"/>
                  </a:lnTo>
                  <a:lnTo>
                    <a:pt x="837" y="566"/>
                  </a:lnTo>
                  <a:lnTo>
                    <a:pt x="841" y="573"/>
                  </a:lnTo>
                  <a:lnTo>
                    <a:pt x="845" y="576"/>
                  </a:lnTo>
                  <a:lnTo>
                    <a:pt x="844" y="586"/>
                  </a:lnTo>
                  <a:lnTo>
                    <a:pt x="851" y="590"/>
                  </a:lnTo>
                  <a:lnTo>
                    <a:pt x="846" y="595"/>
                  </a:lnTo>
                  <a:lnTo>
                    <a:pt x="849" y="595"/>
                  </a:lnTo>
                  <a:lnTo>
                    <a:pt x="848" y="597"/>
                  </a:lnTo>
                  <a:lnTo>
                    <a:pt x="851" y="597"/>
                  </a:lnTo>
                  <a:lnTo>
                    <a:pt x="851" y="596"/>
                  </a:lnTo>
                  <a:lnTo>
                    <a:pt x="852" y="599"/>
                  </a:lnTo>
                  <a:lnTo>
                    <a:pt x="858" y="602"/>
                  </a:lnTo>
                  <a:lnTo>
                    <a:pt x="852" y="600"/>
                  </a:lnTo>
                  <a:lnTo>
                    <a:pt x="852" y="607"/>
                  </a:lnTo>
                  <a:lnTo>
                    <a:pt x="848" y="606"/>
                  </a:lnTo>
                  <a:lnTo>
                    <a:pt x="841" y="617"/>
                  </a:lnTo>
                  <a:lnTo>
                    <a:pt x="834" y="617"/>
                  </a:lnTo>
                  <a:lnTo>
                    <a:pt x="834" y="624"/>
                  </a:lnTo>
                  <a:lnTo>
                    <a:pt x="831" y="626"/>
                  </a:lnTo>
                  <a:lnTo>
                    <a:pt x="828" y="636"/>
                  </a:lnTo>
                  <a:lnTo>
                    <a:pt x="807" y="651"/>
                  </a:lnTo>
                  <a:lnTo>
                    <a:pt x="795" y="658"/>
                  </a:lnTo>
                  <a:lnTo>
                    <a:pt x="797" y="657"/>
                  </a:lnTo>
                  <a:lnTo>
                    <a:pt x="788" y="658"/>
                  </a:lnTo>
                  <a:lnTo>
                    <a:pt x="777" y="663"/>
                  </a:lnTo>
                  <a:lnTo>
                    <a:pt x="776" y="668"/>
                  </a:lnTo>
                  <a:lnTo>
                    <a:pt x="794" y="660"/>
                  </a:lnTo>
                  <a:lnTo>
                    <a:pt x="757" y="680"/>
                  </a:lnTo>
                  <a:lnTo>
                    <a:pt x="773" y="670"/>
                  </a:lnTo>
                  <a:lnTo>
                    <a:pt x="773" y="665"/>
                  </a:lnTo>
                  <a:lnTo>
                    <a:pt x="754" y="672"/>
                  </a:lnTo>
                  <a:lnTo>
                    <a:pt x="754" y="671"/>
                  </a:lnTo>
                  <a:lnTo>
                    <a:pt x="760" y="670"/>
                  </a:lnTo>
                  <a:lnTo>
                    <a:pt x="754" y="667"/>
                  </a:lnTo>
                  <a:lnTo>
                    <a:pt x="760" y="657"/>
                  </a:lnTo>
                  <a:lnTo>
                    <a:pt x="756" y="663"/>
                  </a:lnTo>
                  <a:lnTo>
                    <a:pt x="750" y="665"/>
                  </a:lnTo>
                  <a:lnTo>
                    <a:pt x="752" y="661"/>
                  </a:lnTo>
                  <a:lnTo>
                    <a:pt x="747" y="668"/>
                  </a:lnTo>
                  <a:lnTo>
                    <a:pt x="745" y="670"/>
                  </a:lnTo>
                  <a:lnTo>
                    <a:pt x="743" y="665"/>
                  </a:lnTo>
                  <a:lnTo>
                    <a:pt x="743" y="660"/>
                  </a:lnTo>
                  <a:lnTo>
                    <a:pt x="740" y="661"/>
                  </a:lnTo>
                  <a:lnTo>
                    <a:pt x="739" y="658"/>
                  </a:lnTo>
                  <a:lnTo>
                    <a:pt x="740" y="663"/>
                  </a:lnTo>
                  <a:lnTo>
                    <a:pt x="742" y="661"/>
                  </a:lnTo>
                  <a:lnTo>
                    <a:pt x="740" y="667"/>
                  </a:lnTo>
                  <a:lnTo>
                    <a:pt x="745" y="670"/>
                  </a:lnTo>
                  <a:lnTo>
                    <a:pt x="736" y="674"/>
                  </a:lnTo>
                  <a:lnTo>
                    <a:pt x="740" y="671"/>
                  </a:lnTo>
                  <a:lnTo>
                    <a:pt x="739" y="665"/>
                  </a:lnTo>
                  <a:lnTo>
                    <a:pt x="736" y="671"/>
                  </a:lnTo>
                  <a:lnTo>
                    <a:pt x="735" y="670"/>
                  </a:lnTo>
                  <a:lnTo>
                    <a:pt x="733" y="667"/>
                  </a:lnTo>
                  <a:lnTo>
                    <a:pt x="729" y="668"/>
                  </a:lnTo>
                  <a:lnTo>
                    <a:pt x="729" y="663"/>
                  </a:lnTo>
                  <a:lnTo>
                    <a:pt x="729" y="653"/>
                  </a:lnTo>
                  <a:lnTo>
                    <a:pt x="729" y="664"/>
                  </a:lnTo>
                  <a:lnTo>
                    <a:pt x="728" y="661"/>
                  </a:lnTo>
                  <a:lnTo>
                    <a:pt x="723" y="661"/>
                  </a:lnTo>
                  <a:lnTo>
                    <a:pt x="723" y="664"/>
                  </a:lnTo>
                  <a:lnTo>
                    <a:pt x="728" y="670"/>
                  </a:lnTo>
                  <a:lnTo>
                    <a:pt x="726" y="674"/>
                  </a:lnTo>
                  <a:lnTo>
                    <a:pt x="730" y="672"/>
                  </a:lnTo>
                  <a:lnTo>
                    <a:pt x="736" y="678"/>
                  </a:lnTo>
                  <a:lnTo>
                    <a:pt x="730" y="682"/>
                  </a:lnTo>
                  <a:lnTo>
                    <a:pt x="733" y="682"/>
                  </a:lnTo>
                  <a:lnTo>
                    <a:pt x="737" y="680"/>
                  </a:lnTo>
                  <a:lnTo>
                    <a:pt x="743" y="685"/>
                  </a:lnTo>
                  <a:lnTo>
                    <a:pt x="723" y="697"/>
                  </a:lnTo>
                  <a:lnTo>
                    <a:pt x="720" y="694"/>
                  </a:lnTo>
                  <a:lnTo>
                    <a:pt x="720" y="688"/>
                  </a:lnTo>
                  <a:lnTo>
                    <a:pt x="718" y="688"/>
                  </a:lnTo>
                  <a:lnTo>
                    <a:pt x="713" y="682"/>
                  </a:lnTo>
                  <a:lnTo>
                    <a:pt x="711" y="684"/>
                  </a:lnTo>
                  <a:lnTo>
                    <a:pt x="713" y="684"/>
                  </a:lnTo>
                  <a:lnTo>
                    <a:pt x="716" y="687"/>
                  </a:lnTo>
                  <a:lnTo>
                    <a:pt x="715" y="689"/>
                  </a:lnTo>
                  <a:lnTo>
                    <a:pt x="709" y="688"/>
                  </a:lnTo>
                  <a:lnTo>
                    <a:pt x="713" y="692"/>
                  </a:lnTo>
                  <a:lnTo>
                    <a:pt x="713" y="695"/>
                  </a:lnTo>
                  <a:lnTo>
                    <a:pt x="713" y="699"/>
                  </a:lnTo>
                  <a:lnTo>
                    <a:pt x="715" y="702"/>
                  </a:lnTo>
                  <a:lnTo>
                    <a:pt x="713" y="705"/>
                  </a:lnTo>
                  <a:lnTo>
                    <a:pt x="702" y="712"/>
                  </a:lnTo>
                  <a:lnTo>
                    <a:pt x="705" y="701"/>
                  </a:lnTo>
                  <a:lnTo>
                    <a:pt x="699" y="705"/>
                  </a:lnTo>
                  <a:lnTo>
                    <a:pt x="702" y="706"/>
                  </a:lnTo>
                  <a:lnTo>
                    <a:pt x="701" y="712"/>
                  </a:lnTo>
                  <a:lnTo>
                    <a:pt x="695" y="711"/>
                  </a:lnTo>
                  <a:lnTo>
                    <a:pt x="696" y="705"/>
                  </a:lnTo>
                  <a:lnTo>
                    <a:pt x="688" y="712"/>
                  </a:lnTo>
                  <a:lnTo>
                    <a:pt x="688" y="709"/>
                  </a:lnTo>
                  <a:lnTo>
                    <a:pt x="685" y="709"/>
                  </a:lnTo>
                  <a:lnTo>
                    <a:pt x="686" y="714"/>
                  </a:lnTo>
                  <a:lnTo>
                    <a:pt x="678" y="718"/>
                  </a:lnTo>
                  <a:lnTo>
                    <a:pt x="679" y="719"/>
                  </a:lnTo>
                  <a:lnTo>
                    <a:pt x="678" y="721"/>
                  </a:lnTo>
                  <a:lnTo>
                    <a:pt x="681" y="719"/>
                  </a:lnTo>
                  <a:lnTo>
                    <a:pt x="689" y="718"/>
                  </a:lnTo>
                  <a:lnTo>
                    <a:pt x="696" y="714"/>
                  </a:lnTo>
                  <a:lnTo>
                    <a:pt x="696" y="721"/>
                  </a:lnTo>
                  <a:lnTo>
                    <a:pt x="689" y="731"/>
                  </a:lnTo>
                  <a:lnTo>
                    <a:pt x="684" y="739"/>
                  </a:lnTo>
                  <a:lnTo>
                    <a:pt x="679" y="738"/>
                  </a:lnTo>
                  <a:lnTo>
                    <a:pt x="682" y="738"/>
                  </a:lnTo>
                  <a:lnTo>
                    <a:pt x="677" y="733"/>
                  </a:lnTo>
                  <a:lnTo>
                    <a:pt x="671" y="736"/>
                  </a:lnTo>
                  <a:lnTo>
                    <a:pt x="672" y="733"/>
                  </a:lnTo>
                  <a:lnTo>
                    <a:pt x="662" y="736"/>
                  </a:lnTo>
                  <a:lnTo>
                    <a:pt x="661" y="733"/>
                  </a:lnTo>
                  <a:lnTo>
                    <a:pt x="660" y="735"/>
                  </a:lnTo>
                  <a:lnTo>
                    <a:pt x="661" y="736"/>
                  </a:lnTo>
                  <a:lnTo>
                    <a:pt x="662" y="739"/>
                  </a:lnTo>
                  <a:lnTo>
                    <a:pt x="669" y="738"/>
                  </a:lnTo>
                  <a:lnTo>
                    <a:pt x="668" y="742"/>
                  </a:lnTo>
                  <a:lnTo>
                    <a:pt x="675" y="748"/>
                  </a:lnTo>
                  <a:lnTo>
                    <a:pt x="672" y="748"/>
                  </a:lnTo>
                  <a:lnTo>
                    <a:pt x="674" y="749"/>
                  </a:lnTo>
                  <a:lnTo>
                    <a:pt x="672" y="753"/>
                  </a:lnTo>
                  <a:lnTo>
                    <a:pt x="668" y="755"/>
                  </a:lnTo>
                  <a:lnTo>
                    <a:pt x="672" y="755"/>
                  </a:lnTo>
                  <a:lnTo>
                    <a:pt x="675" y="748"/>
                  </a:lnTo>
                  <a:lnTo>
                    <a:pt x="679" y="749"/>
                  </a:lnTo>
                  <a:lnTo>
                    <a:pt x="674" y="760"/>
                  </a:lnTo>
                  <a:lnTo>
                    <a:pt x="668" y="781"/>
                  </a:lnTo>
                  <a:lnTo>
                    <a:pt x="661" y="781"/>
                  </a:lnTo>
                  <a:lnTo>
                    <a:pt x="661" y="770"/>
                  </a:lnTo>
                  <a:lnTo>
                    <a:pt x="660" y="779"/>
                  </a:lnTo>
                  <a:lnTo>
                    <a:pt x="654" y="783"/>
                  </a:lnTo>
                  <a:lnTo>
                    <a:pt x="643" y="773"/>
                  </a:lnTo>
                  <a:lnTo>
                    <a:pt x="647" y="783"/>
                  </a:lnTo>
                  <a:lnTo>
                    <a:pt x="640" y="784"/>
                  </a:lnTo>
                  <a:lnTo>
                    <a:pt x="658" y="789"/>
                  </a:lnTo>
                  <a:lnTo>
                    <a:pt x="667" y="786"/>
                  </a:lnTo>
                  <a:lnTo>
                    <a:pt x="661" y="801"/>
                  </a:lnTo>
                  <a:lnTo>
                    <a:pt x="662" y="808"/>
                  </a:lnTo>
                  <a:lnTo>
                    <a:pt x="657" y="810"/>
                  </a:lnTo>
                  <a:lnTo>
                    <a:pt x="657" y="821"/>
                  </a:lnTo>
                  <a:lnTo>
                    <a:pt x="662" y="825"/>
                  </a:lnTo>
                  <a:lnTo>
                    <a:pt x="665" y="842"/>
                  </a:lnTo>
                  <a:lnTo>
                    <a:pt x="668" y="849"/>
                  </a:lnTo>
                  <a:lnTo>
                    <a:pt x="664" y="852"/>
                  </a:lnTo>
                  <a:lnTo>
                    <a:pt x="668" y="861"/>
                  </a:lnTo>
                  <a:lnTo>
                    <a:pt x="672" y="862"/>
                  </a:lnTo>
                  <a:lnTo>
                    <a:pt x="674" y="878"/>
                  </a:lnTo>
                  <a:lnTo>
                    <a:pt x="681" y="888"/>
                  </a:lnTo>
                  <a:lnTo>
                    <a:pt x="679" y="893"/>
                  </a:lnTo>
                  <a:lnTo>
                    <a:pt x="685" y="892"/>
                  </a:lnTo>
                  <a:lnTo>
                    <a:pt x="688" y="898"/>
                  </a:lnTo>
                  <a:lnTo>
                    <a:pt x="677" y="896"/>
                  </a:lnTo>
                  <a:lnTo>
                    <a:pt x="678" y="899"/>
                  </a:lnTo>
                  <a:lnTo>
                    <a:pt x="671" y="900"/>
                  </a:lnTo>
                  <a:lnTo>
                    <a:pt x="671" y="906"/>
                  </a:lnTo>
                  <a:lnTo>
                    <a:pt x="668" y="908"/>
                  </a:lnTo>
                  <a:lnTo>
                    <a:pt x="655" y="899"/>
                  </a:lnTo>
                  <a:lnTo>
                    <a:pt x="657" y="898"/>
                  </a:lnTo>
                  <a:lnTo>
                    <a:pt x="654" y="898"/>
                  </a:lnTo>
                  <a:lnTo>
                    <a:pt x="651" y="892"/>
                  </a:lnTo>
                  <a:lnTo>
                    <a:pt x="634" y="889"/>
                  </a:lnTo>
                  <a:lnTo>
                    <a:pt x="620" y="889"/>
                  </a:lnTo>
                  <a:lnTo>
                    <a:pt x="617" y="891"/>
                  </a:lnTo>
                  <a:lnTo>
                    <a:pt x="617" y="888"/>
                  </a:lnTo>
                  <a:lnTo>
                    <a:pt x="609" y="889"/>
                  </a:lnTo>
                  <a:lnTo>
                    <a:pt x="602" y="886"/>
                  </a:lnTo>
                  <a:lnTo>
                    <a:pt x="603" y="883"/>
                  </a:lnTo>
                  <a:lnTo>
                    <a:pt x="602" y="882"/>
                  </a:lnTo>
                  <a:lnTo>
                    <a:pt x="599" y="885"/>
                  </a:lnTo>
                  <a:lnTo>
                    <a:pt x="597" y="881"/>
                  </a:lnTo>
                  <a:lnTo>
                    <a:pt x="594" y="881"/>
                  </a:lnTo>
                  <a:lnTo>
                    <a:pt x="589" y="875"/>
                  </a:lnTo>
                  <a:lnTo>
                    <a:pt x="586" y="876"/>
                  </a:lnTo>
                  <a:lnTo>
                    <a:pt x="577" y="872"/>
                  </a:lnTo>
                  <a:lnTo>
                    <a:pt x="572" y="874"/>
                  </a:lnTo>
                  <a:lnTo>
                    <a:pt x="560" y="862"/>
                  </a:lnTo>
                  <a:lnTo>
                    <a:pt x="553" y="864"/>
                  </a:lnTo>
                  <a:lnTo>
                    <a:pt x="551" y="861"/>
                  </a:lnTo>
                  <a:lnTo>
                    <a:pt x="538" y="858"/>
                  </a:lnTo>
                  <a:lnTo>
                    <a:pt x="539" y="852"/>
                  </a:lnTo>
                  <a:lnTo>
                    <a:pt x="534" y="847"/>
                  </a:lnTo>
                  <a:lnTo>
                    <a:pt x="534" y="844"/>
                  </a:lnTo>
                  <a:lnTo>
                    <a:pt x="525" y="821"/>
                  </a:lnTo>
                  <a:lnTo>
                    <a:pt x="517" y="813"/>
                  </a:lnTo>
                  <a:lnTo>
                    <a:pt x="517" y="808"/>
                  </a:lnTo>
                  <a:lnTo>
                    <a:pt x="512" y="806"/>
                  </a:lnTo>
                  <a:lnTo>
                    <a:pt x="514" y="791"/>
                  </a:lnTo>
                  <a:lnTo>
                    <a:pt x="511" y="786"/>
                  </a:lnTo>
                  <a:lnTo>
                    <a:pt x="505" y="781"/>
                  </a:lnTo>
                  <a:lnTo>
                    <a:pt x="510" y="766"/>
                  </a:lnTo>
                  <a:lnTo>
                    <a:pt x="507" y="766"/>
                  </a:lnTo>
                  <a:lnTo>
                    <a:pt x="505" y="756"/>
                  </a:lnTo>
                  <a:lnTo>
                    <a:pt x="493" y="752"/>
                  </a:lnTo>
                  <a:lnTo>
                    <a:pt x="485" y="742"/>
                  </a:lnTo>
                  <a:lnTo>
                    <a:pt x="481" y="740"/>
                  </a:lnTo>
                  <a:lnTo>
                    <a:pt x="476" y="723"/>
                  </a:lnTo>
                  <a:lnTo>
                    <a:pt x="473" y="722"/>
                  </a:lnTo>
                  <a:lnTo>
                    <a:pt x="464" y="709"/>
                  </a:lnTo>
                  <a:lnTo>
                    <a:pt x="456" y="705"/>
                  </a:lnTo>
                  <a:lnTo>
                    <a:pt x="456" y="702"/>
                  </a:lnTo>
                  <a:lnTo>
                    <a:pt x="450" y="698"/>
                  </a:lnTo>
                  <a:lnTo>
                    <a:pt x="450" y="695"/>
                  </a:lnTo>
                  <a:lnTo>
                    <a:pt x="446" y="688"/>
                  </a:lnTo>
                  <a:lnTo>
                    <a:pt x="444" y="681"/>
                  </a:lnTo>
                  <a:lnTo>
                    <a:pt x="446" y="680"/>
                  </a:lnTo>
                  <a:lnTo>
                    <a:pt x="442" y="675"/>
                  </a:lnTo>
                  <a:lnTo>
                    <a:pt x="443" y="672"/>
                  </a:lnTo>
                  <a:lnTo>
                    <a:pt x="436" y="665"/>
                  </a:lnTo>
                  <a:lnTo>
                    <a:pt x="429" y="646"/>
                  </a:lnTo>
                  <a:lnTo>
                    <a:pt x="425" y="643"/>
                  </a:lnTo>
                  <a:lnTo>
                    <a:pt x="423" y="630"/>
                  </a:lnTo>
                  <a:lnTo>
                    <a:pt x="416" y="623"/>
                  </a:lnTo>
                  <a:lnTo>
                    <a:pt x="415" y="616"/>
                  </a:lnTo>
                  <a:lnTo>
                    <a:pt x="399" y="604"/>
                  </a:lnTo>
                  <a:lnTo>
                    <a:pt x="395" y="596"/>
                  </a:lnTo>
                  <a:lnTo>
                    <a:pt x="381" y="590"/>
                  </a:lnTo>
                  <a:lnTo>
                    <a:pt x="381" y="582"/>
                  </a:lnTo>
                  <a:lnTo>
                    <a:pt x="376" y="586"/>
                  </a:lnTo>
                  <a:lnTo>
                    <a:pt x="378" y="580"/>
                  </a:lnTo>
                  <a:lnTo>
                    <a:pt x="372" y="579"/>
                  </a:lnTo>
                  <a:lnTo>
                    <a:pt x="369" y="572"/>
                  </a:lnTo>
                  <a:lnTo>
                    <a:pt x="371" y="571"/>
                  </a:lnTo>
                  <a:lnTo>
                    <a:pt x="367" y="571"/>
                  </a:lnTo>
                  <a:lnTo>
                    <a:pt x="365" y="568"/>
                  </a:lnTo>
                  <a:lnTo>
                    <a:pt x="361" y="571"/>
                  </a:lnTo>
                  <a:lnTo>
                    <a:pt x="361" y="566"/>
                  </a:lnTo>
                  <a:lnTo>
                    <a:pt x="358" y="571"/>
                  </a:lnTo>
                  <a:lnTo>
                    <a:pt x="352" y="571"/>
                  </a:lnTo>
                  <a:lnTo>
                    <a:pt x="344" y="568"/>
                  </a:lnTo>
                  <a:lnTo>
                    <a:pt x="341" y="568"/>
                  </a:lnTo>
                  <a:lnTo>
                    <a:pt x="340" y="565"/>
                  </a:lnTo>
                  <a:lnTo>
                    <a:pt x="333" y="568"/>
                  </a:lnTo>
                  <a:lnTo>
                    <a:pt x="328" y="565"/>
                  </a:lnTo>
                  <a:lnTo>
                    <a:pt x="321" y="568"/>
                  </a:lnTo>
                  <a:lnTo>
                    <a:pt x="303" y="558"/>
                  </a:lnTo>
                  <a:lnTo>
                    <a:pt x="300" y="561"/>
                  </a:lnTo>
                  <a:lnTo>
                    <a:pt x="299" y="568"/>
                  </a:lnTo>
                  <a:lnTo>
                    <a:pt x="290" y="566"/>
                  </a:lnTo>
                  <a:lnTo>
                    <a:pt x="286" y="569"/>
                  </a:lnTo>
                  <a:lnTo>
                    <a:pt x="284" y="566"/>
                  </a:lnTo>
                  <a:lnTo>
                    <a:pt x="279" y="569"/>
                  </a:lnTo>
                  <a:lnTo>
                    <a:pt x="276" y="569"/>
                  </a:lnTo>
                  <a:lnTo>
                    <a:pt x="266" y="586"/>
                  </a:lnTo>
                  <a:lnTo>
                    <a:pt x="265" y="596"/>
                  </a:lnTo>
                  <a:lnTo>
                    <a:pt x="259" y="600"/>
                  </a:lnTo>
                  <a:lnTo>
                    <a:pt x="258" y="607"/>
                  </a:lnTo>
                  <a:lnTo>
                    <a:pt x="260" y="612"/>
                  </a:lnTo>
                  <a:lnTo>
                    <a:pt x="252" y="614"/>
                  </a:lnTo>
                  <a:lnTo>
                    <a:pt x="238" y="631"/>
                  </a:lnTo>
                  <a:lnTo>
                    <a:pt x="229" y="629"/>
                  </a:lnTo>
                  <a:lnTo>
                    <a:pt x="229" y="630"/>
                  </a:lnTo>
                  <a:lnTo>
                    <a:pt x="225" y="624"/>
                  </a:lnTo>
                  <a:lnTo>
                    <a:pt x="222" y="626"/>
                  </a:lnTo>
                  <a:lnTo>
                    <a:pt x="215" y="623"/>
                  </a:lnTo>
                  <a:lnTo>
                    <a:pt x="211" y="616"/>
                  </a:lnTo>
                  <a:lnTo>
                    <a:pt x="197" y="612"/>
                  </a:lnTo>
                  <a:lnTo>
                    <a:pt x="195" y="607"/>
                  </a:lnTo>
                  <a:lnTo>
                    <a:pt x="192" y="607"/>
                  </a:lnTo>
                  <a:lnTo>
                    <a:pt x="194" y="603"/>
                  </a:lnTo>
                  <a:lnTo>
                    <a:pt x="192" y="604"/>
                  </a:lnTo>
                  <a:lnTo>
                    <a:pt x="174" y="599"/>
                  </a:lnTo>
                  <a:lnTo>
                    <a:pt x="166" y="592"/>
                  </a:lnTo>
                  <a:lnTo>
                    <a:pt x="163" y="585"/>
                  </a:lnTo>
                  <a:lnTo>
                    <a:pt x="150" y="578"/>
                  </a:lnTo>
                  <a:lnTo>
                    <a:pt x="139" y="566"/>
                  </a:lnTo>
                  <a:lnTo>
                    <a:pt x="137" y="555"/>
                  </a:lnTo>
                  <a:lnTo>
                    <a:pt x="130" y="546"/>
                  </a:lnTo>
                  <a:lnTo>
                    <a:pt x="129" y="534"/>
                  </a:lnTo>
                  <a:lnTo>
                    <a:pt x="132" y="527"/>
                  </a:lnTo>
                  <a:lnTo>
                    <a:pt x="130" y="518"/>
                  </a:lnTo>
                  <a:lnTo>
                    <a:pt x="122" y="508"/>
                  </a:lnTo>
                  <a:lnTo>
                    <a:pt x="123" y="507"/>
                  </a:lnTo>
                  <a:lnTo>
                    <a:pt x="120" y="505"/>
                  </a:lnTo>
                  <a:lnTo>
                    <a:pt x="117" y="490"/>
                  </a:lnTo>
                  <a:lnTo>
                    <a:pt x="112" y="483"/>
                  </a:lnTo>
                  <a:lnTo>
                    <a:pt x="110" y="480"/>
                  </a:lnTo>
                  <a:lnTo>
                    <a:pt x="106" y="478"/>
                  </a:lnTo>
                  <a:lnTo>
                    <a:pt x="96" y="467"/>
                  </a:lnTo>
                  <a:lnTo>
                    <a:pt x="92" y="469"/>
                  </a:lnTo>
                  <a:lnTo>
                    <a:pt x="90" y="466"/>
                  </a:lnTo>
                  <a:lnTo>
                    <a:pt x="89" y="467"/>
                  </a:lnTo>
                  <a:lnTo>
                    <a:pt x="83" y="463"/>
                  </a:lnTo>
                  <a:lnTo>
                    <a:pt x="82" y="459"/>
                  </a:lnTo>
                  <a:lnTo>
                    <a:pt x="72" y="450"/>
                  </a:lnTo>
                  <a:lnTo>
                    <a:pt x="69" y="442"/>
                  </a:lnTo>
                  <a:lnTo>
                    <a:pt x="58" y="435"/>
                  </a:lnTo>
                  <a:lnTo>
                    <a:pt x="42" y="415"/>
                  </a:lnTo>
                  <a:lnTo>
                    <a:pt x="35" y="411"/>
                  </a:lnTo>
                  <a:moveTo>
                    <a:pt x="852" y="612"/>
                  </a:moveTo>
                  <a:lnTo>
                    <a:pt x="862" y="604"/>
                  </a:lnTo>
                  <a:lnTo>
                    <a:pt x="863" y="606"/>
                  </a:lnTo>
                  <a:lnTo>
                    <a:pt x="838" y="626"/>
                  </a:lnTo>
                  <a:lnTo>
                    <a:pt x="852" y="612"/>
                  </a:lnTo>
                  <a:moveTo>
                    <a:pt x="726" y="705"/>
                  </a:moveTo>
                  <a:lnTo>
                    <a:pt x="711" y="716"/>
                  </a:lnTo>
                  <a:lnTo>
                    <a:pt x="713" y="708"/>
                  </a:lnTo>
                  <a:lnTo>
                    <a:pt x="718" y="706"/>
                  </a:lnTo>
                  <a:lnTo>
                    <a:pt x="733" y="695"/>
                  </a:lnTo>
                  <a:lnTo>
                    <a:pt x="737" y="694"/>
                  </a:lnTo>
                  <a:lnTo>
                    <a:pt x="742" y="688"/>
                  </a:lnTo>
                  <a:lnTo>
                    <a:pt x="743" y="692"/>
                  </a:lnTo>
                  <a:lnTo>
                    <a:pt x="726" y="705"/>
                  </a:lnTo>
                  <a:moveTo>
                    <a:pt x="702" y="719"/>
                  </a:moveTo>
                  <a:lnTo>
                    <a:pt x="708" y="711"/>
                  </a:lnTo>
                  <a:lnTo>
                    <a:pt x="711" y="714"/>
                  </a:lnTo>
                  <a:lnTo>
                    <a:pt x="709" y="718"/>
                  </a:lnTo>
                  <a:lnTo>
                    <a:pt x="695" y="736"/>
                  </a:lnTo>
                  <a:lnTo>
                    <a:pt x="696" y="731"/>
                  </a:lnTo>
                  <a:lnTo>
                    <a:pt x="702" y="723"/>
                  </a:lnTo>
                  <a:lnTo>
                    <a:pt x="701" y="722"/>
                  </a:lnTo>
                  <a:lnTo>
                    <a:pt x="702" y="719"/>
                  </a:lnTo>
                  <a:moveTo>
                    <a:pt x="672" y="784"/>
                  </a:moveTo>
                  <a:lnTo>
                    <a:pt x="671" y="790"/>
                  </a:lnTo>
                  <a:lnTo>
                    <a:pt x="671" y="784"/>
                  </a:lnTo>
                  <a:lnTo>
                    <a:pt x="674" y="770"/>
                  </a:lnTo>
                  <a:lnTo>
                    <a:pt x="679" y="759"/>
                  </a:lnTo>
                  <a:lnTo>
                    <a:pt x="679" y="753"/>
                  </a:lnTo>
                  <a:lnTo>
                    <a:pt x="684" y="756"/>
                  </a:lnTo>
                  <a:lnTo>
                    <a:pt x="685" y="748"/>
                  </a:lnTo>
                  <a:lnTo>
                    <a:pt x="692" y="739"/>
                  </a:lnTo>
                  <a:lnTo>
                    <a:pt x="689" y="738"/>
                  </a:lnTo>
                  <a:lnTo>
                    <a:pt x="695" y="738"/>
                  </a:lnTo>
                  <a:lnTo>
                    <a:pt x="682" y="759"/>
                  </a:lnTo>
                  <a:lnTo>
                    <a:pt x="672" y="784"/>
                  </a:lnTo>
                  <a:moveTo>
                    <a:pt x="677" y="842"/>
                  </a:moveTo>
                  <a:lnTo>
                    <a:pt x="672" y="832"/>
                  </a:lnTo>
                  <a:lnTo>
                    <a:pt x="671" y="824"/>
                  </a:lnTo>
                  <a:lnTo>
                    <a:pt x="669" y="815"/>
                  </a:lnTo>
                  <a:lnTo>
                    <a:pt x="669" y="798"/>
                  </a:lnTo>
                  <a:lnTo>
                    <a:pt x="669" y="791"/>
                  </a:lnTo>
                  <a:lnTo>
                    <a:pt x="671" y="791"/>
                  </a:lnTo>
                  <a:lnTo>
                    <a:pt x="669" y="800"/>
                  </a:lnTo>
                  <a:lnTo>
                    <a:pt x="671" y="813"/>
                  </a:lnTo>
                  <a:lnTo>
                    <a:pt x="672" y="825"/>
                  </a:lnTo>
                  <a:lnTo>
                    <a:pt x="678" y="842"/>
                  </a:lnTo>
                  <a:lnTo>
                    <a:pt x="682" y="858"/>
                  </a:lnTo>
                  <a:lnTo>
                    <a:pt x="685" y="871"/>
                  </a:lnTo>
                  <a:lnTo>
                    <a:pt x="688" y="886"/>
                  </a:lnTo>
                  <a:lnTo>
                    <a:pt x="686" y="888"/>
                  </a:lnTo>
                  <a:lnTo>
                    <a:pt x="685" y="872"/>
                  </a:lnTo>
                  <a:lnTo>
                    <a:pt x="684" y="864"/>
                  </a:lnTo>
                  <a:lnTo>
                    <a:pt x="681" y="858"/>
                  </a:lnTo>
                  <a:lnTo>
                    <a:pt x="679" y="852"/>
                  </a:lnTo>
                  <a:lnTo>
                    <a:pt x="679" y="847"/>
                  </a:lnTo>
                  <a:lnTo>
                    <a:pt x="677" y="84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2620385" y="4203665"/>
              <a:ext cx="967119" cy="1142501"/>
            </a:xfrm>
            <a:custGeom>
              <a:avLst/>
              <a:gdLst/>
              <a:ahLst/>
              <a:cxnLst>
                <a:cxn ang="0">
                  <a:pos x="10" y="379"/>
                </a:cxn>
                <a:cxn ang="0">
                  <a:pos x="13" y="351"/>
                </a:cxn>
                <a:cxn ang="0">
                  <a:pos x="17" y="316"/>
                </a:cxn>
                <a:cxn ang="0">
                  <a:pos x="23" y="267"/>
                </a:cxn>
                <a:cxn ang="0">
                  <a:pos x="30" y="199"/>
                </a:cxn>
                <a:cxn ang="0">
                  <a:pos x="34" y="170"/>
                </a:cxn>
                <a:cxn ang="0">
                  <a:pos x="44" y="83"/>
                </a:cxn>
                <a:cxn ang="0">
                  <a:pos x="54" y="0"/>
                </a:cxn>
                <a:cxn ang="0">
                  <a:pos x="99" y="4"/>
                </a:cxn>
                <a:cxn ang="0">
                  <a:pos x="158" y="10"/>
                </a:cxn>
                <a:cxn ang="0">
                  <a:pos x="163" y="11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26" y="17"/>
                </a:cxn>
                <a:cxn ang="0">
                  <a:pos x="258" y="20"/>
                </a:cxn>
                <a:cxn ang="0">
                  <a:pos x="276" y="21"/>
                </a:cxn>
                <a:cxn ang="0">
                  <a:pos x="310" y="24"/>
                </a:cxn>
                <a:cxn ang="0">
                  <a:pos x="314" y="24"/>
                </a:cxn>
                <a:cxn ang="0">
                  <a:pos x="392" y="28"/>
                </a:cxn>
                <a:cxn ang="0">
                  <a:pos x="454" y="32"/>
                </a:cxn>
                <a:cxn ang="0">
                  <a:pos x="459" y="32"/>
                </a:cxn>
                <a:cxn ang="0">
                  <a:pos x="457" y="75"/>
                </a:cxn>
                <a:cxn ang="0">
                  <a:pos x="456" y="75"/>
                </a:cxn>
                <a:cxn ang="0">
                  <a:pos x="453" y="112"/>
                </a:cxn>
                <a:cxn ang="0">
                  <a:pos x="453" y="137"/>
                </a:cxn>
                <a:cxn ang="0">
                  <a:pos x="452" y="147"/>
                </a:cxn>
                <a:cxn ang="0">
                  <a:pos x="450" y="185"/>
                </a:cxn>
                <a:cxn ang="0">
                  <a:pos x="449" y="202"/>
                </a:cxn>
                <a:cxn ang="0">
                  <a:pos x="449" y="221"/>
                </a:cxn>
                <a:cxn ang="0">
                  <a:pos x="446" y="258"/>
                </a:cxn>
                <a:cxn ang="0">
                  <a:pos x="444" y="299"/>
                </a:cxn>
                <a:cxn ang="0">
                  <a:pos x="443" y="320"/>
                </a:cxn>
                <a:cxn ang="0">
                  <a:pos x="442" y="335"/>
                </a:cxn>
                <a:cxn ang="0">
                  <a:pos x="439" y="372"/>
                </a:cxn>
                <a:cxn ang="0">
                  <a:pos x="436" y="409"/>
                </a:cxn>
                <a:cxn ang="0">
                  <a:pos x="435" y="444"/>
                </a:cxn>
                <a:cxn ang="0">
                  <a:pos x="435" y="452"/>
                </a:cxn>
                <a:cxn ang="0">
                  <a:pos x="415" y="450"/>
                </a:cxn>
                <a:cxn ang="0">
                  <a:pos x="386" y="449"/>
                </a:cxn>
                <a:cxn ang="0">
                  <a:pos x="368" y="447"/>
                </a:cxn>
                <a:cxn ang="0">
                  <a:pos x="365" y="447"/>
                </a:cxn>
                <a:cxn ang="0">
                  <a:pos x="306" y="444"/>
                </a:cxn>
                <a:cxn ang="0">
                  <a:pos x="301" y="443"/>
                </a:cxn>
                <a:cxn ang="0">
                  <a:pos x="224" y="437"/>
                </a:cxn>
                <a:cxn ang="0">
                  <a:pos x="197" y="436"/>
                </a:cxn>
                <a:cxn ang="0">
                  <a:pos x="180" y="435"/>
                </a:cxn>
                <a:cxn ang="0">
                  <a:pos x="177" y="436"/>
                </a:cxn>
                <a:cxn ang="0">
                  <a:pos x="178" y="437"/>
                </a:cxn>
                <a:cxn ang="0">
                  <a:pos x="178" y="442"/>
                </a:cxn>
                <a:cxn ang="0">
                  <a:pos x="177" y="443"/>
                </a:cxn>
                <a:cxn ang="0">
                  <a:pos x="178" y="447"/>
                </a:cxn>
                <a:cxn ang="0">
                  <a:pos x="178" y="450"/>
                </a:cxn>
                <a:cxn ang="0">
                  <a:pos x="184" y="453"/>
                </a:cxn>
                <a:cxn ang="0">
                  <a:pos x="130" y="449"/>
                </a:cxn>
                <a:cxn ang="0">
                  <a:pos x="64" y="442"/>
                </a:cxn>
                <a:cxn ang="0">
                  <a:pos x="59" y="478"/>
                </a:cxn>
                <a:cxn ang="0">
                  <a:pos x="0" y="471"/>
                </a:cxn>
                <a:cxn ang="0">
                  <a:pos x="10" y="379"/>
                </a:cxn>
              </a:cxnLst>
              <a:rect l="0" t="0" r="r" b="b"/>
              <a:pathLst>
                <a:path w="459" h="478">
                  <a:moveTo>
                    <a:pt x="10" y="379"/>
                  </a:moveTo>
                  <a:lnTo>
                    <a:pt x="13" y="351"/>
                  </a:lnTo>
                  <a:lnTo>
                    <a:pt x="17" y="316"/>
                  </a:lnTo>
                  <a:lnTo>
                    <a:pt x="23" y="267"/>
                  </a:lnTo>
                  <a:lnTo>
                    <a:pt x="30" y="199"/>
                  </a:lnTo>
                  <a:lnTo>
                    <a:pt x="34" y="170"/>
                  </a:lnTo>
                  <a:lnTo>
                    <a:pt x="44" y="83"/>
                  </a:lnTo>
                  <a:lnTo>
                    <a:pt x="54" y="0"/>
                  </a:lnTo>
                  <a:lnTo>
                    <a:pt x="99" y="4"/>
                  </a:lnTo>
                  <a:lnTo>
                    <a:pt x="158" y="10"/>
                  </a:lnTo>
                  <a:lnTo>
                    <a:pt x="163" y="11"/>
                  </a:lnTo>
                  <a:lnTo>
                    <a:pt x="198" y="14"/>
                  </a:lnTo>
                  <a:lnTo>
                    <a:pt x="200" y="15"/>
                  </a:lnTo>
                  <a:lnTo>
                    <a:pt x="226" y="17"/>
                  </a:lnTo>
                  <a:lnTo>
                    <a:pt x="258" y="20"/>
                  </a:lnTo>
                  <a:lnTo>
                    <a:pt x="276" y="21"/>
                  </a:lnTo>
                  <a:lnTo>
                    <a:pt x="310" y="24"/>
                  </a:lnTo>
                  <a:lnTo>
                    <a:pt x="314" y="24"/>
                  </a:lnTo>
                  <a:lnTo>
                    <a:pt x="392" y="28"/>
                  </a:lnTo>
                  <a:lnTo>
                    <a:pt x="454" y="32"/>
                  </a:lnTo>
                  <a:lnTo>
                    <a:pt x="459" y="32"/>
                  </a:lnTo>
                  <a:lnTo>
                    <a:pt x="457" y="75"/>
                  </a:lnTo>
                  <a:lnTo>
                    <a:pt x="456" y="75"/>
                  </a:lnTo>
                  <a:lnTo>
                    <a:pt x="453" y="112"/>
                  </a:lnTo>
                  <a:lnTo>
                    <a:pt x="453" y="137"/>
                  </a:lnTo>
                  <a:lnTo>
                    <a:pt x="452" y="147"/>
                  </a:lnTo>
                  <a:lnTo>
                    <a:pt x="450" y="185"/>
                  </a:lnTo>
                  <a:lnTo>
                    <a:pt x="449" y="202"/>
                  </a:lnTo>
                  <a:lnTo>
                    <a:pt x="449" y="221"/>
                  </a:lnTo>
                  <a:lnTo>
                    <a:pt x="446" y="258"/>
                  </a:lnTo>
                  <a:lnTo>
                    <a:pt x="444" y="299"/>
                  </a:lnTo>
                  <a:lnTo>
                    <a:pt x="443" y="320"/>
                  </a:lnTo>
                  <a:lnTo>
                    <a:pt x="442" y="335"/>
                  </a:lnTo>
                  <a:lnTo>
                    <a:pt x="439" y="372"/>
                  </a:lnTo>
                  <a:lnTo>
                    <a:pt x="436" y="409"/>
                  </a:lnTo>
                  <a:lnTo>
                    <a:pt x="435" y="444"/>
                  </a:lnTo>
                  <a:lnTo>
                    <a:pt x="435" y="452"/>
                  </a:lnTo>
                  <a:lnTo>
                    <a:pt x="415" y="450"/>
                  </a:lnTo>
                  <a:lnTo>
                    <a:pt x="386" y="449"/>
                  </a:lnTo>
                  <a:lnTo>
                    <a:pt x="368" y="447"/>
                  </a:lnTo>
                  <a:lnTo>
                    <a:pt x="365" y="447"/>
                  </a:lnTo>
                  <a:lnTo>
                    <a:pt x="306" y="444"/>
                  </a:lnTo>
                  <a:lnTo>
                    <a:pt x="301" y="443"/>
                  </a:lnTo>
                  <a:lnTo>
                    <a:pt x="224" y="437"/>
                  </a:lnTo>
                  <a:lnTo>
                    <a:pt x="197" y="436"/>
                  </a:lnTo>
                  <a:lnTo>
                    <a:pt x="180" y="435"/>
                  </a:lnTo>
                  <a:lnTo>
                    <a:pt x="177" y="436"/>
                  </a:lnTo>
                  <a:lnTo>
                    <a:pt x="178" y="437"/>
                  </a:lnTo>
                  <a:lnTo>
                    <a:pt x="178" y="442"/>
                  </a:lnTo>
                  <a:lnTo>
                    <a:pt x="177" y="443"/>
                  </a:lnTo>
                  <a:lnTo>
                    <a:pt x="178" y="447"/>
                  </a:lnTo>
                  <a:lnTo>
                    <a:pt x="178" y="450"/>
                  </a:lnTo>
                  <a:lnTo>
                    <a:pt x="184" y="453"/>
                  </a:lnTo>
                  <a:lnTo>
                    <a:pt x="130" y="449"/>
                  </a:lnTo>
                  <a:lnTo>
                    <a:pt x="64" y="442"/>
                  </a:lnTo>
                  <a:lnTo>
                    <a:pt x="59" y="478"/>
                  </a:lnTo>
                  <a:lnTo>
                    <a:pt x="0" y="471"/>
                  </a:lnTo>
                  <a:lnTo>
                    <a:pt x="10" y="3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2620385" y="4203665"/>
              <a:ext cx="967119" cy="1142501"/>
            </a:xfrm>
            <a:custGeom>
              <a:avLst/>
              <a:gdLst/>
              <a:ahLst/>
              <a:cxnLst>
                <a:cxn ang="0">
                  <a:pos x="10" y="379"/>
                </a:cxn>
                <a:cxn ang="0">
                  <a:pos x="13" y="351"/>
                </a:cxn>
                <a:cxn ang="0">
                  <a:pos x="17" y="316"/>
                </a:cxn>
                <a:cxn ang="0">
                  <a:pos x="23" y="267"/>
                </a:cxn>
                <a:cxn ang="0">
                  <a:pos x="30" y="199"/>
                </a:cxn>
                <a:cxn ang="0">
                  <a:pos x="34" y="170"/>
                </a:cxn>
                <a:cxn ang="0">
                  <a:pos x="44" y="83"/>
                </a:cxn>
                <a:cxn ang="0">
                  <a:pos x="54" y="0"/>
                </a:cxn>
                <a:cxn ang="0">
                  <a:pos x="99" y="4"/>
                </a:cxn>
                <a:cxn ang="0">
                  <a:pos x="158" y="10"/>
                </a:cxn>
                <a:cxn ang="0">
                  <a:pos x="163" y="11"/>
                </a:cxn>
                <a:cxn ang="0">
                  <a:pos x="198" y="14"/>
                </a:cxn>
                <a:cxn ang="0">
                  <a:pos x="200" y="15"/>
                </a:cxn>
                <a:cxn ang="0">
                  <a:pos x="226" y="17"/>
                </a:cxn>
                <a:cxn ang="0">
                  <a:pos x="258" y="20"/>
                </a:cxn>
                <a:cxn ang="0">
                  <a:pos x="276" y="21"/>
                </a:cxn>
                <a:cxn ang="0">
                  <a:pos x="310" y="24"/>
                </a:cxn>
                <a:cxn ang="0">
                  <a:pos x="314" y="24"/>
                </a:cxn>
                <a:cxn ang="0">
                  <a:pos x="392" y="28"/>
                </a:cxn>
                <a:cxn ang="0">
                  <a:pos x="454" y="32"/>
                </a:cxn>
                <a:cxn ang="0">
                  <a:pos x="459" y="32"/>
                </a:cxn>
                <a:cxn ang="0">
                  <a:pos x="457" y="75"/>
                </a:cxn>
                <a:cxn ang="0">
                  <a:pos x="456" y="75"/>
                </a:cxn>
                <a:cxn ang="0">
                  <a:pos x="453" y="112"/>
                </a:cxn>
                <a:cxn ang="0">
                  <a:pos x="453" y="137"/>
                </a:cxn>
                <a:cxn ang="0">
                  <a:pos x="452" y="147"/>
                </a:cxn>
                <a:cxn ang="0">
                  <a:pos x="450" y="185"/>
                </a:cxn>
                <a:cxn ang="0">
                  <a:pos x="449" y="202"/>
                </a:cxn>
                <a:cxn ang="0">
                  <a:pos x="449" y="221"/>
                </a:cxn>
                <a:cxn ang="0">
                  <a:pos x="446" y="258"/>
                </a:cxn>
                <a:cxn ang="0">
                  <a:pos x="444" y="299"/>
                </a:cxn>
                <a:cxn ang="0">
                  <a:pos x="443" y="320"/>
                </a:cxn>
                <a:cxn ang="0">
                  <a:pos x="442" y="335"/>
                </a:cxn>
                <a:cxn ang="0">
                  <a:pos x="439" y="372"/>
                </a:cxn>
                <a:cxn ang="0">
                  <a:pos x="436" y="409"/>
                </a:cxn>
                <a:cxn ang="0">
                  <a:pos x="435" y="444"/>
                </a:cxn>
                <a:cxn ang="0">
                  <a:pos x="435" y="452"/>
                </a:cxn>
                <a:cxn ang="0">
                  <a:pos x="415" y="450"/>
                </a:cxn>
                <a:cxn ang="0">
                  <a:pos x="386" y="449"/>
                </a:cxn>
                <a:cxn ang="0">
                  <a:pos x="368" y="447"/>
                </a:cxn>
                <a:cxn ang="0">
                  <a:pos x="365" y="447"/>
                </a:cxn>
                <a:cxn ang="0">
                  <a:pos x="306" y="444"/>
                </a:cxn>
                <a:cxn ang="0">
                  <a:pos x="301" y="443"/>
                </a:cxn>
                <a:cxn ang="0">
                  <a:pos x="224" y="437"/>
                </a:cxn>
                <a:cxn ang="0">
                  <a:pos x="197" y="436"/>
                </a:cxn>
                <a:cxn ang="0">
                  <a:pos x="180" y="435"/>
                </a:cxn>
                <a:cxn ang="0">
                  <a:pos x="177" y="436"/>
                </a:cxn>
                <a:cxn ang="0">
                  <a:pos x="178" y="437"/>
                </a:cxn>
                <a:cxn ang="0">
                  <a:pos x="178" y="442"/>
                </a:cxn>
                <a:cxn ang="0">
                  <a:pos x="177" y="443"/>
                </a:cxn>
                <a:cxn ang="0">
                  <a:pos x="178" y="447"/>
                </a:cxn>
                <a:cxn ang="0">
                  <a:pos x="178" y="450"/>
                </a:cxn>
                <a:cxn ang="0">
                  <a:pos x="184" y="453"/>
                </a:cxn>
                <a:cxn ang="0">
                  <a:pos x="130" y="449"/>
                </a:cxn>
                <a:cxn ang="0">
                  <a:pos x="64" y="442"/>
                </a:cxn>
                <a:cxn ang="0">
                  <a:pos x="59" y="478"/>
                </a:cxn>
                <a:cxn ang="0">
                  <a:pos x="0" y="471"/>
                </a:cxn>
                <a:cxn ang="0">
                  <a:pos x="10" y="379"/>
                </a:cxn>
              </a:cxnLst>
              <a:rect l="0" t="0" r="r" b="b"/>
              <a:pathLst>
                <a:path w="459" h="478">
                  <a:moveTo>
                    <a:pt x="10" y="379"/>
                  </a:moveTo>
                  <a:lnTo>
                    <a:pt x="13" y="351"/>
                  </a:lnTo>
                  <a:lnTo>
                    <a:pt x="17" y="316"/>
                  </a:lnTo>
                  <a:lnTo>
                    <a:pt x="23" y="267"/>
                  </a:lnTo>
                  <a:lnTo>
                    <a:pt x="30" y="199"/>
                  </a:lnTo>
                  <a:lnTo>
                    <a:pt x="34" y="170"/>
                  </a:lnTo>
                  <a:lnTo>
                    <a:pt x="44" y="83"/>
                  </a:lnTo>
                  <a:lnTo>
                    <a:pt x="54" y="0"/>
                  </a:lnTo>
                  <a:lnTo>
                    <a:pt x="99" y="4"/>
                  </a:lnTo>
                  <a:lnTo>
                    <a:pt x="158" y="10"/>
                  </a:lnTo>
                  <a:lnTo>
                    <a:pt x="163" y="11"/>
                  </a:lnTo>
                  <a:lnTo>
                    <a:pt x="198" y="14"/>
                  </a:lnTo>
                  <a:lnTo>
                    <a:pt x="200" y="15"/>
                  </a:lnTo>
                  <a:lnTo>
                    <a:pt x="226" y="17"/>
                  </a:lnTo>
                  <a:lnTo>
                    <a:pt x="258" y="20"/>
                  </a:lnTo>
                  <a:lnTo>
                    <a:pt x="276" y="21"/>
                  </a:lnTo>
                  <a:lnTo>
                    <a:pt x="310" y="24"/>
                  </a:lnTo>
                  <a:lnTo>
                    <a:pt x="314" y="24"/>
                  </a:lnTo>
                  <a:lnTo>
                    <a:pt x="392" y="28"/>
                  </a:lnTo>
                  <a:lnTo>
                    <a:pt x="454" y="32"/>
                  </a:lnTo>
                  <a:lnTo>
                    <a:pt x="459" y="32"/>
                  </a:lnTo>
                  <a:lnTo>
                    <a:pt x="457" y="75"/>
                  </a:lnTo>
                  <a:lnTo>
                    <a:pt x="456" y="75"/>
                  </a:lnTo>
                  <a:lnTo>
                    <a:pt x="453" y="112"/>
                  </a:lnTo>
                  <a:lnTo>
                    <a:pt x="453" y="137"/>
                  </a:lnTo>
                  <a:lnTo>
                    <a:pt x="452" y="147"/>
                  </a:lnTo>
                  <a:lnTo>
                    <a:pt x="450" y="185"/>
                  </a:lnTo>
                  <a:lnTo>
                    <a:pt x="449" y="202"/>
                  </a:lnTo>
                  <a:lnTo>
                    <a:pt x="449" y="221"/>
                  </a:lnTo>
                  <a:lnTo>
                    <a:pt x="446" y="258"/>
                  </a:lnTo>
                  <a:lnTo>
                    <a:pt x="444" y="299"/>
                  </a:lnTo>
                  <a:lnTo>
                    <a:pt x="443" y="320"/>
                  </a:lnTo>
                  <a:lnTo>
                    <a:pt x="442" y="335"/>
                  </a:lnTo>
                  <a:lnTo>
                    <a:pt x="439" y="372"/>
                  </a:lnTo>
                  <a:lnTo>
                    <a:pt x="436" y="409"/>
                  </a:lnTo>
                  <a:lnTo>
                    <a:pt x="435" y="444"/>
                  </a:lnTo>
                  <a:lnTo>
                    <a:pt x="435" y="452"/>
                  </a:lnTo>
                  <a:lnTo>
                    <a:pt x="415" y="450"/>
                  </a:lnTo>
                  <a:lnTo>
                    <a:pt x="386" y="449"/>
                  </a:lnTo>
                  <a:lnTo>
                    <a:pt x="368" y="447"/>
                  </a:lnTo>
                  <a:lnTo>
                    <a:pt x="365" y="447"/>
                  </a:lnTo>
                  <a:lnTo>
                    <a:pt x="306" y="444"/>
                  </a:lnTo>
                  <a:lnTo>
                    <a:pt x="301" y="443"/>
                  </a:lnTo>
                  <a:lnTo>
                    <a:pt x="224" y="437"/>
                  </a:lnTo>
                  <a:lnTo>
                    <a:pt x="197" y="436"/>
                  </a:lnTo>
                  <a:lnTo>
                    <a:pt x="180" y="435"/>
                  </a:lnTo>
                  <a:lnTo>
                    <a:pt x="177" y="436"/>
                  </a:lnTo>
                  <a:lnTo>
                    <a:pt x="178" y="437"/>
                  </a:lnTo>
                  <a:lnTo>
                    <a:pt x="178" y="442"/>
                  </a:lnTo>
                  <a:lnTo>
                    <a:pt x="177" y="443"/>
                  </a:lnTo>
                  <a:lnTo>
                    <a:pt x="178" y="447"/>
                  </a:lnTo>
                  <a:lnTo>
                    <a:pt x="178" y="450"/>
                  </a:lnTo>
                  <a:lnTo>
                    <a:pt x="184" y="453"/>
                  </a:lnTo>
                  <a:lnTo>
                    <a:pt x="130" y="449"/>
                  </a:lnTo>
                  <a:lnTo>
                    <a:pt x="64" y="442"/>
                  </a:lnTo>
                  <a:lnTo>
                    <a:pt x="59" y="478"/>
                  </a:lnTo>
                  <a:lnTo>
                    <a:pt x="0" y="471"/>
                  </a:lnTo>
                  <a:lnTo>
                    <a:pt x="10" y="379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5726122" y="4555019"/>
              <a:ext cx="562573" cy="1001481"/>
            </a:xfrm>
            <a:custGeom>
              <a:avLst/>
              <a:gdLst/>
              <a:ahLst/>
              <a:cxnLst>
                <a:cxn ang="0">
                  <a:pos x="247" y="256"/>
                </a:cxn>
                <a:cxn ang="0">
                  <a:pos x="250" y="266"/>
                </a:cxn>
                <a:cxn ang="0">
                  <a:pos x="254" y="275"/>
                </a:cxn>
                <a:cxn ang="0">
                  <a:pos x="256" y="288"/>
                </a:cxn>
                <a:cxn ang="0">
                  <a:pos x="257" y="299"/>
                </a:cxn>
                <a:cxn ang="0">
                  <a:pos x="257" y="309"/>
                </a:cxn>
                <a:cxn ang="0">
                  <a:pos x="260" y="313"/>
                </a:cxn>
                <a:cxn ang="0">
                  <a:pos x="267" y="326"/>
                </a:cxn>
                <a:cxn ang="0">
                  <a:pos x="192" y="337"/>
                </a:cxn>
                <a:cxn ang="0">
                  <a:pos x="144" y="343"/>
                </a:cxn>
                <a:cxn ang="0">
                  <a:pos x="79" y="351"/>
                </a:cxn>
                <a:cxn ang="0">
                  <a:pos x="80" y="364"/>
                </a:cxn>
                <a:cxn ang="0">
                  <a:pos x="92" y="374"/>
                </a:cxn>
                <a:cxn ang="0">
                  <a:pos x="99" y="381"/>
                </a:cxn>
                <a:cxn ang="0">
                  <a:pos x="97" y="392"/>
                </a:cxn>
                <a:cxn ang="0">
                  <a:pos x="87" y="408"/>
                </a:cxn>
                <a:cxn ang="0">
                  <a:pos x="58" y="419"/>
                </a:cxn>
                <a:cxn ang="0">
                  <a:pos x="63" y="402"/>
                </a:cxn>
                <a:cxn ang="0">
                  <a:pos x="46" y="411"/>
                </a:cxn>
                <a:cxn ang="0">
                  <a:pos x="22" y="380"/>
                </a:cxn>
                <a:cxn ang="0">
                  <a:pos x="14" y="322"/>
                </a:cxn>
                <a:cxn ang="0">
                  <a:pos x="8" y="255"/>
                </a:cxn>
                <a:cxn ang="0">
                  <a:pos x="8" y="195"/>
                </a:cxn>
                <a:cxn ang="0">
                  <a:pos x="7" y="143"/>
                </a:cxn>
                <a:cxn ang="0">
                  <a:pos x="7" y="96"/>
                </a:cxn>
                <a:cxn ang="0">
                  <a:pos x="7" y="55"/>
                </a:cxn>
                <a:cxn ang="0">
                  <a:pos x="4" y="27"/>
                </a:cxn>
                <a:cxn ang="0">
                  <a:pos x="14" y="19"/>
                </a:cxn>
                <a:cxn ang="0">
                  <a:pos x="66" y="13"/>
                </a:cxn>
                <a:cxn ang="0">
                  <a:pos x="128" y="6"/>
                </a:cxn>
                <a:cxn ang="0">
                  <a:pos x="177" y="0"/>
                </a:cxn>
                <a:cxn ang="0">
                  <a:pos x="186" y="33"/>
                </a:cxn>
                <a:cxn ang="0">
                  <a:pos x="201" y="72"/>
                </a:cxn>
                <a:cxn ang="0">
                  <a:pos x="211" y="108"/>
                </a:cxn>
                <a:cxn ang="0">
                  <a:pos x="225" y="152"/>
                </a:cxn>
                <a:cxn ang="0">
                  <a:pos x="233" y="177"/>
                </a:cxn>
                <a:cxn ang="0">
                  <a:pos x="237" y="181"/>
                </a:cxn>
                <a:cxn ang="0">
                  <a:pos x="240" y="187"/>
                </a:cxn>
                <a:cxn ang="0">
                  <a:pos x="242" y="193"/>
                </a:cxn>
                <a:cxn ang="0">
                  <a:pos x="250" y="204"/>
                </a:cxn>
                <a:cxn ang="0">
                  <a:pos x="252" y="210"/>
                </a:cxn>
                <a:cxn ang="0">
                  <a:pos x="250" y="215"/>
                </a:cxn>
                <a:cxn ang="0">
                  <a:pos x="259" y="220"/>
                </a:cxn>
                <a:cxn ang="0">
                  <a:pos x="257" y="222"/>
                </a:cxn>
                <a:cxn ang="0">
                  <a:pos x="254" y="227"/>
                </a:cxn>
                <a:cxn ang="0">
                  <a:pos x="249" y="232"/>
                </a:cxn>
                <a:cxn ang="0">
                  <a:pos x="250" y="239"/>
                </a:cxn>
              </a:cxnLst>
              <a:rect l="0" t="0" r="r" b="b"/>
              <a:pathLst>
                <a:path w="267" h="419">
                  <a:moveTo>
                    <a:pt x="250" y="245"/>
                  </a:moveTo>
                  <a:lnTo>
                    <a:pt x="247" y="252"/>
                  </a:lnTo>
                  <a:lnTo>
                    <a:pt x="247" y="256"/>
                  </a:lnTo>
                  <a:lnTo>
                    <a:pt x="247" y="262"/>
                  </a:lnTo>
                  <a:lnTo>
                    <a:pt x="247" y="262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50" y="271"/>
                  </a:lnTo>
                  <a:lnTo>
                    <a:pt x="254" y="275"/>
                  </a:lnTo>
                  <a:lnTo>
                    <a:pt x="257" y="280"/>
                  </a:lnTo>
                  <a:lnTo>
                    <a:pt x="257" y="283"/>
                  </a:lnTo>
                  <a:lnTo>
                    <a:pt x="256" y="288"/>
                  </a:lnTo>
                  <a:lnTo>
                    <a:pt x="257" y="290"/>
                  </a:lnTo>
                  <a:lnTo>
                    <a:pt x="256" y="296"/>
                  </a:lnTo>
                  <a:lnTo>
                    <a:pt x="257" y="299"/>
                  </a:lnTo>
                  <a:lnTo>
                    <a:pt x="257" y="302"/>
                  </a:lnTo>
                  <a:lnTo>
                    <a:pt x="256" y="305"/>
                  </a:lnTo>
                  <a:lnTo>
                    <a:pt x="257" y="309"/>
                  </a:lnTo>
                  <a:lnTo>
                    <a:pt x="257" y="310"/>
                  </a:lnTo>
                  <a:lnTo>
                    <a:pt x="259" y="313"/>
                  </a:lnTo>
                  <a:lnTo>
                    <a:pt x="260" y="313"/>
                  </a:lnTo>
                  <a:lnTo>
                    <a:pt x="263" y="316"/>
                  </a:lnTo>
                  <a:lnTo>
                    <a:pt x="264" y="320"/>
                  </a:lnTo>
                  <a:lnTo>
                    <a:pt x="267" y="326"/>
                  </a:lnTo>
                  <a:lnTo>
                    <a:pt x="232" y="331"/>
                  </a:lnTo>
                  <a:lnTo>
                    <a:pt x="232" y="331"/>
                  </a:lnTo>
                  <a:lnTo>
                    <a:pt x="192" y="337"/>
                  </a:lnTo>
                  <a:lnTo>
                    <a:pt x="182" y="339"/>
                  </a:lnTo>
                  <a:lnTo>
                    <a:pt x="167" y="341"/>
                  </a:lnTo>
                  <a:lnTo>
                    <a:pt x="144" y="343"/>
                  </a:lnTo>
                  <a:lnTo>
                    <a:pt x="138" y="344"/>
                  </a:lnTo>
                  <a:lnTo>
                    <a:pt x="111" y="347"/>
                  </a:lnTo>
                  <a:lnTo>
                    <a:pt x="79" y="351"/>
                  </a:lnTo>
                  <a:lnTo>
                    <a:pt x="80" y="354"/>
                  </a:lnTo>
                  <a:lnTo>
                    <a:pt x="79" y="361"/>
                  </a:lnTo>
                  <a:lnTo>
                    <a:pt x="80" y="364"/>
                  </a:lnTo>
                  <a:lnTo>
                    <a:pt x="86" y="368"/>
                  </a:lnTo>
                  <a:lnTo>
                    <a:pt x="87" y="371"/>
                  </a:lnTo>
                  <a:lnTo>
                    <a:pt x="92" y="374"/>
                  </a:lnTo>
                  <a:lnTo>
                    <a:pt x="96" y="375"/>
                  </a:lnTo>
                  <a:lnTo>
                    <a:pt x="97" y="377"/>
                  </a:lnTo>
                  <a:lnTo>
                    <a:pt x="99" y="381"/>
                  </a:lnTo>
                  <a:lnTo>
                    <a:pt x="96" y="387"/>
                  </a:lnTo>
                  <a:lnTo>
                    <a:pt x="94" y="389"/>
                  </a:lnTo>
                  <a:lnTo>
                    <a:pt x="97" y="392"/>
                  </a:lnTo>
                  <a:lnTo>
                    <a:pt x="99" y="397"/>
                  </a:lnTo>
                  <a:lnTo>
                    <a:pt x="96" y="404"/>
                  </a:lnTo>
                  <a:lnTo>
                    <a:pt x="87" y="408"/>
                  </a:lnTo>
                  <a:lnTo>
                    <a:pt x="87" y="412"/>
                  </a:lnTo>
                  <a:lnTo>
                    <a:pt x="73" y="416"/>
                  </a:lnTo>
                  <a:lnTo>
                    <a:pt x="58" y="419"/>
                  </a:lnTo>
                  <a:lnTo>
                    <a:pt x="73" y="414"/>
                  </a:lnTo>
                  <a:lnTo>
                    <a:pt x="75" y="411"/>
                  </a:lnTo>
                  <a:lnTo>
                    <a:pt x="63" y="402"/>
                  </a:lnTo>
                  <a:lnTo>
                    <a:pt x="60" y="385"/>
                  </a:lnTo>
                  <a:lnTo>
                    <a:pt x="52" y="375"/>
                  </a:lnTo>
                  <a:lnTo>
                    <a:pt x="46" y="411"/>
                  </a:lnTo>
                  <a:lnTo>
                    <a:pt x="32" y="406"/>
                  </a:lnTo>
                  <a:lnTo>
                    <a:pt x="27" y="408"/>
                  </a:lnTo>
                  <a:lnTo>
                    <a:pt x="22" y="380"/>
                  </a:lnTo>
                  <a:lnTo>
                    <a:pt x="19" y="357"/>
                  </a:lnTo>
                  <a:lnTo>
                    <a:pt x="18" y="347"/>
                  </a:lnTo>
                  <a:lnTo>
                    <a:pt x="14" y="322"/>
                  </a:lnTo>
                  <a:lnTo>
                    <a:pt x="11" y="299"/>
                  </a:lnTo>
                  <a:lnTo>
                    <a:pt x="8" y="283"/>
                  </a:lnTo>
                  <a:lnTo>
                    <a:pt x="8" y="255"/>
                  </a:lnTo>
                  <a:lnTo>
                    <a:pt x="8" y="248"/>
                  </a:lnTo>
                  <a:lnTo>
                    <a:pt x="8" y="225"/>
                  </a:lnTo>
                  <a:lnTo>
                    <a:pt x="8" y="195"/>
                  </a:lnTo>
                  <a:lnTo>
                    <a:pt x="8" y="190"/>
                  </a:lnTo>
                  <a:lnTo>
                    <a:pt x="7" y="164"/>
                  </a:lnTo>
                  <a:lnTo>
                    <a:pt x="7" y="143"/>
                  </a:lnTo>
                  <a:lnTo>
                    <a:pt x="7" y="126"/>
                  </a:lnTo>
                  <a:lnTo>
                    <a:pt x="7" y="99"/>
                  </a:lnTo>
                  <a:lnTo>
                    <a:pt x="7" y="96"/>
                  </a:lnTo>
                  <a:lnTo>
                    <a:pt x="7" y="77"/>
                  </a:lnTo>
                  <a:lnTo>
                    <a:pt x="7" y="65"/>
                  </a:lnTo>
                  <a:lnTo>
                    <a:pt x="7" y="55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4" y="19"/>
                  </a:lnTo>
                  <a:lnTo>
                    <a:pt x="39" y="16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93" y="10"/>
                  </a:lnTo>
                  <a:lnTo>
                    <a:pt x="96" y="10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58" y="2"/>
                  </a:lnTo>
                  <a:lnTo>
                    <a:pt x="177" y="0"/>
                  </a:lnTo>
                  <a:lnTo>
                    <a:pt x="179" y="10"/>
                  </a:lnTo>
                  <a:lnTo>
                    <a:pt x="186" y="30"/>
                  </a:lnTo>
                  <a:lnTo>
                    <a:pt x="186" y="33"/>
                  </a:lnTo>
                  <a:lnTo>
                    <a:pt x="189" y="37"/>
                  </a:lnTo>
                  <a:lnTo>
                    <a:pt x="195" y="57"/>
                  </a:lnTo>
                  <a:lnTo>
                    <a:pt x="201" y="72"/>
                  </a:lnTo>
                  <a:lnTo>
                    <a:pt x="203" y="84"/>
                  </a:lnTo>
                  <a:lnTo>
                    <a:pt x="205" y="88"/>
                  </a:lnTo>
                  <a:lnTo>
                    <a:pt x="211" y="108"/>
                  </a:lnTo>
                  <a:lnTo>
                    <a:pt x="215" y="122"/>
                  </a:lnTo>
                  <a:lnTo>
                    <a:pt x="216" y="126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32" y="171"/>
                  </a:lnTo>
                  <a:lnTo>
                    <a:pt x="233" y="177"/>
                  </a:lnTo>
                  <a:lnTo>
                    <a:pt x="236" y="179"/>
                  </a:lnTo>
                  <a:lnTo>
                    <a:pt x="236" y="181"/>
                  </a:lnTo>
                  <a:lnTo>
                    <a:pt x="237" y="181"/>
                  </a:lnTo>
                  <a:lnTo>
                    <a:pt x="237" y="183"/>
                  </a:lnTo>
                  <a:lnTo>
                    <a:pt x="239" y="186"/>
                  </a:lnTo>
                  <a:lnTo>
                    <a:pt x="240" y="187"/>
                  </a:lnTo>
                  <a:lnTo>
                    <a:pt x="239" y="190"/>
                  </a:lnTo>
                  <a:lnTo>
                    <a:pt x="240" y="191"/>
                  </a:lnTo>
                  <a:lnTo>
                    <a:pt x="242" y="193"/>
                  </a:lnTo>
                  <a:lnTo>
                    <a:pt x="243" y="195"/>
                  </a:lnTo>
                  <a:lnTo>
                    <a:pt x="249" y="200"/>
                  </a:lnTo>
                  <a:lnTo>
                    <a:pt x="250" y="204"/>
                  </a:lnTo>
                  <a:lnTo>
                    <a:pt x="252" y="207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2" y="211"/>
                  </a:lnTo>
                  <a:lnTo>
                    <a:pt x="250" y="214"/>
                  </a:lnTo>
                  <a:lnTo>
                    <a:pt x="250" y="215"/>
                  </a:lnTo>
                  <a:lnTo>
                    <a:pt x="257" y="217"/>
                  </a:lnTo>
                  <a:lnTo>
                    <a:pt x="259" y="220"/>
                  </a:lnTo>
                  <a:lnTo>
                    <a:pt x="259" y="220"/>
                  </a:lnTo>
                  <a:lnTo>
                    <a:pt x="259" y="221"/>
                  </a:lnTo>
                  <a:lnTo>
                    <a:pt x="257" y="221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4" y="225"/>
                  </a:lnTo>
                  <a:lnTo>
                    <a:pt x="254" y="227"/>
                  </a:lnTo>
                  <a:lnTo>
                    <a:pt x="252" y="228"/>
                  </a:lnTo>
                  <a:lnTo>
                    <a:pt x="252" y="229"/>
                  </a:lnTo>
                  <a:lnTo>
                    <a:pt x="249" y="232"/>
                  </a:lnTo>
                  <a:lnTo>
                    <a:pt x="250" y="235"/>
                  </a:lnTo>
                  <a:lnTo>
                    <a:pt x="250" y="238"/>
                  </a:lnTo>
                  <a:lnTo>
                    <a:pt x="250" y="239"/>
                  </a:lnTo>
                  <a:lnTo>
                    <a:pt x="250" y="242"/>
                  </a:lnTo>
                  <a:lnTo>
                    <a:pt x="250" y="2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5726122" y="4555019"/>
              <a:ext cx="562573" cy="1001481"/>
            </a:xfrm>
            <a:custGeom>
              <a:avLst/>
              <a:gdLst/>
              <a:ahLst/>
              <a:cxnLst>
                <a:cxn ang="0">
                  <a:pos x="247" y="256"/>
                </a:cxn>
                <a:cxn ang="0">
                  <a:pos x="250" y="266"/>
                </a:cxn>
                <a:cxn ang="0">
                  <a:pos x="254" y="275"/>
                </a:cxn>
                <a:cxn ang="0">
                  <a:pos x="256" y="288"/>
                </a:cxn>
                <a:cxn ang="0">
                  <a:pos x="257" y="299"/>
                </a:cxn>
                <a:cxn ang="0">
                  <a:pos x="257" y="309"/>
                </a:cxn>
                <a:cxn ang="0">
                  <a:pos x="260" y="313"/>
                </a:cxn>
                <a:cxn ang="0">
                  <a:pos x="267" y="326"/>
                </a:cxn>
                <a:cxn ang="0">
                  <a:pos x="192" y="337"/>
                </a:cxn>
                <a:cxn ang="0">
                  <a:pos x="144" y="343"/>
                </a:cxn>
                <a:cxn ang="0">
                  <a:pos x="79" y="351"/>
                </a:cxn>
                <a:cxn ang="0">
                  <a:pos x="80" y="364"/>
                </a:cxn>
                <a:cxn ang="0">
                  <a:pos x="92" y="374"/>
                </a:cxn>
                <a:cxn ang="0">
                  <a:pos x="99" y="381"/>
                </a:cxn>
                <a:cxn ang="0">
                  <a:pos x="97" y="392"/>
                </a:cxn>
                <a:cxn ang="0">
                  <a:pos x="87" y="408"/>
                </a:cxn>
                <a:cxn ang="0">
                  <a:pos x="58" y="419"/>
                </a:cxn>
                <a:cxn ang="0">
                  <a:pos x="63" y="402"/>
                </a:cxn>
                <a:cxn ang="0">
                  <a:pos x="46" y="411"/>
                </a:cxn>
                <a:cxn ang="0">
                  <a:pos x="22" y="380"/>
                </a:cxn>
                <a:cxn ang="0">
                  <a:pos x="14" y="322"/>
                </a:cxn>
                <a:cxn ang="0">
                  <a:pos x="8" y="255"/>
                </a:cxn>
                <a:cxn ang="0">
                  <a:pos x="8" y="195"/>
                </a:cxn>
                <a:cxn ang="0">
                  <a:pos x="7" y="143"/>
                </a:cxn>
                <a:cxn ang="0">
                  <a:pos x="7" y="96"/>
                </a:cxn>
                <a:cxn ang="0">
                  <a:pos x="7" y="55"/>
                </a:cxn>
                <a:cxn ang="0">
                  <a:pos x="4" y="27"/>
                </a:cxn>
                <a:cxn ang="0">
                  <a:pos x="14" y="19"/>
                </a:cxn>
                <a:cxn ang="0">
                  <a:pos x="66" y="13"/>
                </a:cxn>
                <a:cxn ang="0">
                  <a:pos x="128" y="6"/>
                </a:cxn>
                <a:cxn ang="0">
                  <a:pos x="177" y="0"/>
                </a:cxn>
                <a:cxn ang="0">
                  <a:pos x="186" y="33"/>
                </a:cxn>
                <a:cxn ang="0">
                  <a:pos x="201" y="72"/>
                </a:cxn>
                <a:cxn ang="0">
                  <a:pos x="211" y="108"/>
                </a:cxn>
                <a:cxn ang="0">
                  <a:pos x="225" y="152"/>
                </a:cxn>
                <a:cxn ang="0">
                  <a:pos x="233" y="177"/>
                </a:cxn>
                <a:cxn ang="0">
                  <a:pos x="237" y="181"/>
                </a:cxn>
                <a:cxn ang="0">
                  <a:pos x="240" y="187"/>
                </a:cxn>
                <a:cxn ang="0">
                  <a:pos x="242" y="193"/>
                </a:cxn>
                <a:cxn ang="0">
                  <a:pos x="250" y="204"/>
                </a:cxn>
                <a:cxn ang="0">
                  <a:pos x="252" y="210"/>
                </a:cxn>
                <a:cxn ang="0">
                  <a:pos x="250" y="215"/>
                </a:cxn>
                <a:cxn ang="0">
                  <a:pos x="259" y="220"/>
                </a:cxn>
                <a:cxn ang="0">
                  <a:pos x="257" y="222"/>
                </a:cxn>
                <a:cxn ang="0">
                  <a:pos x="254" y="227"/>
                </a:cxn>
                <a:cxn ang="0">
                  <a:pos x="249" y="232"/>
                </a:cxn>
                <a:cxn ang="0">
                  <a:pos x="250" y="239"/>
                </a:cxn>
              </a:cxnLst>
              <a:rect l="0" t="0" r="r" b="b"/>
              <a:pathLst>
                <a:path w="267" h="419">
                  <a:moveTo>
                    <a:pt x="250" y="245"/>
                  </a:moveTo>
                  <a:lnTo>
                    <a:pt x="247" y="252"/>
                  </a:lnTo>
                  <a:lnTo>
                    <a:pt x="247" y="256"/>
                  </a:lnTo>
                  <a:lnTo>
                    <a:pt x="247" y="262"/>
                  </a:lnTo>
                  <a:lnTo>
                    <a:pt x="247" y="262"/>
                  </a:lnTo>
                  <a:lnTo>
                    <a:pt x="250" y="266"/>
                  </a:lnTo>
                  <a:lnTo>
                    <a:pt x="250" y="268"/>
                  </a:lnTo>
                  <a:lnTo>
                    <a:pt x="250" y="271"/>
                  </a:lnTo>
                  <a:lnTo>
                    <a:pt x="254" y="275"/>
                  </a:lnTo>
                  <a:lnTo>
                    <a:pt x="257" y="280"/>
                  </a:lnTo>
                  <a:lnTo>
                    <a:pt x="257" y="283"/>
                  </a:lnTo>
                  <a:lnTo>
                    <a:pt x="256" y="288"/>
                  </a:lnTo>
                  <a:lnTo>
                    <a:pt x="257" y="290"/>
                  </a:lnTo>
                  <a:lnTo>
                    <a:pt x="256" y="296"/>
                  </a:lnTo>
                  <a:lnTo>
                    <a:pt x="257" y="299"/>
                  </a:lnTo>
                  <a:lnTo>
                    <a:pt x="257" y="302"/>
                  </a:lnTo>
                  <a:lnTo>
                    <a:pt x="256" y="305"/>
                  </a:lnTo>
                  <a:lnTo>
                    <a:pt x="257" y="309"/>
                  </a:lnTo>
                  <a:lnTo>
                    <a:pt x="257" y="310"/>
                  </a:lnTo>
                  <a:lnTo>
                    <a:pt x="259" y="313"/>
                  </a:lnTo>
                  <a:lnTo>
                    <a:pt x="260" y="313"/>
                  </a:lnTo>
                  <a:lnTo>
                    <a:pt x="263" y="316"/>
                  </a:lnTo>
                  <a:lnTo>
                    <a:pt x="264" y="320"/>
                  </a:lnTo>
                  <a:lnTo>
                    <a:pt x="267" y="326"/>
                  </a:lnTo>
                  <a:lnTo>
                    <a:pt x="232" y="331"/>
                  </a:lnTo>
                  <a:lnTo>
                    <a:pt x="232" y="331"/>
                  </a:lnTo>
                  <a:lnTo>
                    <a:pt x="192" y="337"/>
                  </a:lnTo>
                  <a:lnTo>
                    <a:pt x="182" y="339"/>
                  </a:lnTo>
                  <a:lnTo>
                    <a:pt x="167" y="341"/>
                  </a:lnTo>
                  <a:lnTo>
                    <a:pt x="144" y="343"/>
                  </a:lnTo>
                  <a:lnTo>
                    <a:pt x="138" y="344"/>
                  </a:lnTo>
                  <a:lnTo>
                    <a:pt x="111" y="347"/>
                  </a:lnTo>
                  <a:lnTo>
                    <a:pt x="79" y="351"/>
                  </a:lnTo>
                  <a:lnTo>
                    <a:pt x="80" y="354"/>
                  </a:lnTo>
                  <a:lnTo>
                    <a:pt x="79" y="361"/>
                  </a:lnTo>
                  <a:lnTo>
                    <a:pt x="80" y="364"/>
                  </a:lnTo>
                  <a:lnTo>
                    <a:pt x="86" y="368"/>
                  </a:lnTo>
                  <a:lnTo>
                    <a:pt x="87" y="371"/>
                  </a:lnTo>
                  <a:lnTo>
                    <a:pt x="92" y="374"/>
                  </a:lnTo>
                  <a:lnTo>
                    <a:pt x="96" y="375"/>
                  </a:lnTo>
                  <a:lnTo>
                    <a:pt x="97" y="377"/>
                  </a:lnTo>
                  <a:lnTo>
                    <a:pt x="99" y="381"/>
                  </a:lnTo>
                  <a:lnTo>
                    <a:pt x="96" y="387"/>
                  </a:lnTo>
                  <a:lnTo>
                    <a:pt x="94" y="389"/>
                  </a:lnTo>
                  <a:lnTo>
                    <a:pt x="97" y="392"/>
                  </a:lnTo>
                  <a:lnTo>
                    <a:pt x="99" y="397"/>
                  </a:lnTo>
                  <a:lnTo>
                    <a:pt x="96" y="404"/>
                  </a:lnTo>
                  <a:lnTo>
                    <a:pt x="87" y="408"/>
                  </a:lnTo>
                  <a:lnTo>
                    <a:pt x="87" y="412"/>
                  </a:lnTo>
                  <a:lnTo>
                    <a:pt x="73" y="416"/>
                  </a:lnTo>
                  <a:lnTo>
                    <a:pt x="58" y="419"/>
                  </a:lnTo>
                  <a:lnTo>
                    <a:pt x="73" y="414"/>
                  </a:lnTo>
                  <a:lnTo>
                    <a:pt x="75" y="411"/>
                  </a:lnTo>
                  <a:lnTo>
                    <a:pt x="63" y="402"/>
                  </a:lnTo>
                  <a:lnTo>
                    <a:pt x="60" y="385"/>
                  </a:lnTo>
                  <a:lnTo>
                    <a:pt x="52" y="375"/>
                  </a:lnTo>
                  <a:lnTo>
                    <a:pt x="46" y="411"/>
                  </a:lnTo>
                  <a:lnTo>
                    <a:pt x="32" y="406"/>
                  </a:lnTo>
                  <a:lnTo>
                    <a:pt x="27" y="408"/>
                  </a:lnTo>
                  <a:lnTo>
                    <a:pt x="22" y="380"/>
                  </a:lnTo>
                  <a:lnTo>
                    <a:pt x="19" y="357"/>
                  </a:lnTo>
                  <a:lnTo>
                    <a:pt x="18" y="347"/>
                  </a:lnTo>
                  <a:lnTo>
                    <a:pt x="14" y="322"/>
                  </a:lnTo>
                  <a:lnTo>
                    <a:pt x="11" y="299"/>
                  </a:lnTo>
                  <a:lnTo>
                    <a:pt x="8" y="283"/>
                  </a:lnTo>
                  <a:lnTo>
                    <a:pt x="8" y="255"/>
                  </a:lnTo>
                  <a:lnTo>
                    <a:pt x="8" y="248"/>
                  </a:lnTo>
                  <a:lnTo>
                    <a:pt x="8" y="225"/>
                  </a:lnTo>
                  <a:lnTo>
                    <a:pt x="8" y="195"/>
                  </a:lnTo>
                  <a:lnTo>
                    <a:pt x="8" y="190"/>
                  </a:lnTo>
                  <a:lnTo>
                    <a:pt x="7" y="164"/>
                  </a:lnTo>
                  <a:lnTo>
                    <a:pt x="7" y="143"/>
                  </a:lnTo>
                  <a:lnTo>
                    <a:pt x="7" y="126"/>
                  </a:lnTo>
                  <a:lnTo>
                    <a:pt x="7" y="99"/>
                  </a:lnTo>
                  <a:lnTo>
                    <a:pt x="7" y="96"/>
                  </a:lnTo>
                  <a:lnTo>
                    <a:pt x="7" y="77"/>
                  </a:lnTo>
                  <a:lnTo>
                    <a:pt x="7" y="65"/>
                  </a:lnTo>
                  <a:lnTo>
                    <a:pt x="7" y="55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4" y="19"/>
                  </a:lnTo>
                  <a:lnTo>
                    <a:pt x="39" y="16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93" y="10"/>
                  </a:lnTo>
                  <a:lnTo>
                    <a:pt x="96" y="10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58" y="2"/>
                  </a:lnTo>
                  <a:lnTo>
                    <a:pt x="177" y="0"/>
                  </a:lnTo>
                  <a:lnTo>
                    <a:pt x="179" y="10"/>
                  </a:lnTo>
                  <a:lnTo>
                    <a:pt x="186" y="30"/>
                  </a:lnTo>
                  <a:lnTo>
                    <a:pt x="186" y="33"/>
                  </a:lnTo>
                  <a:lnTo>
                    <a:pt x="189" y="37"/>
                  </a:lnTo>
                  <a:lnTo>
                    <a:pt x="195" y="57"/>
                  </a:lnTo>
                  <a:lnTo>
                    <a:pt x="201" y="72"/>
                  </a:lnTo>
                  <a:lnTo>
                    <a:pt x="203" y="84"/>
                  </a:lnTo>
                  <a:lnTo>
                    <a:pt x="205" y="88"/>
                  </a:lnTo>
                  <a:lnTo>
                    <a:pt x="211" y="108"/>
                  </a:lnTo>
                  <a:lnTo>
                    <a:pt x="215" y="122"/>
                  </a:lnTo>
                  <a:lnTo>
                    <a:pt x="216" y="126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32" y="171"/>
                  </a:lnTo>
                  <a:lnTo>
                    <a:pt x="233" y="177"/>
                  </a:lnTo>
                  <a:lnTo>
                    <a:pt x="236" y="179"/>
                  </a:lnTo>
                  <a:lnTo>
                    <a:pt x="236" y="181"/>
                  </a:lnTo>
                  <a:lnTo>
                    <a:pt x="237" y="181"/>
                  </a:lnTo>
                  <a:lnTo>
                    <a:pt x="237" y="183"/>
                  </a:lnTo>
                  <a:lnTo>
                    <a:pt x="239" y="186"/>
                  </a:lnTo>
                  <a:lnTo>
                    <a:pt x="240" y="187"/>
                  </a:lnTo>
                  <a:lnTo>
                    <a:pt x="239" y="190"/>
                  </a:lnTo>
                  <a:lnTo>
                    <a:pt x="240" y="191"/>
                  </a:lnTo>
                  <a:lnTo>
                    <a:pt x="242" y="193"/>
                  </a:lnTo>
                  <a:lnTo>
                    <a:pt x="243" y="195"/>
                  </a:lnTo>
                  <a:lnTo>
                    <a:pt x="249" y="200"/>
                  </a:lnTo>
                  <a:lnTo>
                    <a:pt x="250" y="204"/>
                  </a:lnTo>
                  <a:lnTo>
                    <a:pt x="252" y="207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2" y="211"/>
                  </a:lnTo>
                  <a:lnTo>
                    <a:pt x="250" y="214"/>
                  </a:lnTo>
                  <a:lnTo>
                    <a:pt x="250" y="215"/>
                  </a:lnTo>
                  <a:lnTo>
                    <a:pt x="257" y="217"/>
                  </a:lnTo>
                  <a:lnTo>
                    <a:pt x="259" y="220"/>
                  </a:lnTo>
                  <a:lnTo>
                    <a:pt x="259" y="220"/>
                  </a:lnTo>
                  <a:lnTo>
                    <a:pt x="259" y="221"/>
                  </a:lnTo>
                  <a:lnTo>
                    <a:pt x="257" y="221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4" y="225"/>
                  </a:lnTo>
                  <a:lnTo>
                    <a:pt x="254" y="227"/>
                  </a:lnTo>
                  <a:lnTo>
                    <a:pt x="252" y="228"/>
                  </a:lnTo>
                  <a:lnTo>
                    <a:pt x="252" y="229"/>
                  </a:lnTo>
                  <a:lnTo>
                    <a:pt x="249" y="232"/>
                  </a:lnTo>
                  <a:lnTo>
                    <a:pt x="250" y="235"/>
                  </a:lnTo>
                  <a:lnTo>
                    <a:pt x="250" y="238"/>
                  </a:lnTo>
                  <a:lnTo>
                    <a:pt x="250" y="239"/>
                  </a:lnTo>
                  <a:lnTo>
                    <a:pt x="250" y="242"/>
                  </a:lnTo>
                  <a:lnTo>
                    <a:pt x="250" y="24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5271007" y="4602822"/>
              <a:ext cx="514111" cy="987140"/>
            </a:xfrm>
            <a:custGeom>
              <a:avLst/>
              <a:gdLst/>
              <a:ahLst/>
              <a:cxnLst>
                <a:cxn ang="0">
                  <a:pos x="238" y="395"/>
                </a:cxn>
                <a:cxn ang="0">
                  <a:pos x="179" y="396"/>
                </a:cxn>
                <a:cxn ang="0">
                  <a:pos x="156" y="411"/>
                </a:cxn>
                <a:cxn ang="0">
                  <a:pos x="155" y="402"/>
                </a:cxn>
                <a:cxn ang="0">
                  <a:pos x="148" y="392"/>
                </a:cxn>
                <a:cxn ang="0">
                  <a:pos x="141" y="385"/>
                </a:cxn>
                <a:cxn ang="0">
                  <a:pos x="135" y="375"/>
                </a:cxn>
                <a:cxn ang="0">
                  <a:pos x="138" y="369"/>
                </a:cxn>
                <a:cxn ang="0">
                  <a:pos x="139" y="360"/>
                </a:cxn>
                <a:cxn ang="0">
                  <a:pos x="141" y="350"/>
                </a:cxn>
                <a:cxn ang="0">
                  <a:pos x="97" y="351"/>
                </a:cxn>
                <a:cxn ang="0">
                  <a:pos x="3" y="358"/>
                </a:cxn>
                <a:cxn ang="0">
                  <a:pos x="2" y="338"/>
                </a:cxn>
                <a:cxn ang="0">
                  <a:pos x="8" y="328"/>
                </a:cxn>
                <a:cxn ang="0">
                  <a:pos x="8" y="324"/>
                </a:cxn>
                <a:cxn ang="0">
                  <a:pos x="9" y="314"/>
                </a:cxn>
                <a:cxn ang="0">
                  <a:pos x="9" y="306"/>
                </a:cxn>
                <a:cxn ang="0">
                  <a:pos x="17" y="294"/>
                </a:cxn>
                <a:cxn ang="0">
                  <a:pos x="17" y="293"/>
                </a:cxn>
                <a:cxn ang="0">
                  <a:pos x="26" y="286"/>
                </a:cxn>
                <a:cxn ang="0">
                  <a:pos x="37" y="269"/>
                </a:cxn>
                <a:cxn ang="0">
                  <a:pos x="36" y="263"/>
                </a:cxn>
                <a:cxn ang="0">
                  <a:pos x="37" y="260"/>
                </a:cxn>
                <a:cxn ang="0">
                  <a:pos x="33" y="253"/>
                </a:cxn>
                <a:cxn ang="0">
                  <a:pos x="41" y="246"/>
                </a:cxn>
                <a:cxn ang="0">
                  <a:pos x="41" y="241"/>
                </a:cxn>
                <a:cxn ang="0">
                  <a:pos x="36" y="234"/>
                </a:cxn>
                <a:cxn ang="0">
                  <a:pos x="39" y="228"/>
                </a:cxn>
                <a:cxn ang="0">
                  <a:pos x="37" y="217"/>
                </a:cxn>
                <a:cxn ang="0">
                  <a:pos x="33" y="211"/>
                </a:cxn>
                <a:cxn ang="0">
                  <a:pos x="29" y="188"/>
                </a:cxn>
                <a:cxn ang="0">
                  <a:pos x="22" y="194"/>
                </a:cxn>
                <a:cxn ang="0">
                  <a:pos x="25" y="180"/>
                </a:cxn>
                <a:cxn ang="0">
                  <a:pos x="27" y="168"/>
                </a:cxn>
                <a:cxn ang="0">
                  <a:pos x="23" y="161"/>
                </a:cxn>
                <a:cxn ang="0">
                  <a:pos x="26" y="149"/>
                </a:cxn>
                <a:cxn ang="0">
                  <a:pos x="25" y="150"/>
                </a:cxn>
                <a:cxn ang="0">
                  <a:pos x="16" y="151"/>
                </a:cxn>
                <a:cxn ang="0">
                  <a:pos x="16" y="142"/>
                </a:cxn>
                <a:cxn ang="0">
                  <a:pos x="16" y="130"/>
                </a:cxn>
                <a:cxn ang="0">
                  <a:pos x="27" y="127"/>
                </a:cxn>
                <a:cxn ang="0">
                  <a:pos x="26" y="122"/>
                </a:cxn>
                <a:cxn ang="0">
                  <a:pos x="26" y="116"/>
                </a:cxn>
                <a:cxn ang="0">
                  <a:pos x="29" y="105"/>
                </a:cxn>
                <a:cxn ang="0">
                  <a:pos x="32" y="100"/>
                </a:cxn>
                <a:cxn ang="0">
                  <a:pos x="39" y="91"/>
                </a:cxn>
                <a:cxn ang="0">
                  <a:pos x="37" y="83"/>
                </a:cxn>
                <a:cxn ang="0">
                  <a:pos x="43" y="71"/>
                </a:cxn>
                <a:cxn ang="0">
                  <a:pos x="50" y="71"/>
                </a:cxn>
                <a:cxn ang="0">
                  <a:pos x="57" y="55"/>
                </a:cxn>
                <a:cxn ang="0">
                  <a:pos x="56" y="47"/>
                </a:cxn>
                <a:cxn ang="0">
                  <a:pos x="54" y="34"/>
                </a:cxn>
                <a:cxn ang="0">
                  <a:pos x="60" y="40"/>
                </a:cxn>
                <a:cxn ang="0">
                  <a:pos x="61" y="25"/>
                </a:cxn>
                <a:cxn ang="0">
                  <a:pos x="71" y="28"/>
                </a:cxn>
                <a:cxn ang="0">
                  <a:pos x="70" y="17"/>
                </a:cxn>
                <a:cxn ang="0">
                  <a:pos x="173" y="6"/>
                </a:cxn>
                <a:cxn ang="0">
                  <a:pos x="223" y="8"/>
                </a:cxn>
                <a:cxn ang="0">
                  <a:pos x="223" y="123"/>
                </a:cxn>
                <a:cxn ang="0">
                  <a:pos x="224" y="263"/>
                </a:cxn>
              </a:cxnLst>
              <a:rect l="0" t="0" r="r" b="b"/>
              <a:pathLst>
                <a:path w="244" h="413">
                  <a:moveTo>
                    <a:pt x="230" y="302"/>
                  </a:moveTo>
                  <a:lnTo>
                    <a:pt x="234" y="327"/>
                  </a:lnTo>
                  <a:lnTo>
                    <a:pt x="235" y="337"/>
                  </a:lnTo>
                  <a:lnTo>
                    <a:pt x="238" y="360"/>
                  </a:lnTo>
                  <a:lnTo>
                    <a:pt x="243" y="388"/>
                  </a:lnTo>
                  <a:lnTo>
                    <a:pt x="244" y="392"/>
                  </a:lnTo>
                  <a:lnTo>
                    <a:pt x="238" y="395"/>
                  </a:lnTo>
                  <a:lnTo>
                    <a:pt x="230" y="391"/>
                  </a:lnTo>
                  <a:lnTo>
                    <a:pt x="223" y="395"/>
                  </a:lnTo>
                  <a:lnTo>
                    <a:pt x="209" y="389"/>
                  </a:lnTo>
                  <a:lnTo>
                    <a:pt x="204" y="391"/>
                  </a:lnTo>
                  <a:lnTo>
                    <a:pt x="207" y="392"/>
                  </a:lnTo>
                  <a:lnTo>
                    <a:pt x="180" y="402"/>
                  </a:lnTo>
                  <a:lnTo>
                    <a:pt x="179" y="396"/>
                  </a:lnTo>
                  <a:lnTo>
                    <a:pt x="175" y="396"/>
                  </a:lnTo>
                  <a:lnTo>
                    <a:pt x="173" y="398"/>
                  </a:lnTo>
                  <a:lnTo>
                    <a:pt x="176" y="402"/>
                  </a:lnTo>
                  <a:lnTo>
                    <a:pt x="170" y="408"/>
                  </a:lnTo>
                  <a:lnTo>
                    <a:pt x="169" y="412"/>
                  </a:lnTo>
                  <a:lnTo>
                    <a:pt x="159" y="413"/>
                  </a:lnTo>
                  <a:lnTo>
                    <a:pt x="156" y="411"/>
                  </a:lnTo>
                  <a:lnTo>
                    <a:pt x="156" y="409"/>
                  </a:lnTo>
                  <a:lnTo>
                    <a:pt x="155" y="409"/>
                  </a:lnTo>
                  <a:lnTo>
                    <a:pt x="155" y="406"/>
                  </a:lnTo>
                  <a:lnTo>
                    <a:pt x="153" y="406"/>
                  </a:lnTo>
                  <a:lnTo>
                    <a:pt x="153" y="405"/>
                  </a:lnTo>
                  <a:lnTo>
                    <a:pt x="155" y="403"/>
                  </a:lnTo>
                  <a:lnTo>
                    <a:pt x="155" y="402"/>
                  </a:lnTo>
                  <a:lnTo>
                    <a:pt x="153" y="401"/>
                  </a:lnTo>
                  <a:lnTo>
                    <a:pt x="152" y="401"/>
                  </a:lnTo>
                  <a:lnTo>
                    <a:pt x="152" y="399"/>
                  </a:lnTo>
                  <a:lnTo>
                    <a:pt x="151" y="398"/>
                  </a:lnTo>
                  <a:lnTo>
                    <a:pt x="149" y="394"/>
                  </a:lnTo>
                  <a:lnTo>
                    <a:pt x="149" y="392"/>
                  </a:lnTo>
                  <a:lnTo>
                    <a:pt x="148" y="392"/>
                  </a:lnTo>
                  <a:lnTo>
                    <a:pt x="148" y="391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3" y="388"/>
                  </a:lnTo>
                  <a:lnTo>
                    <a:pt x="142" y="385"/>
                  </a:lnTo>
                  <a:lnTo>
                    <a:pt x="141" y="385"/>
                  </a:lnTo>
                  <a:lnTo>
                    <a:pt x="138" y="379"/>
                  </a:lnTo>
                  <a:lnTo>
                    <a:pt x="138" y="377"/>
                  </a:lnTo>
                  <a:lnTo>
                    <a:pt x="138" y="377"/>
                  </a:lnTo>
                  <a:lnTo>
                    <a:pt x="136" y="375"/>
                  </a:lnTo>
                  <a:lnTo>
                    <a:pt x="135" y="377"/>
                  </a:lnTo>
                  <a:lnTo>
                    <a:pt x="136" y="375"/>
                  </a:lnTo>
                  <a:lnTo>
                    <a:pt x="135" y="375"/>
                  </a:lnTo>
                  <a:lnTo>
                    <a:pt x="135" y="374"/>
                  </a:lnTo>
                  <a:lnTo>
                    <a:pt x="136" y="372"/>
                  </a:lnTo>
                  <a:lnTo>
                    <a:pt x="135" y="372"/>
                  </a:lnTo>
                  <a:lnTo>
                    <a:pt x="136" y="371"/>
                  </a:lnTo>
                  <a:lnTo>
                    <a:pt x="136" y="371"/>
                  </a:lnTo>
                  <a:lnTo>
                    <a:pt x="136" y="369"/>
                  </a:lnTo>
                  <a:lnTo>
                    <a:pt x="138" y="369"/>
                  </a:lnTo>
                  <a:lnTo>
                    <a:pt x="136" y="365"/>
                  </a:lnTo>
                  <a:lnTo>
                    <a:pt x="136" y="364"/>
                  </a:lnTo>
                  <a:lnTo>
                    <a:pt x="138" y="364"/>
                  </a:lnTo>
                  <a:lnTo>
                    <a:pt x="138" y="362"/>
                  </a:lnTo>
                  <a:lnTo>
                    <a:pt x="139" y="362"/>
                  </a:lnTo>
                  <a:lnTo>
                    <a:pt x="138" y="360"/>
                  </a:lnTo>
                  <a:lnTo>
                    <a:pt x="139" y="360"/>
                  </a:lnTo>
                  <a:lnTo>
                    <a:pt x="139" y="355"/>
                  </a:lnTo>
                  <a:lnTo>
                    <a:pt x="141" y="355"/>
                  </a:lnTo>
                  <a:lnTo>
                    <a:pt x="141" y="355"/>
                  </a:lnTo>
                  <a:lnTo>
                    <a:pt x="139" y="354"/>
                  </a:lnTo>
                  <a:lnTo>
                    <a:pt x="141" y="354"/>
                  </a:lnTo>
                  <a:lnTo>
                    <a:pt x="141" y="351"/>
                  </a:lnTo>
                  <a:lnTo>
                    <a:pt x="141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2" y="347"/>
                  </a:lnTo>
                  <a:lnTo>
                    <a:pt x="141" y="347"/>
                  </a:lnTo>
                  <a:lnTo>
                    <a:pt x="134" y="347"/>
                  </a:lnTo>
                  <a:lnTo>
                    <a:pt x="102" y="350"/>
                  </a:lnTo>
                  <a:lnTo>
                    <a:pt x="97" y="351"/>
                  </a:lnTo>
                  <a:lnTo>
                    <a:pt x="83" y="352"/>
                  </a:lnTo>
                  <a:lnTo>
                    <a:pt x="81" y="352"/>
                  </a:lnTo>
                  <a:lnTo>
                    <a:pt x="61" y="354"/>
                  </a:lnTo>
                  <a:lnTo>
                    <a:pt x="44" y="355"/>
                  </a:lnTo>
                  <a:lnTo>
                    <a:pt x="36" y="357"/>
                  </a:lnTo>
                  <a:lnTo>
                    <a:pt x="3" y="358"/>
                  </a:lnTo>
                  <a:lnTo>
                    <a:pt x="3" y="358"/>
                  </a:lnTo>
                  <a:lnTo>
                    <a:pt x="8" y="355"/>
                  </a:lnTo>
                  <a:lnTo>
                    <a:pt x="9" y="354"/>
                  </a:lnTo>
                  <a:lnTo>
                    <a:pt x="8" y="351"/>
                  </a:lnTo>
                  <a:lnTo>
                    <a:pt x="3" y="348"/>
                  </a:lnTo>
                  <a:lnTo>
                    <a:pt x="5" y="344"/>
                  </a:lnTo>
                  <a:lnTo>
                    <a:pt x="5" y="341"/>
                  </a:lnTo>
                  <a:lnTo>
                    <a:pt x="2" y="338"/>
                  </a:lnTo>
                  <a:lnTo>
                    <a:pt x="0" y="336"/>
                  </a:lnTo>
                  <a:lnTo>
                    <a:pt x="2" y="336"/>
                  </a:lnTo>
                  <a:lnTo>
                    <a:pt x="8" y="336"/>
                  </a:lnTo>
                  <a:lnTo>
                    <a:pt x="10" y="334"/>
                  </a:lnTo>
                  <a:lnTo>
                    <a:pt x="10" y="333"/>
                  </a:lnTo>
                  <a:lnTo>
                    <a:pt x="10" y="331"/>
                  </a:lnTo>
                  <a:lnTo>
                    <a:pt x="8" y="328"/>
                  </a:lnTo>
                  <a:lnTo>
                    <a:pt x="8" y="327"/>
                  </a:lnTo>
                  <a:lnTo>
                    <a:pt x="8" y="326"/>
                  </a:lnTo>
                  <a:lnTo>
                    <a:pt x="6" y="326"/>
                  </a:lnTo>
                  <a:lnTo>
                    <a:pt x="5" y="323"/>
                  </a:lnTo>
                  <a:lnTo>
                    <a:pt x="6" y="321"/>
                  </a:lnTo>
                  <a:lnTo>
                    <a:pt x="8" y="321"/>
                  </a:lnTo>
                  <a:lnTo>
                    <a:pt x="8" y="324"/>
                  </a:lnTo>
                  <a:lnTo>
                    <a:pt x="9" y="326"/>
                  </a:lnTo>
                  <a:lnTo>
                    <a:pt x="10" y="327"/>
                  </a:lnTo>
                  <a:lnTo>
                    <a:pt x="12" y="326"/>
                  </a:lnTo>
                  <a:lnTo>
                    <a:pt x="13" y="324"/>
                  </a:lnTo>
                  <a:lnTo>
                    <a:pt x="12" y="323"/>
                  </a:lnTo>
                  <a:lnTo>
                    <a:pt x="9" y="320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12" y="313"/>
                  </a:lnTo>
                  <a:lnTo>
                    <a:pt x="15" y="310"/>
                  </a:lnTo>
                  <a:lnTo>
                    <a:pt x="16" y="309"/>
                  </a:lnTo>
                  <a:lnTo>
                    <a:pt x="15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8" y="304"/>
                  </a:lnTo>
                  <a:lnTo>
                    <a:pt x="9" y="303"/>
                  </a:lnTo>
                  <a:lnTo>
                    <a:pt x="12" y="306"/>
                  </a:lnTo>
                  <a:lnTo>
                    <a:pt x="16" y="304"/>
                  </a:lnTo>
                  <a:lnTo>
                    <a:pt x="16" y="303"/>
                  </a:lnTo>
                  <a:lnTo>
                    <a:pt x="16" y="297"/>
                  </a:lnTo>
                  <a:lnTo>
                    <a:pt x="17" y="294"/>
                  </a:lnTo>
                  <a:lnTo>
                    <a:pt x="17" y="294"/>
                  </a:lnTo>
                  <a:lnTo>
                    <a:pt x="19" y="293"/>
                  </a:lnTo>
                  <a:lnTo>
                    <a:pt x="23" y="294"/>
                  </a:lnTo>
                  <a:lnTo>
                    <a:pt x="25" y="293"/>
                  </a:lnTo>
                  <a:lnTo>
                    <a:pt x="25" y="292"/>
                  </a:lnTo>
                  <a:lnTo>
                    <a:pt x="20" y="293"/>
                  </a:lnTo>
                  <a:lnTo>
                    <a:pt x="17" y="293"/>
                  </a:lnTo>
                  <a:lnTo>
                    <a:pt x="19" y="290"/>
                  </a:lnTo>
                  <a:lnTo>
                    <a:pt x="19" y="286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3" y="287"/>
                  </a:lnTo>
                  <a:lnTo>
                    <a:pt x="26" y="287"/>
                  </a:lnTo>
                  <a:lnTo>
                    <a:pt x="26" y="286"/>
                  </a:lnTo>
                  <a:lnTo>
                    <a:pt x="25" y="285"/>
                  </a:lnTo>
                  <a:lnTo>
                    <a:pt x="26" y="283"/>
                  </a:lnTo>
                  <a:lnTo>
                    <a:pt x="29" y="279"/>
                  </a:lnTo>
                  <a:lnTo>
                    <a:pt x="30" y="273"/>
                  </a:lnTo>
                  <a:lnTo>
                    <a:pt x="34" y="272"/>
                  </a:lnTo>
                  <a:lnTo>
                    <a:pt x="37" y="270"/>
                  </a:lnTo>
                  <a:lnTo>
                    <a:pt x="37" y="269"/>
                  </a:lnTo>
                  <a:lnTo>
                    <a:pt x="36" y="268"/>
                  </a:lnTo>
                  <a:lnTo>
                    <a:pt x="32" y="266"/>
                  </a:lnTo>
                  <a:lnTo>
                    <a:pt x="32" y="265"/>
                  </a:lnTo>
                  <a:lnTo>
                    <a:pt x="33" y="265"/>
                  </a:lnTo>
                  <a:lnTo>
                    <a:pt x="36" y="268"/>
                  </a:lnTo>
                  <a:lnTo>
                    <a:pt x="37" y="266"/>
                  </a:lnTo>
                  <a:lnTo>
                    <a:pt x="36" y="263"/>
                  </a:lnTo>
                  <a:lnTo>
                    <a:pt x="39" y="262"/>
                  </a:lnTo>
                  <a:lnTo>
                    <a:pt x="40" y="260"/>
                  </a:lnTo>
                  <a:lnTo>
                    <a:pt x="41" y="258"/>
                  </a:lnTo>
                  <a:lnTo>
                    <a:pt x="40" y="258"/>
                  </a:lnTo>
                  <a:lnTo>
                    <a:pt x="37" y="256"/>
                  </a:lnTo>
                  <a:lnTo>
                    <a:pt x="39" y="258"/>
                  </a:lnTo>
                  <a:lnTo>
                    <a:pt x="37" y="260"/>
                  </a:lnTo>
                  <a:lnTo>
                    <a:pt x="36" y="259"/>
                  </a:lnTo>
                  <a:lnTo>
                    <a:pt x="33" y="260"/>
                  </a:lnTo>
                  <a:lnTo>
                    <a:pt x="30" y="260"/>
                  </a:lnTo>
                  <a:lnTo>
                    <a:pt x="29" y="258"/>
                  </a:lnTo>
                  <a:lnTo>
                    <a:pt x="30" y="255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4" y="252"/>
                  </a:lnTo>
                  <a:lnTo>
                    <a:pt x="36" y="252"/>
                  </a:lnTo>
                  <a:lnTo>
                    <a:pt x="37" y="251"/>
                  </a:lnTo>
                  <a:lnTo>
                    <a:pt x="43" y="252"/>
                  </a:lnTo>
                  <a:lnTo>
                    <a:pt x="43" y="248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43" y="245"/>
                  </a:lnTo>
                  <a:lnTo>
                    <a:pt x="46" y="246"/>
                  </a:lnTo>
                  <a:lnTo>
                    <a:pt x="46" y="245"/>
                  </a:lnTo>
                  <a:lnTo>
                    <a:pt x="49" y="238"/>
                  </a:lnTo>
                  <a:lnTo>
                    <a:pt x="49" y="238"/>
                  </a:lnTo>
                  <a:lnTo>
                    <a:pt x="46" y="242"/>
                  </a:lnTo>
                  <a:lnTo>
                    <a:pt x="41" y="241"/>
                  </a:lnTo>
                  <a:lnTo>
                    <a:pt x="40" y="241"/>
                  </a:lnTo>
                  <a:lnTo>
                    <a:pt x="39" y="238"/>
                  </a:lnTo>
                  <a:lnTo>
                    <a:pt x="41" y="236"/>
                  </a:lnTo>
                  <a:lnTo>
                    <a:pt x="41" y="234"/>
                  </a:lnTo>
                  <a:lnTo>
                    <a:pt x="40" y="234"/>
                  </a:lnTo>
                  <a:lnTo>
                    <a:pt x="37" y="234"/>
                  </a:lnTo>
                  <a:lnTo>
                    <a:pt x="36" y="234"/>
                  </a:lnTo>
                  <a:lnTo>
                    <a:pt x="30" y="229"/>
                  </a:lnTo>
                  <a:lnTo>
                    <a:pt x="30" y="228"/>
                  </a:lnTo>
                  <a:lnTo>
                    <a:pt x="33" y="225"/>
                  </a:lnTo>
                  <a:lnTo>
                    <a:pt x="36" y="229"/>
                  </a:lnTo>
                  <a:lnTo>
                    <a:pt x="37" y="229"/>
                  </a:lnTo>
                  <a:lnTo>
                    <a:pt x="40" y="229"/>
                  </a:lnTo>
                  <a:lnTo>
                    <a:pt x="39" y="228"/>
                  </a:lnTo>
                  <a:lnTo>
                    <a:pt x="34" y="226"/>
                  </a:lnTo>
                  <a:lnTo>
                    <a:pt x="33" y="225"/>
                  </a:lnTo>
                  <a:lnTo>
                    <a:pt x="34" y="224"/>
                  </a:lnTo>
                  <a:lnTo>
                    <a:pt x="36" y="222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17"/>
                  </a:lnTo>
                  <a:lnTo>
                    <a:pt x="36" y="218"/>
                  </a:lnTo>
                  <a:lnTo>
                    <a:pt x="34" y="219"/>
                  </a:lnTo>
                  <a:lnTo>
                    <a:pt x="33" y="221"/>
                  </a:lnTo>
                  <a:lnTo>
                    <a:pt x="30" y="222"/>
                  </a:lnTo>
                  <a:lnTo>
                    <a:pt x="27" y="218"/>
                  </a:lnTo>
                  <a:lnTo>
                    <a:pt x="27" y="217"/>
                  </a:lnTo>
                  <a:lnTo>
                    <a:pt x="33" y="211"/>
                  </a:lnTo>
                  <a:lnTo>
                    <a:pt x="30" y="208"/>
                  </a:lnTo>
                  <a:lnTo>
                    <a:pt x="27" y="209"/>
                  </a:lnTo>
                  <a:lnTo>
                    <a:pt x="26" y="208"/>
                  </a:lnTo>
                  <a:lnTo>
                    <a:pt x="26" y="201"/>
                  </a:lnTo>
                  <a:lnTo>
                    <a:pt x="30" y="198"/>
                  </a:lnTo>
                  <a:lnTo>
                    <a:pt x="30" y="191"/>
                  </a:lnTo>
                  <a:lnTo>
                    <a:pt x="29" y="188"/>
                  </a:lnTo>
                  <a:lnTo>
                    <a:pt x="27" y="188"/>
                  </a:lnTo>
                  <a:lnTo>
                    <a:pt x="26" y="190"/>
                  </a:lnTo>
                  <a:lnTo>
                    <a:pt x="27" y="192"/>
                  </a:lnTo>
                  <a:lnTo>
                    <a:pt x="26" y="195"/>
                  </a:lnTo>
                  <a:lnTo>
                    <a:pt x="25" y="197"/>
                  </a:lnTo>
                  <a:lnTo>
                    <a:pt x="22" y="195"/>
                  </a:lnTo>
                  <a:lnTo>
                    <a:pt x="22" y="194"/>
                  </a:lnTo>
                  <a:lnTo>
                    <a:pt x="25" y="188"/>
                  </a:lnTo>
                  <a:lnTo>
                    <a:pt x="25" y="187"/>
                  </a:lnTo>
                  <a:lnTo>
                    <a:pt x="25" y="187"/>
                  </a:lnTo>
                  <a:lnTo>
                    <a:pt x="25" y="184"/>
                  </a:lnTo>
                  <a:lnTo>
                    <a:pt x="26" y="184"/>
                  </a:lnTo>
                  <a:lnTo>
                    <a:pt x="27" y="183"/>
                  </a:lnTo>
                  <a:lnTo>
                    <a:pt x="25" y="180"/>
                  </a:lnTo>
                  <a:lnTo>
                    <a:pt x="22" y="178"/>
                  </a:lnTo>
                  <a:lnTo>
                    <a:pt x="20" y="177"/>
                  </a:lnTo>
                  <a:lnTo>
                    <a:pt x="22" y="175"/>
                  </a:lnTo>
                  <a:lnTo>
                    <a:pt x="26" y="177"/>
                  </a:lnTo>
                  <a:lnTo>
                    <a:pt x="27" y="175"/>
                  </a:lnTo>
                  <a:lnTo>
                    <a:pt x="29" y="174"/>
                  </a:lnTo>
                  <a:lnTo>
                    <a:pt x="27" y="168"/>
                  </a:lnTo>
                  <a:lnTo>
                    <a:pt x="30" y="167"/>
                  </a:lnTo>
                  <a:lnTo>
                    <a:pt x="30" y="164"/>
                  </a:lnTo>
                  <a:lnTo>
                    <a:pt x="30" y="163"/>
                  </a:lnTo>
                  <a:lnTo>
                    <a:pt x="29" y="163"/>
                  </a:lnTo>
                  <a:lnTo>
                    <a:pt x="26" y="167"/>
                  </a:lnTo>
                  <a:lnTo>
                    <a:pt x="25" y="166"/>
                  </a:lnTo>
                  <a:lnTo>
                    <a:pt x="23" y="161"/>
                  </a:lnTo>
                  <a:lnTo>
                    <a:pt x="25" y="157"/>
                  </a:lnTo>
                  <a:lnTo>
                    <a:pt x="26" y="154"/>
                  </a:lnTo>
                  <a:lnTo>
                    <a:pt x="27" y="153"/>
                  </a:lnTo>
                  <a:lnTo>
                    <a:pt x="29" y="151"/>
                  </a:lnTo>
                  <a:lnTo>
                    <a:pt x="29" y="149"/>
                  </a:lnTo>
                  <a:lnTo>
                    <a:pt x="27" y="149"/>
                  </a:lnTo>
                  <a:lnTo>
                    <a:pt x="26" y="149"/>
                  </a:lnTo>
                  <a:lnTo>
                    <a:pt x="26" y="153"/>
                  </a:lnTo>
                  <a:lnTo>
                    <a:pt x="23" y="156"/>
                  </a:lnTo>
                  <a:lnTo>
                    <a:pt x="20" y="156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5" y="149"/>
                  </a:lnTo>
                  <a:lnTo>
                    <a:pt x="23" y="147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7" y="149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9" y="127"/>
                  </a:lnTo>
                  <a:lnTo>
                    <a:pt x="23" y="132"/>
                  </a:lnTo>
                  <a:lnTo>
                    <a:pt x="25" y="132"/>
                  </a:lnTo>
                  <a:lnTo>
                    <a:pt x="29" y="130"/>
                  </a:lnTo>
                  <a:lnTo>
                    <a:pt x="29" y="129"/>
                  </a:lnTo>
                  <a:lnTo>
                    <a:pt x="27" y="127"/>
                  </a:lnTo>
                  <a:lnTo>
                    <a:pt x="23" y="129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3" y="123"/>
                  </a:lnTo>
                  <a:lnTo>
                    <a:pt x="26" y="122"/>
                  </a:lnTo>
                  <a:lnTo>
                    <a:pt x="27" y="123"/>
                  </a:lnTo>
                  <a:lnTo>
                    <a:pt x="29" y="123"/>
                  </a:lnTo>
                  <a:lnTo>
                    <a:pt x="30" y="122"/>
                  </a:lnTo>
                  <a:lnTo>
                    <a:pt x="32" y="122"/>
                  </a:lnTo>
                  <a:lnTo>
                    <a:pt x="30" y="120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7" y="109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5" y="103"/>
                  </a:lnTo>
                  <a:lnTo>
                    <a:pt x="27" y="105"/>
                  </a:lnTo>
                  <a:lnTo>
                    <a:pt x="29" y="105"/>
                  </a:lnTo>
                  <a:lnTo>
                    <a:pt x="29" y="106"/>
                  </a:lnTo>
                  <a:lnTo>
                    <a:pt x="30" y="106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6" y="99"/>
                  </a:lnTo>
                  <a:lnTo>
                    <a:pt x="37" y="93"/>
                  </a:lnTo>
                  <a:lnTo>
                    <a:pt x="34" y="95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3" y="88"/>
                  </a:lnTo>
                  <a:lnTo>
                    <a:pt x="39" y="91"/>
                  </a:lnTo>
                  <a:lnTo>
                    <a:pt x="40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3" y="86"/>
                  </a:lnTo>
                  <a:lnTo>
                    <a:pt x="32" y="83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39" y="79"/>
                  </a:lnTo>
                  <a:lnTo>
                    <a:pt x="40" y="76"/>
                  </a:lnTo>
                  <a:lnTo>
                    <a:pt x="41" y="76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9" y="69"/>
                  </a:lnTo>
                  <a:lnTo>
                    <a:pt x="49" y="71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0" y="71"/>
                  </a:lnTo>
                  <a:lnTo>
                    <a:pt x="54" y="66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4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61" y="44"/>
                  </a:lnTo>
                  <a:lnTo>
                    <a:pt x="61" y="41"/>
                  </a:lnTo>
                  <a:lnTo>
                    <a:pt x="57" y="41"/>
                  </a:lnTo>
                  <a:lnTo>
                    <a:pt x="56" y="41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1" y="38"/>
                  </a:lnTo>
                  <a:lnTo>
                    <a:pt x="61" y="37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5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4" y="30"/>
                  </a:lnTo>
                  <a:lnTo>
                    <a:pt x="68" y="27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4"/>
                  </a:lnTo>
                  <a:lnTo>
                    <a:pt x="75" y="21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36" y="10"/>
                  </a:lnTo>
                  <a:lnTo>
                    <a:pt x="146" y="8"/>
                  </a:lnTo>
                  <a:lnTo>
                    <a:pt x="159" y="7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201" y="1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20" y="7"/>
                  </a:lnTo>
                  <a:lnTo>
                    <a:pt x="221" y="8"/>
                  </a:lnTo>
                  <a:lnTo>
                    <a:pt x="223" y="8"/>
                  </a:lnTo>
                  <a:lnTo>
                    <a:pt x="223" y="35"/>
                  </a:lnTo>
                  <a:lnTo>
                    <a:pt x="223" y="45"/>
                  </a:lnTo>
                  <a:lnTo>
                    <a:pt x="223" y="57"/>
                  </a:lnTo>
                  <a:lnTo>
                    <a:pt x="223" y="76"/>
                  </a:lnTo>
                  <a:lnTo>
                    <a:pt x="223" y="79"/>
                  </a:lnTo>
                  <a:lnTo>
                    <a:pt x="223" y="106"/>
                  </a:lnTo>
                  <a:lnTo>
                    <a:pt x="223" y="123"/>
                  </a:lnTo>
                  <a:lnTo>
                    <a:pt x="223" y="144"/>
                  </a:lnTo>
                  <a:lnTo>
                    <a:pt x="224" y="170"/>
                  </a:lnTo>
                  <a:lnTo>
                    <a:pt x="224" y="175"/>
                  </a:lnTo>
                  <a:lnTo>
                    <a:pt x="224" y="205"/>
                  </a:lnTo>
                  <a:lnTo>
                    <a:pt x="224" y="228"/>
                  </a:lnTo>
                  <a:lnTo>
                    <a:pt x="224" y="235"/>
                  </a:lnTo>
                  <a:lnTo>
                    <a:pt x="224" y="263"/>
                  </a:lnTo>
                  <a:lnTo>
                    <a:pt x="227" y="279"/>
                  </a:lnTo>
                  <a:lnTo>
                    <a:pt x="230" y="30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5271007" y="4602822"/>
              <a:ext cx="514111" cy="987140"/>
            </a:xfrm>
            <a:custGeom>
              <a:avLst/>
              <a:gdLst/>
              <a:ahLst/>
              <a:cxnLst>
                <a:cxn ang="0">
                  <a:pos x="238" y="395"/>
                </a:cxn>
                <a:cxn ang="0">
                  <a:pos x="179" y="396"/>
                </a:cxn>
                <a:cxn ang="0">
                  <a:pos x="156" y="411"/>
                </a:cxn>
                <a:cxn ang="0">
                  <a:pos x="155" y="402"/>
                </a:cxn>
                <a:cxn ang="0">
                  <a:pos x="148" y="392"/>
                </a:cxn>
                <a:cxn ang="0">
                  <a:pos x="141" y="385"/>
                </a:cxn>
                <a:cxn ang="0">
                  <a:pos x="135" y="375"/>
                </a:cxn>
                <a:cxn ang="0">
                  <a:pos x="138" y="369"/>
                </a:cxn>
                <a:cxn ang="0">
                  <a:pos x="139" y="360"/>
                </a:cxn>
                <a:cxn ang="0">
                  <a:pos x="141" y="350"/>
                </a:cxn>
                <a:cxn ang="0">
                  <a:pos x="97" y="351"/>
                </a:cxn>
                <a:cxn ang="0">
                  <a:pos x="3" y="358"/>
                </a:cxn>
                <a:cxn ang="0">
                  <a:pos x="2" y="338"/>
                </a:cxn>
                <a:cxn ang="0">
                  <a:pos x="8" y="328"/>
                </a:cxn>
                <a:cxn ang="0">
                  <a:pos x="8" y="324"/>
                </a:cxn>
                <a:cxn ang="0">
                  <a:pos x="9" y="314"/>
                </a:cxn>
                <a:cxn ang="0">
                  <a:pos x="9" y="306"/>
                </a:cxn>
                <a:cxn ang="0">
                  <a:pos x="17" y="294"/>
                </a:cxn>
                <a:cxn ang="0">
                  <a:pos x="17" y="293"/>
                </a:cxn>
                <a:cxn ang="0">
                  <a:pos x="26" y="286"/>
                </a:cxn>
                <a:cxn ang="0">
                  <a:pos x="37" y="269"/>
                </a:cxn>
                <a:cxn ang="0">
                  <a:pos x="36" y="263"/>
                </a:cxn>
                <a:cxn ang="0">
                  <a:pos x="37" y="260"/>
                </a:cxn>
                <a:cxn ang="0">
                  <a:pos x="33" y="253"/>
                </a:cxn>
                <a:cxn ang="0">
                  <a:pos x="41" y="246"/>
                </a:cxn>
                <a:cxn ang="0">
                  <a:pos x="41" y="241"/>
                </a:cxn>
                <a:cxn ang="0">
                  <a:pos x="36" y="234"/>
                </a:cxn>
                <a:cxn ang="0">
                  <a:pos x="39" y="228"/>
                </a:cxn>
                <a:cxn ang="0">
                  <a:pos x="37" y="217"/>
                </a:cxn>
                <a:cxn ang="0">
                  <a:pos x="33" y="211"/>
                </a:cxn>
                <a:cxn ang="0">
                  <a:pos x="29" y="188"/>
                </a:cxn>
                <a:cxn ang="0">
                  <a:pos x="22" y="194"/>
                </a:cxn>
                <a:cxn ang="0">
                  <a:pos x="25" y="180"/>
                </a:cxn>
                <a:cxn ang="0">
                  <a:pos x="27" y="168"/>
                </a:cxn>
                <a:cxn ang="0">
                  <a:pos x="23" y="161"/>
                </a:cxn>
                <a:cxn ang="0">
                  <a:pos x="26" y="149"/>
                </a:cxn>
                <a:cxn ang="0">
                  <a:pos x="25" y="150"/>
                </a:cxn>
                <a:cxn ang="0">
                  <a:pos x="16" y="151"/>
                </a:cxn>
                <a:cxn ang="0">
                  <a:pos x="16" y="142"/>
                </a:cxn>
                <a:cxn ang="0">
                  <a:pos x="16" y="130"/>
                </a:cxn>
                <a:cxn ang="0">
                  <a:pos x="27" y="127"/>
                </a:cxn>
                <a:cxn ang="0">
                  <a:pos x="26" y="122"/>
                </a:cxn>
                <a:cxn ang="0">
                  <a:pos x="26" y="116"/>
                </a:cxn>
                <a:cxn ang="0">
                  <a:pos x="29" y="105"/>
                </a:cxn>
                <a:cxn ang="0">
                  <a:pos x="32" y="100"/>
                </a:cxn>
                <a:cxn ang="0">
                  <a:pos x="39" y="91"/>
                </a:cxn>
                <a:cxn ang="0">
                  <a:pos x="37" y="83"/>
                </a:cxn>
                <a:cxn ang="0">
                  <a:pos x="43" y="71"/>
                </a:cxn>
                <a:cxn ang="0">
                  <a:pos x="50" y="71"/>
                </a:cxn>
                <a:cxn ang="0">
                  <a:pos x="57" y="55"/>
                </a:cxn>
                <a:cxn ang="0">
                  <a:pos x="56" y="47"/>
                </a:cxn>
                <a:cxn ang="0">
                  <a:pos x="54" y="34"/>
                </a:cxn>
                <a:cxn ang="0">
                  <a:pos x="60" y="40"/>
                </a:cxn>
                <a:cxn ang="0">
                  <a:pos x="61" y="25"/>
                </a:cxn>
                <a:cxn ang="0">
                  <a:pos x="71" y="28"/>
                </a:cxn>
                <a:cxn ang="0">
                  <a:pos x="70" y="17"/>
                </a:cxn>
                <a:cxn ang="0">
                  <a:pos x="173" y="6"/>
                </a:cxn>
                <a:cxn ang="0">
                  <a:pos x="223" y="8"/>
                </a:cxn>
                <a:cxn ang="0">
                  <a:pos x="223" y="123"/>
                </a:cxn>
                <a:cxn ang="0">
                  <a:pos x="224" y="263"/>
                </a:cxn>
              </a:cxnLst>
              <a:rect l="0" t="0" r="r" b="b"/>
              <a:pathLst>
                <a:path w="244" h="413">
                  <a:moveTo>
                    <a:pt x="230" y="302"/>
                  </a:moveTo>
                  <a:lnTo>
                    <a:pt x="234" y="327"/>
                  </a:lnTo>
                  <a:lnTo>
                    <a:pt x="235" y="337"/>
                  </a:lnTo>
                  <a:lnTo>
                    <a:pt x="238" y="360"/>
                  </a:lnTo>
                  <a:lnTo>
                    <a:pt x="243" y="388"/>
                  </a:lnTo>
                  <a:lnTo>
                    <a:pt x="244" y="392"/>
                  </a:lnTo>
                  <a:lnTo>
                    <a:pt x="238" y="395"/>
                  </a:lnTo>
                  <a:lnTo>
                    <a:pt x="230" y="391"/>
                  </a:lnTo>
                  <a:lnTo>
                    <a:pt x="223" y="395"/>
                  </a:lnTo>
                  <a:lnTo>
                    <a:pt x="209" y="389"/>
                  </a:lnTo>
                  <a:lnTo>
                    <a:pt x="204" y="391"/>
                  </a:lnTo>
                  <a:lnTo>
                    <a:pt x="207" y="392"/>
                  </a:lnTo>
                  <a:lnTo>
                    <a:pt x="180" y="402"/>
                  </a:lnTo>
                  <a:lnTo>
                    <a:pt x="179" y="396"/>
                  </a:lnTo>
                  <a:lnTo>
                    <a:pt x="175" y="396"/>
                  </a:lnTo>
                  <a:lnTo>
                    <a:pt x="173" y="398"/>
                  </a:lnTo>
                  <a:lnTo>
                    <a:pt x="176" y="402"/>
                  </a:lnTo>
                  <a:lnTo>
                    <a:pt x="170" y="408"/>
                  </a:lnTo>
                  <a:lnTo>
                    <a:pt x="169" y="412"/>
                  </a:lnTo>
                  <a:lnTo>
                    <a:pt x="159" y="413"/>
                  </a:lnTo>
                  <a:lnTo>
                    <a:pt x="156" y="411"/>
                  </a:lnTo>
                  <a:lnTo>
                    <a:pt x="156" y="409"/>
                  </a:lnTo>
                  <a:lnTo>
                    <a:pt x="155" y="409"/>
                  </a:lnTo>
                  <a:lnTo>
                    <a:pt x="155" y="406"/>
                  </a:lnTo>
                  <a:lnTo>
                    <a:pt x="153" y="406"/>
                  </a:lnTo>
                  <a:lnTo>
                    <a:pt x="153" y="405"/>
                  </a:lnTo>
                  <a:lnTo>
                    <a:pt x="155" y="403"/>
                  </a:lnTo>
                  <a:lnTo>
                    <a:pt x="155" y="402"/>
                  </a:lnTo>
                  <a:lnTo>
                    <a:pt x="153" y="401"/>
                  </a:lnTo>
                  <a:lnTo>
                    <a:pt x="152" y="401"/>
                  </a:lnTo>
                  <a:lnTo>
                    <a:pt x="152" y="399"/>
                  </a:lnTo>
                  <a:lnTo>
                    <a:pt x="151" y="398"/>
                  </a:lnTo>
                  <a:lnTo>
                    <a:pt x="149" y="394"/>
                  </a:lnTo>
                  <a:lnTo>
                    <a:pt x="149" y="392"/>
                  </a:lnTo>
                  <a:lnTo>
                    <a:pt x="148" y="392"/>
                  </a:lnTo>
                  <a:lnTo>
                    <a:pt x="148" y="391"/>
                  </a:lnTo>
                  <a:lnTo>
                    <a:pt x="146" y="391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3" y="388"/>
                  </a:lnTo>
                  <a:lnTo>
                    <a:pt x="142" y="385"/>
                  </a:lnTo>
                  <a:lnTo>
                    <a:pt x="141" y="385"/>
                  </a:lnTo>
                  <a:lnTo>
                    <a:pt x="138" y="379"/>
                  </a:lnTo>
                  <a:lnTo>
                    <a:pt x="138" y="377"/>
                  </a:lnTo>
                  <a:lnTo>
                    <a:pt x="138" y="377"/>
                  </a:lnTo>
                  <a:lnTo>
                    <a:pt x="136" y="375"/>
                  </a:lnTo>
                  <a:lnTo>
                    <a:pt x="135" y="377"/>
                  </a:lnTo>
                  <a:lnTo>
                    <a:pt x="136" y="375"/>
                  </a:lnTo>
                  <a:lnTo>
                    <a:pt x="135" y="375"/>
                  </a:lnTo>
                  <a:lnTo>
                    <a:pt x="135" y="374"/>
                  </a:lnTo>
                  <a:lnTo>
                    <a:pt x="136" y="372"/>
                  </a:lnTo>
                  <a:lnTo>
                    <a:pt x="135" y="372"/>
                  </a:lnTo>
                  <a:lnTo>
                    <a:pt x="136" y="371"/>
                  </a:lnTo>
                  <a:lnTo>
                    <a:pt x="136" y="371"/>
                  </a:lnTo>
                  <a:lnTo>
                    <a:pt x="136" y="369"/>
                  </a:lnTo>
                  <a:lnTo>
                    <a:pt x="138" y="369"/>
                  </a:lnTo>
                  <a:lnTo>
                    <a:pt x="136" y="365"/>
                  </a:lnTo>
                  <a:lnTo>
                    <a:pt x="136" y="364"/>
                  </a:lnTo>
                  <a:lnTo>
                    <a:pt x="138" y="364"/>
                  </a:lnTo>
                  <a:lnTo>
                    <a:pt x="138" y="362"/>
                  </a:lnTo>
                  <a:lnTo>
                    <a:pt x="139" y="362"/>
                  </a:lnTo>
                  <a:lnTo>
                    <a:pt x="138" y="360"/>
                  </a:lnTo>
                  <a:lnTo>
                    <a:pt x="139" y="360"/>
                  </a:lnTo>
                  <a:lnTo>
                    <a:pt x="139" y="355"/>
                  </a:lnTo>
                  <a:lnTo>
                    <a:pt x="141" y="355"/>
                  </a:lnTo>
                  <a:lnTo>
                    <a:pt x="141" y="355"/>
                  </a:lnTo>
                  <a:lnTo>
                    <a:pt x="139" y="354"/>
                  </a:lnTo>
                  <a:lnTo>
                    <a:pt x="141" y="354"/>
                  </a:lnTo>
                  <a:lnTo>
                    <a:pt x="141" y="351"/>
                  </a:lnTo>
                  <a:lnTo>
                    <a:pt x="141" y="350"/>
                  </a:lnTo>
                  <a:lnTo>
                    <a:pt x="142" y="350"/>
                  </a:lnTo>
                  <a:lnTo>
                    <a:pt x="142" y="348"/>
                  </a:lnTo>
                  <a:lnTo>
                    <a:pt x="142" y="347"/>
                  </a:lnTo>
                  <a:lnTo>
                    <a:pt x="141" y="347"/>
                  </a:lnTo>
                  <a:lnTo>
                    <a:pt x="134" y="347"/>
                  </a:lnTo>
                  <a:lnTo>
                    <a:pt x="102" y="350"/>
                  </a:lnTo>
                  <a:lnTo>
                    <a:pt x="97" y="351"/>
                  </a:lnTo>
                  <a:lnTo>
                    <a:pt x="83" y="352"/>
                  </a:lnTo>
                  <a:lnTo>
                    <a:pt x="81" y="352"/>
                  </a:lnTo>
                  <a:lnTo>
                    <a:pt x="61" y="354"/>
                  </a:lnTo>
                  <a:lnTo>
                    <a:pt x="44" y="355"/>
                  </a:lnTo>
                  <a:lnTo>
                    <a:pt x="36" y="357"/>
                  </a:lnTo>
                  <a:lnTo>
                    <a:pt x="3" y="358"/>
                  </a:lnTo>
                  <a:lnTo>
                    <a:pt x="3" y="358"/>
                  </a:lnTo>
                  <a:lnTo>
                    <a:pt x="8" y="355"/>
                  </a:lnTo>
                  <a:lnTo>
                    <a:pt x="9" y="354"/>
                  </a:lnTo>
                  <a:lnTo>
                    <a:pt x="8" y="351"/>
                  </a:lnTo>
                  <a:lnTo>
                    <a:pt x="3" y="348"/>
                  </a:lnTo>
                  <a:lnTo>
                    <a:pt x="5" y="344"/>
                  </a:lnTo>
                  <a:lnTo>
                    <a:pt x="5" y="341"/>
                  </a:lnTo>
                  <a:lnTo>
                    <a:pt x="2" y="338"/>
                  </a:lnTo>
                  <a:lnTo>
                    <a:pt x="0" y="336"/>
                  </a:lnTo>
                  <a:lnTo>
                    <a:pt x="2" y="336"/>
                  </a:lnTo>
                  <a:lnTo>
                    <a:pt x="8" y="336"/>
                  </a:lnTo>
                  <a:lnTo>
                    <a:pt x="10" y="334"/>
                  </a:lnTo>
                  <a:lnTo>
                    <a:pt x="10" y="333"/>
                  </a:lnTo>
                  <a:lnTo>
                    <a:pt x="10" y="331"/>
                  </a:lnTo>
                  <a:lnTo>
                    <a:pt x="8" y="328"/>
                  </a:lnTo>
                  <a:lnTo>
                    <a:pt x="8" y="327"/>
                  </a:lnTo>
                  <a:lnTo>
                    <a:pt x="8" y="326"/>
                  </a:lnTo>
                  <a:lnTo>
                    <a:pt x="6" y="326"/>
                  </a:lnTo>
                  <a:lnTo>
                    <a:pt x="5" y="323"/>
                  </a:lnTo>
                  <a:lnTo>
                    <a:pt x="6" y="321"/>
                  </a:lnTo>
                  <a:lnTo>
                    <a:pt x="8" y="321"/>
                  </a:lnTo>
                  <a:lnTo>
                    <a:pt x="8" y="324"/>
                  </a:lnTo>
                  <a:lnTo>
                    <a:pt x="9" y="326"/>
                  </a:lnTo>
                  <a:lnTo>
                    <a:pt x="10" y="327"/>
                  </a:lnTo>
                  <a:lnTo>
                    <a:pt x="12" y="326"/>
                  </a:lnTo>
                  <a:lnTo>
                    <a:pt x="13" y="324"/>
                  </a:lnTo>
                  <a:lnTo>
                    <a:pt x="12" y="323"/>
                  </a:lnTo>
                  <a:lnTo>
                    <a:pt x="9" y="320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12" y="313"/>
                  </a:lnTo>
                  <a:lnTo>
                    <a:pt x="15" y="310"/>
                  </a:lnTo>
                  <a:lnTo>
                    <a:pt x="16" y="309"/>
                  </a:lnTo>
                  <a:lnTo>
                    <a:pt x="15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8" y="304"/>
                  </a:lnTo>
                  <a:lnTo>
                    <a:pt x="9" y="303"/>
                  </a:lnTo>
                  <a:lnTo>
                    <a:pt x="12" y="306"/>
                  </a:lnTo>
                  <a:lnTo>
                    <a:pt x="16" y="304"/>
                  </a:lnTo>
                  <a:lnTo>
                    <a:pt x="16" y="303"/>
                  </a:lnTo>
                  <a:lnTo>
                    <a:pt x="16" y="297"/>
                  </a:lnTo>
                  <a:lnTo>
                    <a:pt x="17" y="294"/>
                  </a:lnTo>
                  <a:lnTo>
                    <a:pt x="17" y="294"/>
                  </a:lnTo>
                  <a:lnTo>
                    <a:pt x="19" y="293"/>
                  </a:lnTo>
                  <a:lnTo>
                    <a:pt x="23" y="294"/>
                  </a:lnTo>
                  <a:lnTo>
                    <a:pt x="25" y="293"/>
                  </a:lnTo>
                  <a:lnTo>
                    <a:pt x="25" y="292"/>
                  </a:lnTo>
                  <a:lnTo>
                    <a:pt x="20" y="293"/>
                  </a:lnTo>
                  <a:lnTo>
                    <a:pt x="17" y="293"/>
                  </a:lnTo>
                  <a:lnTo>
                    <a:pt x="19" y="290"/>
                  </a:lnTo>
                  <a:lnTo>
                    <a:pt x="19" y="286"/>
                  </a:lnTo>
                  <a:lnTo>
                    <a:pt x="22" y="285"/>
                  </a:lnTo>
                  <a:lnTo>
                    <a:pt x="22" y="285"/>
                  </a:lnTo>
                  <a:lnTo>
                    <a:pt x="23" y="287"/>
                  </a:lnTo>
                  <a:lnTo>
                    <a:pt x="26" y="287"/>
                  </a:lnTo>
                  <a:lnTo>
                    <a:pt x="26" y="286"/>
                  </a:lnTo>
                  <a:lnTo>
                    <a:pt x="25" y="285"/>
                  </a:lnTo>
                  <a:lnTo>
                    <a:pt x="26" y="283"/>
                  </a:lnTo>
                  <a:lnTo>
                    <a:pt x="29" y="279"/>
                  </a:lnTo>
                  <a:lnTo>
                    <a:pt x="30" y="273"/>
                  </a:lnTo>
                  <a:lnTo>
                    <a:pt x="34" y="272"/>
                  </a:lnTo>
                  <a:lnTo>
                    <a:pt x="37" y="270"/>
                  </a:lnTo>
                  <a:lnTo>
                    <a:pt x="37" y="269"/>
                  </a:lnTo>
                  <a:lnTo>
                    <a:pt x="36" y="268"/>
                  </a:lnTo>
                  <a:lnTo>
                    <a:pt x="32" y="266"/>
                  </a:lnTo>
                  <a:lnTo>
                    <a:pt x="32" y="265"/>
                  </a:lnTo>
                  <a:lnTo>
                    <a:pt x="33" y="265"/>
                  </a:lnTo>
                  <a:lnTo>
                    <a:pt x="36" y="268"/>
                  </a:lnTo>
                  <a:lnTo>
                    <a:pt x="37" y="266"/>
                  </a:lnTo>
                  <a:lnTo>
                    <a:pt x="36" y="263"/>
                  </a:lnTo>
                  <a:lnTo>
                    <a:pt x="39" y="262"/>
                  </a:lnTo>
                  <a:lnTo>
                    <a:pt x="40" y="260"/>
                  </a:lnTo>
                  <a:lnTo>
                    <a:pt x="41" y="258"/>
                  </a:lnTo>
                  <a:lnTo>
                    <a:pt x="40" y="258"/>
                  </a:lnTo>
                  <a:lnTo>
                    <a:pt x="37" y="256"/>
                  </a:lnTo>
                  <a:lnTo>
                    <a:pt x="39" y="258"/>
                  </a:lnTo>
                  <a:lnTo>
                    <a:pt x="37" y="260"/>
                  </a:lnTo>
                  <a:lnTo>
                    <a:pt x="36" y="259"/>
                  </a:lnTo>
                  <a:lnTo>
                    <a:pt x="33" y="260"/>
                  </a:lnTo>
                  <a:lnTo>
                    <a:pt x="30" y="260"/>
                  </a:lnTo>
                  <a:lnTo>
                    <a:pt x="29" y="258"/>
                  </a:lnTo>
                  <a:lnTo>
                    <a:pt x="30" y="255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34" y="252"/>
                  </a:lnTo>
                  <a:lnTo>
                    <a:pt x="36" y="252"/>
                  </a:lnTo>
                  <a:lnTo>
                    <a:pt x="37" y="251"/>
                  </a:lnTo>
                  <a:lnTo>
                    <a:pt x="43" y="252"/>
                  </a:lnTo>
                  <a:lnTo>
                    <a:pt x="43" y="248"/>
                  </a:lnTo>
                  <a:lnTo>
                    <a:pt x="41" y="246"/>
                  </a:lnTo>
                  <a:lnTo>
                    <a:pt x="41" y="246"/>
                  </a:lnTo>
                  <a:lnTo>
                    <a:pt x="43" y="245"/>
                  </a:lnTo>
                  <a:lnTo>
                    <a:pt x="46" y="246"/>
                  </a:lnTo>
                  <a:lnTo>
                    <a:pt x="46" y="245"/>
                  </a:lnTo>
                  <a:lnTo>
                    <a:pt x="49" y="238"/>
                  </a:lnTo>
                  <a:lnTo>
                    <a:pt x="49" y="238"/>
                  </a:lnTo>
                  <a:lnTo>
                    <a:pt x="46" y="242"/>
                  </a:lnTo>
                  <a:lnTo>
                    <a:pt x="41" y="241"/>
                  </a:lnTo>
                  <a:lnTo>
                    <a:pt x="40" y="241"/>
                  </a:lnTo>
                  <a:lnTo>
                    <a:pt x="39" y="238"/>
                  </a:lnTo>
                  <a:lnTo>
                    <a:pt x="41" y="236"/>
                  </a:lnTo>
                  <a:lnTo>
                    <a:pt x="41" y="234"/>
                  </a:lnTo>
                  <a:lnTo>
                    <a:pt x="40" y="234"/>
                  </a:lnTo>
                  <a:lnTo>
                    <a:pt x="37" y="234"/>
                  </a:lnTo>
                  <a:lnTo>
                    <a:pt x="36" y="234"/>
                  </a:lnTo>
                  <a:lnTo>
                    <a:pt x="30" y="229"/>
                  </a:lnTo>
                  <a:lnTo>
                    <a:pt x="30" y="228"/>
                  </a:lnTo>
                  <a:lnTo>
                    <a:pt x="33" y="225"/>
                  </a:lnTo>
                  <a:lnTo>
                    <a:pt x="36" y="229"/>
                  </a:lnTo>
                  <a:lnTo>
                    <a:pt x="37" y="229"/>
                  </a:lnTo>
                  <a:lnTo>
                    <a:pt x="40" y="229"/>
                  </a:lnTo>
                  <a:lnTo>
                    <a:pt x="39" y="228"/>
                  </a:lnTo>
                  <a:lnTo>
                    <a:pt x="34" y="226"/>
                  </a:lnTo>
                  <a:lnTo>
                    <a:pt x="33" y="225"/>
                  </a:lnTo>
                  <a:lnTo>
                    <a:pt x="34" y="224"/>
                  </a:lnTo>
                  <a:lnTo>
                    <a:pt x="36" y="222"/>
                  </a:lnTo>
                  <a:lnTo>
                    <a:pt x="39" y="219"/>
                  </a:lnTo>
                  <a:lnTo>
                    <a:pt x="39" y="218"/>
                  </a:lnTo>
                  <a:lnTo>
                    <a:pt x="37" y="217"/>
                  </a:lnTo>
                  <a:lnTo>
                    <a:pt x="36" y="218"/>
                  </a:lnTo>
                  <a:lnTo>
                    <a:pt x="34" y="219"/>
                  </a:lnTo>
                  <a:lnTo>
                    <a:pt x="33" y="221"/>
                  </a:lnTo>
                  <a:lnTo>
                    <a:pt x="30" y="222"/>
                  </a:lnTo>
                  <a:lnTo>
                    <a:pt x="27" y="218"/>
                  </a:lnTo>
                  <a:lnTo>
                    <a:pt x="27" y="217"/>
                  </a:lnTo>
                  <a:lnTo>
                    <a:pt x="33" y="211"/>
                  </a:lnTo>
                  <a:lnTo>
                    <a:pt x="30" y="208"/>
                  </a:lnTo>
                  <a:lnTo>
                    <a:pt x="27" y="209"/>
                  </a:lnTo>
                  <a:lnTo>
                    <a:pt x="26" y="208"/>
                  </a:lnTo>
                  <a:lnTo>
                    <a:pt x="26" y="201"/>
                  </a:lnTo>
                  <a:lnTo>
                    <a:pt x="30" y="198"/>
                  </a:lnTo>
                  <a:lnTo>
                    <a:pt x="30" y="191"/>
                  </a:lnTo>
                  <a:lnTo>
                    <a:pt x="29" y="188"/>
                  </a:lnTo>
                  <a:lnTo>
                    <a:pt x="27" y="188"/>
                  </a:lnTo>
                  <a:lnTo>
                    <a:pt x="26" y="190"/>
                  </a:lnTo>
                  <a:lnTo>
                    <a:pt x="27" y="192"/>
                  </a:lnTo>
                  <a:lnTo>
                    <a:pt x="26" y="195"/>
                  </a:lnTo>
                  <a:lnTo>
                    <a:pt x="25" y="197"/>
                  </a:lnTo>
                  <a:lnTo>
                    <a:pt x="22" y="195"/>
                  </a:lnTo>
                  <a:lnTo>
                    <a:pt x="22" y="194"/>
                  </a:lnTo>
                  <a:lnTo>
                    <a:pt x="25" y="188"/>
                  </a:lnTo>
                  <a:lnTo>
                    <a:pt x="25" y="187"/>
                  </a:lnTo>
                  <a:lnTo>
                    <a:pt x="25" y="187"/>
                  </a:lnTo>
                  <a:lnTo>
                    <a:pt x="25" y="184"/>
                  </a:lnTo>
                  <a:lnTo>
                    <a:pt x="26" y="184"/>
                  </a:lnTo>
                  <a:lnTo>
                    <a:pt x="27" y="183"/>
                  </a:lnTo>
                  <a:lnTo>
                    <a:pt x="25" y="180"/>
                  </a:lnTo>
                  <a:lnTo>
                    <a:pt x="22" y="178"/>
                  </a:lnTo>
                  <a:lnTo>
                    <a:pt x="20" y="177"/>
                  </a:lnTo>
                  <a:lnTo>
                    <a:pt x="22" y="175"/>
                  </a:lnTo>
                  <a:lnTo>
                    <a:pt x="26" y="177"/>
                  </a:lnTo>
                  <a:lnTo>
                    <a:pt x="27" y="175"/>
                  </a:lnTo>
                  <a:lnTo>
                    <a:pt x="29" y="174"/>
                  </a:lnTo>
                  <a:lnTo>
                    <a:pt x="27" y="168"/>
                  </a:lnTo>
                  <a:lnTo>
                    <a:pt x="30" y="167"/>
                  </a:lnTo>
                  <a:lnTo>
                    <a:pt x="30" y="164"/>
                  </a:lnTo>
                  <a:lnTo>
                    <a:pt x="30" y="163"/>
                  </a:lnTo>
                  <a:lnTo>
                    <a:pt x="29" y="163"/>
                  </a:lnTo>
                  <a:lnTo>
                    <a:pt x="26" y="167"/>
                  </a:lnTo>
                  <a:lnTo>
                    <a:pt x="25" y="166"/>
                  </a:lnTo>
                  <a:lnTo>
                    <a:pt x="23" y="161"/>
                  </a:lnTo>
                  <a:lnTo>
                    <a:pt x="25" y="157"/>
                  </a:lnTo>
                  <a:lnTo>
                    <a:pt x="26" y="154"/>
                  </a:lnTo>
                  <a:lnTo>
                    <a:pt x="27" y="153"/>
                  </a:lnTo>
                  <a:lnTo>
                    <a:pt x="29" y="151"/>
                  </a:lnTo>
                  <a:lnTo>
                    <a:pt x="29" y="149"/>
                  </a:lnTo>
                  <a:lnTo>
                    <a:pt x="27" y="149"/>
                  </a:lnTo>
                  <a:lnTo>
                    <a:pt x="26" y="149"/>
                  </a:lnTo>
                  <a:lnTo>
                    <a:pt x="26" y="153"/>
                  </a:lnTo>
                  <a:lnTo>
                    <a:pt x="23" y="156"/>
                  </a:lnTo>
                  <a:lnTo>
                    <a:pt x="20" y="156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25" y="149"/>
                  </a:lnTo>
                  <a:lnTo>
                    <a:pt x="23" y="147"/>
                  </a:lnTo>
                  <a:lnTo>
                    <a:pt x="20" y="146"/>
                  </a:lnTo>
                  <a:lnTo>
                    <a:pt x="20" y="146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16" y="151"/>
                  </a:lnTo>
                  <a:lnTo>
                    <a:pt x="16" y="150"/>
                  </a:lnTo>
                  <a:lnTo>
                    <a:pt x="17" y="149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9" y="140"/>
                  </a:lnTo>
                  <a:lnTo>
                    <a:pt x="20" y="140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9"/>
                  </a:lnTo>
                  <a:lnTo>
                    <a:pt x="19" y="127"/>
                  </a:lnTo>
                  <a:lnTo>
                    <a:pt x="23" y="132"/>
                  </a:lnTo>
                  <a:lnTo>
                    <a:pt x="25" y="132"/>
                  </a:lnTo>
                  <a:lnTo>
                    <a:pt x="29" y="130"/>
                  </a:lnTo>
                  <a:lnTo>
                    <a:pt x="29" y="129"/>
                  </a:lnTo>
                  <a:lnTo>
                    <a:pt x="27" y="127"/>
                  </a:lnTo>
                  <a:lnTo>
                    <a:pt x="23" y="129"/>
                  </a:lnTo>
                  <a:lnTo>
                    <a:pt x="22" y="129"/>
                  </a:lnTo>
                  <a:lnTo>
                    <a:pt x="22" y="127"/>
                  </a:lnTo>
                  <a:lnTo>
                    <a:pt x="20" y="123"/>
                  </a:lnTo>
                  <a:lnTo>
                    <a:pt x="20" y="123"/>
                  </a:lnTo>
                  <a:lnTo>
                    <a:pt x="23" y="123"/>
                  </a:lnTo>
                  <a:lnTo>
                    <a:pt x="26" y="122"/>
                  </a:lnTo>
                  <a:lnTo>
                    <a:pt x="27" y="123"/>
                  </a:lnTo>
                  <a:lnTo>
                    <a:pt x="29" y="123"/>
                  </a:lnTo>
                  <a:lnTo>
                    <a:pt x="30" y="122"/>
                  </a:lnTo>
                  <a:lnTo>
                    <a:pt x="32" y="122"/>
                  </a:lnTo>
                  <a:lnTo>
                    <a:pt x="30" y="120"/>
                  </a:lnTo>
                  <a:lnTo>
                    <a:pt x="27" y="119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7" y="109"/>
                  </a:lnTo>
                  <a:lnTo>
                    <a:pt x="23" y="106"/>
                  </a:lnTo>
                  <a:lnTo>
                    <a:pt x="23" y="105"/>
                  </a:lnTo>
                  <a:lnTo>
                    <a:pt x="25" y="103"/>
                  </a:lnTo>
                  <a:lnTo>
                    <a:pt x="27" y="105"/>
                  </a:lnTo>
                  <a:lnTo>
                    <a:pt x="29" y="105"/>
                  </a:lnTo>
                  <a:lnTo>
                    <a:pt x="29" y="106"/>
                  </a:lnTo>
                  <a:lnTo>
                    <a:pt x="30" y="106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32" y="100"/>
                  </a:lnTo>
                  <a:lnTo>
                    <a:pt x="36" y="99"/>
                  </a:lnTo>
                  <a:lnTo>
                    <a:pt x="37" y="93"/>
                  </a:lnTo>
                  <a:lnTo>
                    <a:pt x="34" y="95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3" y="88"/>
                  </a:lnTo>
                  <a:lnTo>
                    <a:pt x="39" y="91"/>
                  </a:lnTo>
                  <a:lnTo>
                    <a:pt x="40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3" y="86"/>
                  </a:lnTo>
                  <a:lnTo>
                    <a:pt x="32" y="83"/>
                  </a:lnTo>
                  <a:lnTo>
                    <a:pt x="32" y="82"/>
                  </a:lnTo>
                  <a:lnTo>
                    <a:pt x="37" y="83"/>
                  </a:lnTo>
                  <a:lnTo>
                    <a:pt x="39" y="83"/>
                  </a:lnTo>
                  <a:lnTo>
                    <a:pt x="39" y="79"/>
                  </a:lnTo>
                  <a:lnTo>
                    <a:pt x="40" y="76"/>
                  </a:lnTo>
                  <a:lnTo>
                    <a:pt x="41" y="76"/>
                  </a:lnTo>
                  <a:lnTo>
                    <a:pt x="44" y="78"/>
                  </a:lnTo>
                  <a:lnTo>
                    <a:pt x="44" y="75"/>
                  </a:lnTo>
                  <a:lnTo>
                    <a:pt x="43" y="71"/>
                  </a:lnTo>
                  <a:lnTo>
                    <a:pt x="43" y="71"/>
                  </a:lnTo>
                  <a:lnTo>
                    <a:pt x="49" y="69"/>
                  </a:lnTo>
                  <a:lnTo>
                    <a:pt x="49" y="71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0" y="74"/>
                  </a:lnTo>
                  <a:lnTo>
                    <a:pt x="50" y="71"/>
                  </a:lnTo>
                  <a:lnTo>
                    <a:pt x="54" y="66"/>
                  </a:lnTo>
                  <a:lnTo>
                    <a:pt x="56" y="65"/>
                  </a:lnTo>
                  <a:lnTo>
                    <a:pt x="56" y="62"/>
                  </a:lnTo>
                  <a:lnTo>
                    <a:pt x="54" y="59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4" y="49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61" y="44"/>
                  </a:lnTo>
                  <a:lnTo>
                    <a:pt x="61" y="41"/>
                  </a:lnTo>
                  <a:lnTo>
                    <a:pt x="57" y="41"/>
                  </a:lnTo>
                  <a:lnTo>
                    <a:pt x="56" y="41"/>
                  </a:lnTo>
                  <a:lnTo>
                    <a:pt x="54" y="34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1" y="38"/>
                  </a:lnTo>
                  <a:lnTo>
                    <a:pt x="61" y="37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5"/>
                  </a:lnTo>
                  <a:lnTo>
                    <a:pt x="63" y="27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4" y="30"/>
                  </a:lnTo>
                  <a:lnTo>
                    <a:pt x="68" y="27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1" y="27"/>
                  </a:lnTo>
                  <a:lnTo>
                    <a:pt x="71" y="25"/>
                  </a:lnTo>
                  <a:lnTo>
                    <a:pt x="73" y="24"/>
                  </a:lnTo>
                  <a:lnTo>
                    <a:pt x="75" y="21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36" y="10"/>
                  </a:lnTo>
                  <a:lnTo>
                    <a:pt x="146" y="8"/>
                  </a:lnTo>
                  <a:lnTo>
                    <a:pt x="159" y="7"/>
                  </a:lnTo>
                  <a:lnTo>
                    <a:pt x="173" y="6"/>
                  </a:lnTo>
                  <a:lnTo>
                    <a:pt x="175" y="6"/>
                  </a:lnTo>
                  <a:lnTo>
                    <a:pt x="201" y="1"/>
                  </a:lnTo>
                  <a:lnTo>
                    <a:pt x="204" y="1"/>
                  </a:lnTo>
                  <a:lnTo>
                    <a:pt x="216" y="0"/>
                  </a:lnTo>
                  <a:lnTo>
                    <a:pt x="220" y="7"/>
                  </a:lnTo>
                  <a:lnTo>
                    <a:pt x="221" y="8"/>
                  </a:lnTo>
                  <a:lnTo>
                    <a:pt x="223" y="8"/>
                  </a:lnTo>
                  <a:lnTo>
                    <a:pt x="223" y="35"/>
                  </a:lnTo>
                  <a:lnTo>
                    <a:pt x="223" y="45"/>
                  </a:lnTo>
                  <a:lnTo>
                    <a:pt x="223" y="57"/>
                  </a:lnTo>
                  <a:lnTo>
                    <a:pt x="223" y="76"/>
                  </a:lnTo>
                  <a:lnTo>
                    <a:pt x="223" y="79"/>
                  </a:lnTo>
                  <a:lnTo>
                    <a:pt x="223" y="106"/>
                  </a:lnTo>
                  <a:lnTo>
                    <a:pt x="223" y="123"/>
                  </a:lnTo>
                  <a:lnTo>
                    <a:pt x="223" y="144"/>
                  </a:lnTo>
                  <a:lnTo>
                    <a:pt x="224" y="170"/>
                  </a:lnTo>
                  <a:lnTo>
                    <a:pt x="224" y="175"/>
                  </a:lnTo>
                  <a:lnTo>
                    <a:pt x="224" y="205"/>
                  </a:lnTo>
                  <a:lnTo>
                    <a:pt x="224" y="228"/>
                  </a:lnTo>
                  <a:lnTo>
                    <a:pt x="224" y="235"/>
                  </a:lnTo>
                  <a:lnTo>
                    <a:pt x="224" y="263"/>
                  </a:lnTo>
                  <a:lnTo>
                    <a:pt x="227" y="279"/>
                  </a:lnTo>
                  <a:lnTo>
                    <a:pt x="230" y="302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6099063" y="4490485"/>
              <a:ext cx="777488" cy="896314"/>
            </a:xfrm>
            <a:custGeom>
              <a:avLst/>
              <a:gdLst/>
              <a:ahLst/>
              <a:cxnLst>
                <a:cxn ang="0">
                  <a:pos x="73" y="269"/>
                </a:cxn>
                <a:cxn ang="0">
                  <a:pos x="75" y="255"/>
                </a:cxn>
                <a:cxn ang="0">
                  <a:pos x="82" y="248"/>
                </a:cxn>
                <a:cxn ang="0">
                  <a:pos x="75" y="238"/>
                </a:cxn>
                <a:cxn ang="0">
                  <a:pos x="66" y="222"/>
                </a:cxn>
                <a:cxn ang="0">
                  <a:pos x="60" y="210"/>
                </a:cxn>
                <a:cxn ang="0">
                  <a:pos x="48" y="179"/>
                </a:cxn>
                <a:cxn ang="0">
                  <a:pos x="26" y="111"/>
                </a:cxn>
                <a:cxn ang="0">
                  <a:pos x="2" y="37"/>
                </a:cxn>
                <a:cxn ang="0">
                  <a:pos x="43" y="20"/>
                </a:cxn>
                <a:cxn ang="0">
                  <a:pos x="110" y="10"/>
                </a:cxn>
                <a:cxn ang="0">
                  <a:pos x="171" y="3"/>
                </a:cxn>
                <a:cxn ang="0">
                  <a:pos x="168" y="6"/>
                </a:cxn>
                <a:cxn ang="0">
                  <a:pos x="162" y="12"/>
                </a:cxn>
                <a:cxn ang="0">
                  <a:pos x="160" y="19"/>
                </a:cxn>
                <a:cxn ang="0">
                  <a:pos x="162" y="30"/>
                </a:cxn>
                <a:cxn ang="0">
                  <a:pos x="179" y="40"/>
                </a:cxn>
                <a:cxn ang="0">
                  <a:pos x="196" y="46"/>
                </a:cxn>
                <a:cxn ang="0">
                  <a:pos x="206" y="61"/>
                </a:cxn>
                <a:cxn ang="0">
                  <a:pos x="222" y="79"/>
                </a:cxn>
                <a:cxn ang="0">
                  <a:pos x="239" y="88"/>
                </a:cxn>
                <a:cxn ang="0">
                  <a:pos x="253" y="104"/>
                </a:cxn>
                <a:cxn ang="0">
                  <a:pos x="266" y="108"/>
                </a:cxn>
                <a:cxn ang="0">
                  <a:pos x="276" y="116"/>
                </a:cxn>
                <a:cxn ang="0">
                  <a:pos x="277" y="123"/>
                </a:cxn>
                <a:cxn ang="0">
                  <a:pos x="284" y="128"/>
                </a:cxn>
                <a:cxn ang="0">
                  <a:pos x="288" y="132"/>
                </a:cxn>
                <a:cxn ang="0">
                  <a:pos x="301" y="140"/>
                </a:cxn>
                <a:cxn ang="0">
                  <a:pos x="311" y="146"/>
                </a:cxn>
                <a:cxn ang="0">
                  <a:pos x="314" y="156"/>
                </a:cxn>
                <a:cxn ang="0">
                  <a:pos x="320" y="160"/>
                </a:cxn>
                <a:cxn ang="0">
                  <a:pos x="322" y="170"/>
                </a:cxn>
                <a:cxn ang="0">
                  <a:pos x="327" y="179"/>
                </a:cxn>
                <a:cxn ang="0">
                  <a:pos x="341" y="186"/>
                </a:cxn>
                <a:cxn ang="0">
                  <a:pos x="346" y="197"/>
                </a:cxn>
                <a:cxn ang="0">
                  <a:pos x="352" y="215"/>
                </a:cxn>
                <a:cxn ang="0">
                  <a:pos x="348" y="234"/>
                </a:cxn>
                <a:cxn ang="0">
                  <a:pos x="348" y="231"/>
                </a:cxn>
                <a:cxn ang="0">
                  <a:pos x="356" y="247"/>
                </a:cxn>
                <a:cxn ang="0">
                  <a:pos x="353" y="258"/>
                </a:cxn>
                <a:cxn ang="0">
                  <a:pos x="345" y="282"/>
                </a:cxn>
                <a:cxn ang="0">
                  <a:pos x="348" y="298"/>
                </a:cxn>
                <a:cxn ang="0">
                  <a:pos x="339" y="316"/>
                </a:cxn>
                <a:cxn ang="0">
                  <a:pos x="338" y="336"/>
                </a:cxn>
                <a:cxn ang="0">
                  <a:pos x="327" y="334"/>
                </a:cxn>
                <a:cxn ang="0">
                  <a:pos x="312" y="332"/>
                </a:cxn>
                <a:cxn ang="0">
                  <a:pos x="307" y="339"/>
                </a:cxn>
                <a:cxn ang="0">
                  <a:pos x="311" y="366"/>
                </a:cxn>
                <a:cxn ang="0">
                  <a:pos x="298" y="363"/>
                </a:cxn>
                <a:cxn ang="0">
                  <a:pos x="270" y="360"/>
                </a:cxn>
                <a:cxn ang="0">
                  <a:pos x="185" y="368"/>
                </a:cxn>
                <a:cxn ang="0">
                  <a:pos x="103" y="375"/>
                </a:cxn>
                <a:cxn ang="0">
                  <a:pos x="96" y="361"/>
                </a:cxn>
                <a:cxn ang="0">
                  <a:pos x="86" y="343"/>
                </a:cxn>
                <a:cxn ang="0">
                  <a:pos x="80" y="329"/>
                </a:cxn>
                <a:cxn ang="0">
                  <a:pos x="80" y="307"/>
                </a:cxn>
                <a:cxn ang="0">
                  <a:pos x="344" y="320"/>
                </a:cxn>
                <a:cxn ang="0">
                  <a:pos x="342" y="322"/>
                </a:cxn>
              </a:cxnLst>
              <a:rect l="0" t="0" r="r" b="b"/>
              <a:pathLst>
                <a:path w="369" h="375">
                  <a:moveTo>
                    <a:pt x="70" y="289"/>
                  </a:moveTo>
                  <a:lnTo>
                    <a:pt x="70" y="289"/>
                  </a:lnTo>
                  <a:lnTo>
                    <a:pt x="70" y="283"/>
                  </a:lnTo>
                  <a:lnTo>
                    <a:pt x="70" y="279"/>
                  </a:lnTo>
                  <a:lnTo>
                    <a:pt x="73" y="272"/>
                  </a:lnTo>
                  <a:lnTo>
                    <a:pt x="73" y="269"/>
                  </a:lnTo>
                  <a:lnTo>
                    <a:pt x="73" y="266"/>
                  </a:lnTo>
                  <a:lnTo>
                    <a:pt x="73" y="265"/>
                  </a:lnTo>
                  <a:lnTo>
                    <a:pt x="73" y="262"/>
                  </a:lnTo>
                  <a:lnTo>
                    <a:pt x="72" y="259"/>
                  </a:lnTo>
                  <a:lnTo>
                    <a:pt x="75" y="256"/>
                  </a:lnTo>
                  <a:lnTo>
                    <a:pt x="75" y="255"/>
                  </a:lnTo>
                  <a:lnTo>
                    <a:pt x="77" y="254"/>
                  </a:lnTo>
                  <a:lnTo>
                    <a:pt x="77" y="252"/>
                  </a:lnTo>
                  <a:lnTo>
                    <a:pt x="80" y="251"/>
                  </a:lnTo>
                  <a:lnTo>
                    <a:pt x="80" y="249"/>
                  </a:lnTo>
                  <a:lnTo>
                    <a:pt x="80" y="248"/>
                  </a:lnTo>
                  <a:lnTo>
                    <a:pt x="82" y="248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0" y="244"/>
                  </a:lnTo>
                  <a:lnTo>
                    <a:pt x="73" y="242"/>
                  </a:lnTo>
                  <a:lnTo>
                    <a:pt x="73" y="241"/>
                  </a:lnTo>
                  <a:lnTo>
                    <a:pt x="75" y="238"/>
                  </a:lnTo>
                  <a:lnTo>
                    <a:pt x="75" y="237"/>
                  </a:lnTo>
                  <a:lnTo>
                    <a:pt x="75" y="237"/>
                  </a:lnTo>
                  <a:lnTo>
                    <a:pt x="75" y="234"/>
                  </a:lnTo>
                  <a:lnTo>
                    <a:pt x="73" y="231"/>
                  </a:lnTo>
                  <a:lnTo>
                    <a:pt x="72" y="227"/>
                  </a:lnTo>
                  <a:lnTo>
                    <a:pt x="66" y="222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2" y="217"/>
                  </a:lnTo>
                  <a:lnTo>
                    <a:pt x="63" y="214"/>
                  </a:lnTo>
                  <a:lnTo>
                    <a:pt x="62" y="213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59" y="208"/>
                  </a:lnTo>
                  <a:lnTo>
                    <a:pt x="59" y="206"/>
                  </a:lnTo>
                  <a:lnTo>
                    <a:pt x="56" y="204"/>
                  </a:lnTo>
                  <a:lnTo>
                    <a:pt x="55" y="198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39" y="153"/>
                  </a:lnTo>
                  <a:lnTo>
                    <a:pt x="38" y="149"/>
                  </a:lnTo>
                  <a:lnTo>
                    <a:pt x="34" y="135"/>
                  </a:lnTo>
                  <a:lnTo>
                    <a:pt x="28" y="115"/>
                  </a:lnTo>
                  <a:lnTo>
                    <a:pt x="26" y="111"/>
                  </a:lnTo>
                  <a:lnTo>
                    <a:pt x="24" y="99"/>
                  </a:lnTo>
                  <a:lnTo>
                    <a:pt x="18" y="84"/>
                  </a:lnTo>
                  <a:lnTo>
                    <a:pt x="12" y="64"/>
                  </a:lnTo>
                  <a:lnTo>
                    <a:pt x="9" y="60"/>
                  </a:lnTo>
                  <a:lnTo>
                    <a:pt x="9" y="57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9" y="26"/>
                  </a:lnTo>
                  <a:lnTo>
                    <a:pt x="17" y="24"/>
                  </a:lnTo>
                  <a:lnTo>
                    <a:pt x="24" y="23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55" y="19"/>
                  </a:lnTo>
                  <a:lnTo>
                    <a:pt x="58" y="19"/>
                  </a:lnTo>
                  <a:lnTo>
                    <a:pt x="68" y="17"/>
                  </a:lnTo>
                  <a:lnTo>
                    <a:pt x="87" y="14"/>
                  </a:lnTo>
                  <a:lnTo>
                    <a:pt x="102" y="12"/>
                  </a:lnTo>
                  <a:lnTo>
                    <a:pt x="110" y="10"/>
                  </a:lnTo>
                  <a:lnTo>
                    <a:pt x="114" y="10"/>
                  </a:lnTo>
                  <a:lnTo>
                    <a:pt x="141" y="6"/>
                  </a:lnTo>
                  <a:lnTo>
                    <a:pt x="143" y="4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3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71" y="4"/>
                  </a:lnTo>
                  <a:lnTo>
                    <a:pt x="169" y="4"/>
                  </a:lnTo>
                  <a:lnTo>
                    <a:pt x="169" y="6"/>
                  </a:lnTo>
                  <a:lnTo>
                    <a:pt x="168" y="6"/>
                  </a:lnTo>
                  <a:lnTo>
                    <a:pt x="168" y="7"/>
                  </a:lnTo>
                  <a:lnTo>
                    <a:pt x="167" y="7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2" y="12"/>
                  </a:lnTo>
                  <a:lnTo>
                    <a:pt x="164" y="13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2" y="17"/>
                  </a:lnTo>
                  <a:lnTo>
                    <a:pt x="160" y="19"/>
                  </a:lnTo>
                  <a:lnTo>
                    <a:pt x="158" y="20"/>
                  </a:lnTo>
                  <a:lnTo>
                    <a:pt x="160" y="23"/>
                  </a:lnTo>
                  <a:lnTo>
                    <a:pt x="158" y="24"/>
                  </a:lnTo>
                  <a:lnTo>
                    <a:pt x="158" y="27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7" y="33"/>
                  </a:lnTo>
                  <a:lnTo>
                    <a:pt x="172" y="34"/>
                  </a:lnTo>
                  <a:lnTo>
                    <a:pt x="172" y="36"/>
                  </a:lnTo>
                  <a:lnTo>
                    <a:pt x="175" y="36"/>
                  </a:lnTo>
                  <a:lnTo>
                    <a:pt x="177" y="38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5" y="43"/>
                  </a:lnTo>
                  <a:lnTo>
                    <a:pt x="186" y="41"/>
                  </a:lnTo>
                  <a:lnTo>
                    <a:pt x="192" y="41"/>
                  </a:lnTo>
                  <a:lnTo>
                    <a:pt x="195" y="41"/>
                  </a:lnTo>
                  <a:lnTo>
                    <a:pt x="196" y="46"/>
                  </a:lnTo>
                  <a:lnTo>
                    <a:pt x="198" y="48"/>
                  </a:lnTo>
                  <a:lnTo>
                    <a:pt x="201" y="51"/>
                  </a:lnTo>
                  <a:lnTo>
                    <a:pt x="202" y="54"/>
                  </a:lnTo>
                  <a:lnTo>
                    <a:pt x="203" y="55"/>
                  </a:lnTo>
                  <a:lnTo>
                    <a:pt x="205" y="60"/>
                  </a:lnTo>
                  <a:lnTo>
                    <a:pt x="206" y="61"/>
                  </a:lnTo>
                  <a:lnTo>
                    <a:pt x="208" y="64"/>
                  </a:lnTo>
                  <a:lnTo>
                    <a:pt x="213" y="68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22" y="79"/>
                  </a:lnTo>
                  <a:lnTo>
                    <a:pt x="222" y="79"/>
                  </a:lnTo>
                  <a:lnTo>
                    <a:pt x="226" y="81"/>
                  </a:lnTo>
                  <a:lnTo>
                    <a:pt x="230" y="85"/>
                  </a:lnTo>
                  <a:lnTo>
                    <a:pt x="233" y="87"/>
                  </a:lnTo>
                  <a:lnTo>
                    <a:pt x="236" y="87"/>
                  </a:lnTo>
                  <a:lnTo>
                    <a:pt x="237" y="88"/>
                  </a:lnTo>
                  <a:lnTo>
                    <a:pt x="239" y="88"/>
                  </a:lnTo>
                  <a:lnTo>
                    <a:pt x="242" y="89"/>
                  </a:lnTo>
                  <a:lnTo>
                    <a:pt x="243" y="91"/>
                  </a:lnTo>
                  <a:lnTo>
                    <a:pt x="246" y="92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3" y="104"/>
                  </a:lnTo>
                  <a:lnTo>
                    <a:pt x="254" y="104"/>
                  </a:lnTo>
                  <a:lnTo>
                    <a:pt x="257" y="105"/>
                  </a:lnTo>
                  <a:lnTo>
                    <a:pt x="259" y="105"/>
                  </a:lnTo>
                  <a:lnTo>
                    <a:pt x="263" y="105"/>
                  </a:lnTo>
                  <a:lnTo>
                    <a:pt x="264" y="108"/>
                  </a:lnTo>
                  <a:lnTo>
                    <a:pt x="266" y="108"/>
                  </a:lnTo>
                  <a:lnTo>
                    <a:pt x="269" y="109"/>
                  </a:lnTo>
                  <a:lnTo>
                    <a:pt x="270" y="111"/>
                  </a:lnTo>
                  <a:lnTo>
                    <a:pt x="273" y="112"/>
                  </a:lnTo>
                  <a:lnTo>
                    <a:pt x="274" y="113"/>
                  </a:lnTo>
                  <a:lnTo>
                    <a:pt x="274" y="115"/>
                  </a:lnTo>
                  <a:lnTo>
                    <a:pt x="276" y="116"/>
                  </a:lnTo>
                  <a:lnTo>
                    <a:pt x="274" y="118"/>
                  </a:lnTo>
                  <a:lnTo>
                    <a:pt x="276" y="121"/>
                  </a:lnTo>
                  <a:lnTo>
                    <a:pt x="274" y="121"/>
                  </a:lnTo>
                  <a:lnTo>
                    <a:pt x="274" y="122"/>
                  </a:lnTo>
                  <a:lnTo>
                    <a:pt x="277" y="122"/>
                  </a:lnTo>
                  <a:lnTo>
                    <a:pt x="277" y="123"/>
                  </a:lnTo>
                  <a:lnTo>
                    <a:pt x="278" y="123"/>
                  </a:lnTo>
                  <a:lnTo>
                    <a:pt x="280" y="125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1" y="126"/>
                  </a:lnTo>
                  <a:lnTo>
                    <a:pt x="284" y="128"/>
                  </a:lnTo>
                  <a:lnTo>
                    <a:pt x="283" y="128"/>
                  </a:lnTo>
                  <a:lnTo>
                    <a:pt x="283" y="129"/>
                  </a:lnTo>
                  <a:lnTo>
                    <a:pt x="283" y="130"/>
                  </a:lnTo>
                  <a:lnTo>
                    <a:pt x="286" y="130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8" y="132"/>
                  </a:lnTo>
                  <a:lnTo>
                    <a:pt x="290" y="133"/>
                  </a:lnTo>
                  <a:lnTo>
                    <a:pt x="290" y="135"/>
                  </a:lnTo>
                  <a:lnTo>
                    <a:pt x="291" y="138"/>
                  </a:lnTo>
                  <a:lnTo>
                    <a:pt x="294" y="139"/>
                  </a:lnTo>
                  <a:lnTo>
                    <a:pt x="301" y="140"/>
                  </a:lnTo>
                  <a:lnTo>
                    <a:pt x="303" y="142"/>
                  </a:lnTo>
                  <a:lnTo>
                    <a:pt x="305" y="142"/>
                  </a:lnTo>
                  <a:lnTo>
                    <a:pt x="307" y="143"/>
                  </a:lnTo>
                  <a:lnTo>
                    <a:pt x="308" y="143"/>
                  </a:lnTo>
                  <a:lnTo>
                    <a:pt x="310" y="145"/>
                  </a:lnTo>
                  <a:lnTo>
                    <a:pt x="311" y="146"/>
                  </a:lnTo>
                  <a:lnTo>
                    <a:pt x="311" y="149"/>
                  </a:lnTo>
                  <a:lnTo>
                    <a:pt x="311" y="150"/>
                  </a:lnTo>
                  <a:lnTo>
                    <a:pt x="311" y="150"/>
                  </a:lnTo>
                  <a:lnTo>
                    <a:pt x="314" y="155"/>
                  </a:lnTo>
                  <a:lnTo>
                    <a:pt x="314" y="155"/>
                  </a:lnTo>
                  <a:lnTo>
                    <a:pt x="314" y="156"/>
                  </a:lnTo>
                  <a:lnTo>
                    <a:pt x="315" y="156"/>
                  </a:lnTo>
                  <a:lnTo>
                    <a:pt x="317" y="159"/>
                  </a:lnTo>
                  <a:lnTo>
                    <a:pt x="318" y="159"/>
                  </a:lnTo>
                  <a:lnTo>
                    <a:pt x="318" y="159"/>
                  </a:lnTo>
                  <a:lnTo>
                    <a:pt x="318" y="160"/>
                  </a:lnTo>
                  <a:lnTo>
                    <a:pt x="320" y="160"/>
                  </a:lnTo>
                  <a:lnTo>
                    <a:pt x="318" y="163"/>
                  </a:lnTo>
                  <a:lnTo>
                    <a:pt x="320" y="164"/>
                  </a:lnTo>
                  <a:lnTo>
                    <a:pt x="320" y="166"/>
                  </a:lnTo>
                  <a:lnTo>
                    <a:pt x="321" y="166"/>
                  </a:lnTo>
                  <a:lnTo>
                    <a:pt x="321" y="170"/>
                  </a:lnTo>
                  <a:lnTo>
                    <a:pt x="322" y="170"/>
                  </a:lnTo>
                  <a:lnTo>
                    <a:pt x="322" y="173"/>
                  </a:lnTo>
                  <a:lnTo>
                    <a:pt x="322" y="176"/>
                  </a:lnTo>
                  <a:lnTo>
                    <a:pt x="325" y="177"/>
                  </a:lnTo>
                  <a:lnTo>
                    <a:pt x="327" y="179"/>
                  </a:lnTo>
                  <a:lnTo>
                    <a:pt x="327" y="179"/>
                  </a:lnTo>
                  <a:lnTo>
                    <a:pt x="327" y="179"/>
                  </a:lnTo>
                  <a:lnTo>
                    <a:pt x="328" y="179"/>
                  </a:lnTo>
                  <a:lnTo>
                    <a:pt x="331" y="179"/>
                  </a:lnTo>
                  <a:lnTo>
                    <a:pt x="334" y="180"/>
                  </a:lnTo>
                  <a:lnTo>
                    <a:pt x="334" y="181"/>
                  </a:lnTo>
                  <a:lnTo>
                    <a:pt x="337" y="181"/>
                  </a:lnTo>
                  <a:lnTo>
                    <a:pt x="341" y="186"/>
                  </a:lnTo>
                  <a:lnTo>
                    <a:pt x="341" y="190"/>
                  </a:lnTo>
                  <a:lnTo>
                    <a:pt x="342" y="193"/>
                  </a:lnTo>
                  <a:lnTo>
                    <a:pt x="342" y="194"/>
                  </a:lnTo>
                  <a:lnTo>
                    <a:pt x="345" y="196"/>
                  </a:lnTo>
                  <a:lnTo>
                    <a:pt x="345" y="196"/>
                  </a:lnTo>
                  <a:lnTo>
                    <a:pt x="346" y="197"/>
                  </a:lnTo>
                  <a:lnTo>
                    <a:pt x="348" y="201"/>
                  </a:lnTo>
                  <a:lnTo>
                    <a:pt x="346" y="203"/>
                  </a:lnTo>
                  <a:lnTo>
                    <a:pt x="348" y="206"/>
                  </a:lnTo>
                  <a:lnTo>
                    <a:pt x="351" y="208"/>
                  </a:lnTo>
                  <a:lnTo>
                    <a:pt x="351" y="214"/>
                  </a:lnTo>
                  <a:lnTo>
                    <a:pt x="352" y="215"/>
                  </a:lnTo>
                  <a:lnTo>
                    <a:pt x="369" y="220"/>
                  </a:lnTo>
                  <a:lnTo>
                    <a:pt x="363" y="227"/>
                  </a:lnTo>
                  <a:lnTo>
                    <a:pt x="365" y="231"/>
                  </a:lnTo>
                  <a:lnTo>
                    <a:pt x="353" y="235"/>
                  </a:lnTo>
                  <a:lnTo>
                    <a:pt x="349" y="232"/>
                  </a:lnTo>
                  <a:lnTo>
                    <a:pt x="348" y="234"/>
                  </a:lnTo>
                  <a:lnTo>
                    <a:pt x="348" y="231"/>
                  </a:lnTo>
                  <a:lnTo>
                    <a:pt x="348" y="231"/>
                  </a:lnTo>
                  <a:lnTo>
                    <a:pt x="345" y="234"/>
                  </a:lnTo>
                  <a:lnTo>
                    <a:pt x="342" y="230"/>
                  </a:lnTo>
                  <a:lnTo>
                    <a:pt x="345" y="234"/>
                  </a:lnTo>
                  <a:lnTo>
                    <a:pt x="348" y="231"/>
                  </a:lnTo>
                  <a:lnTo>
                    <a:pt x="348" y="234"/>
                  </a:lnTo>
                  <a:lnTo>
                    <a:pt x="351" y="232"/>
                  </a:lnTo>
                  <a:lnTo>
                    <a:pt x="353" y="237"/>
                  </a:lnTo>
                  <a:lnTo>
                    <a:pt x="361" y="237"/>
                  </a:lnTo>
                  <a:lnTo>
                    <a:pt x="361" y="241"/>
                  </a:lnTo>
                  <a:lnTo>
                    <a:pt x="356" y="247"/>
                  </a:lnTo>
                  <a:lnTo>
                    <a:pt x="352" y="241"/>
                  </a:lnTo>
                  <a:lnTo>
                    <a:pt x="351" y="242"/>
                  </a:lnTo>
                  <a:lnTo>
                    <a:pt x="353" y="247"/>
                  </a:lnTo>
                  <a:lnTo>
                    <a:pt x="344" y="242"/>
                  </a:lnTo>
                  <a:lnTo>
                    <a:pt x="358" y="254"/>
                  </a:lnTo>
                  <a:lnTo>
                    <a:pt x="353" y="258"/>
                  </a:lnTo>
                  <a:lnTo>
                    <a:pt x="349" y="255"/>
                  </a:lnTo>
                  <a:lnTo>
                    <a:pt x="351" y="262"/>
                  </a:lnTo>
                  <a:lnTo>
                    <a:pt x="355" y="266"/>
                  </a:lnTo>
                  <a:lnTo>
                    <a:pt x="355" y="269"/>
                  </a:lnTo>
                  <a:lnTo>
                    <a:pt x="349" y="281"/>
                  </a:lnTo>
                  <a:lnTo>
                    <a:pt x="345" y="282"/>
                  </a:lnTo>
                  <a:lnTo>
                    <a:pt x="342" y="285"/>
                  </a:lnTo>
                  <a:lnTo>
                    <a:pt x="345" y="289"/>
                  </a:lnTo>
                  <a:lnTo>
                    <a:pt x="345" y="286"/>
                  </a:lnTo>
                  <a:lnTo>
                    <a:pt x="351" y="286"/>
                  </a:lnTo>
                  <a:lnTo>
                    <a:pt x="351" y="289"/>
                  </a:lnTo>
                  <a:lnTo>
                    <a:pt x="348" y="298"/>
                  </a:lnTo>
                  <a:lnTo>
                    <a:pt x="337" y="302"/>
                  </a:lnTo>
                  <a:lnTo>
                    <a:pt x="338" y="305"/>
                  </a:lnTo>
                  <a:lnTo>
                    <a:pt x="342" y="307"/>
                  </a:lnTo>
                  <a:lnTo>
                    <a:pt x="338" y="306"/>
                  </a:lnTo>
                  <a:lnTo>
                    <a:pt x="342" y="313"/>
                  </a:lnTo>
                  <a:lnTo>
                    <a:pt x="339" y="316"/>
                  </a:lnTo>
                  <a:lnTo>
                    <a:pt x="344" y="316"/>
                  </a:lnTo>
                  <a:lnTo>
                    <a:pt x="341" y="323"/>
                  </a:lnTo>
                  <a:lnTo>
                    <a:pt x="345" y="332"/>
                  </a:lnTo>
                  <a:lnTo>
                    <a:pt x="344" y="336"/>
                  </a:lnTo>
                  <a:lnTo>
                    <a:pt x="344" y="337"/>
                  </a:lnTo>
                  <a:lnTo>
                    <a:pt x="338" y="336"/>
                  </a:lnTo>
                  <a:lnTo>
                    <a:pt x="338" y="337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29" y="336"/>
                  </a:lnTo>
                  <a:lnTo>
                    <a:pt x="328" y="334"/>
                  </a:lnTo>
                  <a:lnTo>
                    <a:pt x="327" y="334"/>
                  </a:lnTo>
                  <a:lnTo>
                    <a:pt x="325" y="336"/>
                  </a:lnTo>
                  <a:lnTo>
                    <a:pt x="322" y="333"/>
                  </a:lnTo>
                  <a:lnTo>
                    <a:pt x="317" y="333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2" y="332"/>
                  </a:lnTo>
                  <a:lnTo>
                    <a:pt x="311" y="333"/>
                  </a:lnTo>
                  <a:lnTo>
                    <a:pt x="311" y="334"/>
                  </a:lnTo>
                  <a:lnTo>
                    <a:pt x="310" y="336"/>
                  </a:lnTo>
                  <a:lnTo>
                    <a:pt x="307" y="336"/>
                  </a:lnTo>
                  <a:lnTo>
                    <a:pt x="308" y="339"/>
                  </a:lnTo>
                  <a:lnTo>
                    <a:pt x="307" y="339"/>
                  </a:lnTo>
                  <a:lnTo>
                    <a:pt x="307" y="349"/>
                  </a:lnTo>
                  <a:lnTo>
                    <a:pt x="310" y="351"/>
                  </a:lnTo>
                  <a:lnTo>
                    <a:pt x="311" y="354"/>
                  </a:lnTo>
                  <a:lnTo>
                    <a:pt x="311" y="363"/>
                  </a:lnTo>
                  <a:lnTo>
                    <a:pt x="311" y="366"/>
                  </a:lnTo>
                  <a:lnTo>
                    <a:pt x="311" y="366"/>
                  </a:lnTo>
                  <a:lnTo>
                    <a:pt x="312" y="370"/>
                  </a:lnTo>
                  <a:lnTo>
                    <a:pt x="311" y="371"/>
                  </a:lnTo>
                  <a:lnTo>
                    <a:pt x="303" y="374"/>
                  </a:lnTo>
                  <a:lnTo>
                    <a:pt x="301" y="373"/>
                  </a:lnTo>
                  <a:lnTo>
                    <a:pt x="300" y="368"/>
                  </a:lnTo>
                  <a:lnTo>
                    <a:pt x="298" y="363"/>
                  </a:lnTo>
                  <a:lnTo>
                    <a:pt x="297" y="363"/>
                  </a:lnTo>
                  <a:lnTo>
                    <a:pt x="295" y="360"/>
                  </a:lnTo>
                  <a:lnTo>
                    <a:pt x="295" y="357"/>
                  </a:lnTo>
                  <a:lnTo>
                    <a:pt x="281" y="358"/>
                  </a:lnTo>
                  <a:lnTo>
                    <a:pt x="278" y="358"/>
                  </a:lnTo>
                  <a:lnTo>
                    <a:pt x="270" y="360"/>
                  </a:lnTo>
                  <a:lnTo>
                    <a:pt x="261" y="361"/>
                  </a:lnTo>
                  <a:lnTo>
                    <a:pt x="229" y="364"/>
                  </a:lnTo>
                  <a:lnTo>
                    <a:pt x="218" y="366"/>
                  </a:lnTo>
                  <a:lnTo>
                    <a:pt x="216" y="366"/>
                  </a:lnTo>
                  <a:lnTo>
                    <a:pt x="195" y="367"/>
                  </a:lnTo>
                  <a:lnTo>
                    <a:pt x="185" y="368"/>
                  </a:lnTo>
                  <a:lnTo>
                    <a:pt x="167" y="370"/>
                  </a:lnTo>
                  <a:lnTo>
                    <a:pt x="161" y="370"/>
                  </a:lnTo>
                  <a:lnTo>
                    <a:pt x="145" y="371"/>
                  </a:lnTo>
                  <a:lnTo>
                    <a:pt x="138" y="373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2" y="374"/>
                  </a:lnTo>
                  <a:lnTo>
                    <a:pt x="99" y="373"/>
                  </a:lnTo>
                  <a:lnTo>
                    <a:pt x="97" y="371"/>
                  </a:lnTo>
                  <a:lnTo>
                    <a:pt x="97" y="368"/>
                  </a:lnTo>
                  <a:lnTo>
                    <a:pt x="97" y="366"/>
                  </a:lnTo>
                  <a:lnTo>
                    <a:pt x="96" y="361"/>
                  </a:lnTo>
                  <a:lnTo>
                    <a:pt x="93" y="358"/>
                  </a:lnTo>
                  <a:lnTo>
                    <a:pt x="92" y="356"/>
                  </a:lnTo>
                  <a:lnTo>
                    <a:pt x="90" y="356"/>
                  </a:lnTo>
                  <a:lnTo>
                    <a:pt x="90" y="353"/>
                  </a:lnTo>
                  <a:lnTo>
                    <a:pt x="87" y="347"/>
                  </a:lnTo>
                  <a:lnTo>
                    <a:pt x="86" y="343"/>
                  </a:lnTo>
                  <a:lnTo>
                    <a:pt x="83" y="340"/>
                  </a:lnTo>
                  <a:lnTo>
                    <a:pt x="82" y="340"/>
                  </a:lnTo>
                  <a:lnTo>
                    <a:pt x="80" y="337"/>
                  </a:lnTo>
                  <a:lnTo>
                    <a:pt x="80" y="336"/>
                  </a:lnTo>
                  <a:lnTo>
                    <a:pt x="79" y="332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79" y="323"/>
                  </a:lnTo>
                  <a:lnTo>
                    <a:pt x="80" y="317"/>
                  </a:lnTo>
                  <a:lnTo>
                    <a:pt x="79" y="315"/>
                  </a:lnTo>
                  <a:lnTo>
                    <a:pt x="80" y="310"/>
                  </a:lnTo>
                  <a:lnTo>
                    <a:pt x="80" y="307"/>
                  </a:lnTo>
                  <a:lnTo>
                    <a:pt x="77" y="302"/>
                  </a:lnTo>
                  <a:lnTo>
                    <a:pt x="73" y="298"/>
                  </a:lnTo>
                  <a:lnTo>
                    <a:pt x="73" y="295"/>
                  </a:lnTo>
                  <a:lnTo>
                    <a:pt x="73" y="293"/>
                  </a:lnTo>
                  <a:lnTo>
                    <a:pt x="70" y="289"/>
                  </a:lnTo>
                  <a:close/>
                  <a:moveTo>
                    <a:pt x="344" y="320"/>
                  </a:moveTo>
                  <a:lnTo>
                    <a:pt x="348" y="313"/>
                  </a:lnTo>
                  <a:lnTo>
                    <a:pt x="349" y="316"/>
                  </a:lnTo>
                  <a:lnTo>
                    <a:pt x="349" y="334"/>
                  </a:lnTo>
                  <a:lnTo>
                    <a:pt x="346" y="333"/>
                  </a:lnTo>
                  <a:lnTo>
                    <a:pt x="345" y="323"/>
                  </a:lnTo>
                  <a:lnTo>
                    <a:pt x="342" y="322"/>
                  </a:lnTo>
                  <a:lnTo>
                    <a:pt x="344" y="3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6099063" y="4490485"/>
              <a:ext cx="777488" cy="896314"/>
            </a:xfrm>
            <a:custGeom>
              <a:avLst/>
              <a:gdLst/>
              <a:ahLst/>
              <a:cxnLst>
                <a:cxn ang="0">
                  <a:pos x="73" y="269"/>
                </a:cxn>
                <a:cxn ang="0">
                  <a:pos x="75" y="255"/>
                </a:cxn>
                <a:cxn ang="0">
                  <a:pos x="82" y="248"/>
                </a:cxn>
                <a:cxn ang="0">
                  <a:pos x="75" y="238"/>
                </a:cxn>
                <a:cxn ang="0">
                  <a:pos x="66" y="222"/>
                </a:cxn>
                <a:cxn ang="0">
                  <a:pos x="60" y="210"/>
                </a:cxn>
                <a:cxn ang="0">
                  <a:pos x="48" y="179"/>
                </a:cxn>
                <a:cxn ang="0">
                  <a:pos x="26" y="111"/>
                </a:cxn>
                <a:cxn ang="0">
                  <a:pos x="2" y="37"/>
                </a:cxn>
                <a:cxn ang="0">
                  <a:pos x="43" y="20"/>
                </a:cxn>
                <a:cxn ang="0">
                  <a:pos x="110" y="10"/>
                </a:cxn>
                <a:cxn ang="0">
                  <a:pos x="171" y="3"/>
                </a:cxn>
                <a:cxn ang="0">
                  <a:pos x="168" y="6"/>
                </a:cxn>
                <a:cxn ang="0">
                  <a:pos x="162" y="12"/>
                </a:cxn>
                <a:cxn ang="0">
                  <a:pos x="160" y="19"/>
                </a:cxn>
                <a:cxn ang="0">
                  <a:pos x="162" y="30"/>
                </a:cxn>
                <a:cxn ang="0">
                  <a:pos x="179" y="40"/>
                </a:cxn>
                <a:cxn ang="0">
                  <a:pos x="196" y="46"/>
                </a:cxn>
                <a:cxn ang="0">
                  <a:pos x="206" y="61"/>
                </a:cxn>
                <a:cxn ang="0">
                  <a:pos x="222" y="79"/>
                </a:cxn>
                <a:cxn ang="0">
                  <a:pos x="239" y="88"/>
                </a:cxn>
                <a:cxn ang="0">
                  <a:pos x="253" y="104"/>
                </a:cxn>
                <a:cxn ang="0">
                  <a:pos x="266" y="108"/>
                </a:cxn>
                <a:cxn ang="0">
                  <a:pos x="276" y="116"/>
                </a:cxn>
                <a:cxn ang="0">
                  <a:pos x="277" y="123"/>
                </a:cxn>
                <a:cxn ang="0">
                  <a:pos x="284" y="128"/>
                </a:cxn>
                <a:cxn ang="0">
                  <a:pos x="288" y="132"/>
                </a:cxn>
                <a:cxn ang="0">
                  <a:pos x="301" y="140"/>
                </a:cxn>
                <a:cxn ang="0">
                  <a:pos x="311" y="146"/>
                </a:cxn>
                <a:cxn ang="0">
                  <a:pos x="314" y="156"/>
                </a:cxn>
                <a:cxn ang="0">
                  <a:pos x="320" y="160"/>
                </a:cxn>
                <a:cxn ang="0">
                  <a:pos x="322" y="170"/>
                </a:cxn>
                <a:cxn ang="0">
                  <a:pos x="327" y="179"/>
                </a:cxn>
                <a:cxn ang="0">
                  <a:pos x="341" y="186"/>
                </a:cxn>
                <a:cxn ang="0">
                  <a:pos x="346" y="197"/>
                </a:cxn>
                <a:cxn ang="0">
                  <a:pos x="352" y="215"/>
                </a:cxn>
                <a:cxn ang="0">
                  <a:pos x="348" y="234"/>
                </a:cxn>
                <a:cxn ang="0">
                  <a:pos x="348" y="231"/>
                </a:cxn>
                <a:cxn ang="0">
                  <a:pos x="356" y="247"/>
                </a:cxn>
                <a:cxn ang="0">
                  <a:pos x="353" y="258"/>
                </a:cxn>
                <a:cxn ang="0">
                  <a:pos x="345" y="282"/>
                </a:cxn>
                <a:cxn ang="0">
                  <a:pos x="348" y="298"/>
                </a:cxn>
                <a:cxn ang="0">
                  <a:pos x="339" y="316"/>
                </a:cxn>
                <a:cxn ang="0">
                  <a:pos x="338" y="336"/>
                </a:cxn>
                <a:cxn ang="0">
                  <a:pos x="327" y="334"/>
                </a:cxn>
                <a:cxn ang="0">
                  <a:pos x="312" y="332"/>
                </a:cxn>
                <a:cxn ang="0">
                  <a:pos x="307" y="339"/>
                </a:cxn>
                <a:cxn ang="0">
                  <a:pos x="311" y="366"/>
                </a:cxn>
                <a:cxn ang="0">
                  <a:pos x="298" y="363"/>
                </a:cxn>
                <a:cxn ang="0">
                  <a:pos x="270" y="360"/>
                </a:cxn>
                <a:cxn ang="0">
                  <a:pos x="185" y="368"/>
                </a:cxn>
                <a:cxn ang="0">
                  <a:pos x="103" y="375"/>
                </a:cxn>
                <a:cxn ang="0">
                  <a:pos x="96" y="361"/>
                </a:cxn>
                <a:cxn ang="0">
                  <a:pos x="86" y="343"/>
                </a:cxn>
                <a:cxn ang="0">
                  <a:pos x="80" y="329"/>
                </a:cxn>
                <a:cxn ang="0">
                  <a:pos x="80" y="307"/>
                </a:cxn>
                <a:cxn ang="0">
                  <a:pos x="344" y="320"/>
                </a:cxn>
                <a:cxn ang="0">
                  <a:pos x="342" y="322"/>
                </a:cxn>
              </a:cxnLst>
              <a:rect l="0" t="0" r="r" b="b"/>
              <a:pathLst>
                <a:path w="369" h="375">
                  <a:moveTo>
                    <a:pt x="70" y="289"/>
                  </a:moveTo>
                  <a:lnTo>
                    <a:pt x="70" y="289"/>
                  </a:lnTo>
                  <a:lnTo>
                    <a:pt x="70" y="283"/>
                  </a:lnTo>
                  <a:lnTo>
                    <a:pt x="70" y="279"/>
                  </a:lnTo>
                  <a:lnTo>
                    <a:pt x="73" y="272"/>
                  </a:lnTo>
                  <a:lnTo>
                    <a:pt x="73" y="269"/>
                  </a:lnTo>
                  <a:lnTo>
                    <a:pt x="73" y="266"/>
                  </a:lnTo>
                  <a:lnTo>
                    <a:pt x="73" y="265"/>
                  </a:lnTo>
                  <a:lnTo>
                    <a:pt x="73" y="262"/>
                  </a:lnTo>
                  <a:lnTo>
                    <a:pt x="72" y="259"/>
                  </a:lnTo>
                  <a:lnTo>
                    <a:pt x="75" y="256"/>
                  </a:lnTo>
                  <a:lnTo>
                    <a:pt x="75" y="255"/>
                  </a:lnTo>
                  <a:lnTo>
                    <a:pt x="77" y="254"/>
                  </a:lnTo>
                  <a:lnTo>
                    <a:pt x="77" y="252"/>
                  </a:lnTo>
                  <a:lnTo>
                    <a:pt x="80" y="251"/>
                  </a:lnTo>
                  <a:lnTo>
                    <a:pt x="80" y="249"/>
                  </a:lnTo>
                  <a:lnTo>
                    <a:pt x="80" y="248"/>
                  </a:lnTo>
                  <a:lnTo>
                    <a:pt x="82" y="248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80" y="244"/>
                  </a:lnTo>
                  <a:lnTo>
                    <a:pt x="73" y="242"/>
                  </a:lnTo>
                  <a:lnTo>
                    <a:pt x="73" y="241"/>
                  </a:lnTo>
                  <a:lnTo>
                    <a:pt x="75" y="238"/>
                  </a:lnTo>
                  <a:lnTo>
                    <a:pt x="75" y="237"/>
                  </a:lnTo>
                  <a:lnTo>
                    <a:pt x="75" y="237"/>
                  </a:lnTo>
                  <a:lnTo>
                    <a:pt x="75" y="234"/>
                  </a:lnTo>
                  <a:lnTo>
                    <a:pt x="73" y="231"/>
                  </a:lnTo>
                  <a:lnTo>
                    <a:pt x="72" y="227"/>
                  </a:lnTo>
                  <a:lnTo>
                    <a:pt x="66" y="222"/>
                  </a:lnTo>
                  <a:lnTo>
                    <a:pt x="65" y="220"/>
                  </a:lnTo>
                  <a:lnTo>
                    <a:pt x="63" y="218"/>
                  </a:lnTo>
                  <a:lnTo>
                    <a:pt x="62" y="217"/>
                  </a:lnTo>
                  <a:lnTo>
                    <a:pt x="63" y="214"/>
                  </a:lnTo>
                  <a:lnTo>
                    <a:pt x="62" y="213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59" y="208"/>
                  </a:lnTo>
                  <a:lnTo>
                    <a:pt x="59" y="206"/>
                  </a:lnTo>
                  <a:lnTo>
                    <a:pt x="56" y="204"/>
                  </a:lnTo>
                  <a:lnTo>
                    <a:pt x="55" y="198"/>
                  </a:lnTo>
                  <a:lnTo>
                    <a:pt x="48" y="179"/>
                  </a:lnTo>
                  <a:lnTo>
                    <a:pt x="48" y="179"/>
                  </a:lnTo>
                  <a:lnTo>
                    <a:pt x="39" y="153"/>
                  </a:lnTo>
                  <a:lnTo>
                    <a:pt x="38" y="149"/>
                  </a:lnTo>
                  <a:lnTo>
                    <a:pt x="34" y="135"/>
                  </a:lnTo>
                  <a:lnTo>
                    <a:pt x="28" y="115"/>
                  </a:lnTo>
                  <a:lnTo>
                    <a:pt x="26" y="111"/>
                  </a:lnTo>
                  <a:lnTo>
                    <a:pt x="24" y="99"/>
                  </a:lnTo>
                  <a:lnTo>
                    <a:pt x="18" y="84"/>
                  </a:lnTo>
                  <a:lnTo>
                    <a:pt x="12" y="64"/>
                  </a:lnTo>
                  <a:lnTo>
                    <a:pt x="9" y="60"/>
                  </a:lnTo>
                  <a:lnTo>
                    <a:pt x="9" y="57"/>
                  </a:lnTo>
                  <a:lnTo>
                    <a:pt x="2" y="37"/>
                  </a:lnTo>
                  <a:lnTo>
                    <a:pt x="0" y="27"/>
                  </a:lnTo>
                  <a:lnTo>
                    <a:pt x="9" y="26"/>
                  </a:lnTo>
                  <a:lnTo>
                    <a:pt x="17" y="24"/>
                  </a:lnTo>
                  <a:lnTo>
                    <a:pt x="24" y="23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55" y="19"/>
                  </a:lnTo>
                  <a:lnTo>
                    <a:pt x="58" y="19"/>
                  </a:lnTo>
                  <a:lnTo>
                    <a:pt x="68" y="17"/>
                  </a:lnTo>
                  <a:lnTo>
                    <a:pt x="87" y="14"/>
                  </a:lnTo>
                  <a:lnTo>
                    <a:pt x="102" y="12"/>
                  </a:lnTo>
                  <a:lnTo>
                    <a:pt x="110" y="10"/>
                  </a:lnTo>
                  <a:lnTo>
                    <a:pt x="114" y="10"/>
                  </a:lnTo>
                  <a:lnTo>
                    <a:pt x="141" y="6"/>
                  </a:lnTo>
                  <a:lnTo>
                    <a:pt x="143" y="4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3"/>
                  </a:lnTo>
                  <a:lnTo>
                    <a:pt x="169" y="3"/>
                  </a:lnTo>
                  <a:lnTo>
                    <a:pt x="169" y="3"/>
                  </a:lnTo>
                  <a:lnTo>
                    <a:pt x="171" y="4"/>
                  </a:lnTo>
                  <a:lnTo>
                    <a:pt x="169" y="4"/>
                  </a:lnTo>
                  <a:lnTo>
                    <a:pt x="169" y="6"/>
                  </a:lnTo>
                  <a:lnTo>
                    <a:pt x="168" y="6"/>
                  </a:lnTo>
                  <a:lnTo>
                    <a:pt x="168" y="7"/>
                  </a:lnTo>
                  <a:lnTo>
                    <a:pt x="167" y="7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2" y="12"/>
                  </a:lnTo>
                  <a:lnTo>
                    <a:pt x="164" y="13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62" y="17"/>
                  </a:lnTo>
                  <a:lnTo>
                    <a:pt x="160" y="19"/>
                  </a:lnTo>
                  <a:lnTo>
                    <a:pt x="158" y="20"/>
                  </a:lnTo>
                  <a:lnTo>
                    <a:pt x="160" y="23"/>
                  </a:lnTo>
                  <a:lnTo>
                    <a:pt x="158" y="24"/>
                  </a:lnTo>
                  <a:lnTo>
                    <a:pt x="158" y="27"/>
                  </a:lnTo>
                  <a:lnTo>
                    <a:pt x="160" y="29"/>
                  </a:lnTo>
                  <a:lnTo>
                    <a:pt x="162" y="30"/>
                  </a:lnTo>
                  <a:lnTo>
                    <a:pt x="167" y="33"/>
                  </a:lnTo>
                  <a:lnTo>
                    <a:pt x="172" y="34"/>
                  </a:lnTo>
                  <a:lnTo>
                    <a:pt x="172" y="36"/>
                  </a:lnTo>
                  <a:lnTo>
                    <a:pt x="175" y="36"/>
                  </a:lnTo>
                  <a:lnTo>
                    <a:pt x="177" y="38"/>
                  </a:lnTo>
                  <a:lnTo>
                    <a:pt x="179" y="40"/>
                  </a:lnTo>
                  <a:lnTo>
                    <a:pt x="181" y="41"/>
                  </a:lnTo>
                  <a:lnTo>
                    <a:pt x="185" y="43"/>
                  </a:lnTo>
                  <a:lnTo>
                    <a:pt x="186" y="41"/>
                  </a:lnTo>
                  <a:lnTo>
                    <a:pt x="192" y="41"/>
                  </a:lnTo>
                  <a:lnTo>
                    <a:pt x="195" y="41"/>
                  </a:lnTo>
                  <a:lnTo>
                    <a:pt x="196" y="46"/>
                  </a:lnTo>
                  <a:lnTo>
                    <a:pt x="198" y="48"/>
                  </a:lnTo>
                  <a:lnTo>
                    <a:pt x="201" y="51"/>
                  </a:lnTo>
                  <a:lnTo>
                    <a:pt x="202" y="54"/>
                  </a:lnTo>
                  <a:lnTo>
                    <a:pt x="203" y="55"/>
                  </a:lnTo>
                  <a:lnTo>
                    <a:pt x="205" y="60"/>
                  </a:lnTo>
                  <a:lnTo>
                    <a:pt x="206" y="61"/>
                  </a:lnTo>
                  <a:lnTo>
                    <a:pt x="208" y="64"/>
                  </a:lnTo>
                  <a:lnTo>
                    <a:pt x="213" y="68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22" y="79"/>
                  </a:lnTo>
                  <a:lnTo>
                    <a:pt x="222" y="79"/>
                  </a:lnTo>
                  <a:lnTo>
                    <a:pt x="226" y="81"/>
                  </a:lnTo>
                  <a:lnTo>
                    <a:pt x="230" y="85"/>
                  </a:lnTo>
                  <a:lnTo>
                    <a:pt x="233" y="87"/>
                  </a:lnTo>
                  <a:lnTo>
                    <a:pt x="236" y="87"/>
                  </a:lnTo>
                  <a:lnTo>
                    <a:pt x="237" y="88"/>
                  </a:lnTo>
                  <a:lnTo>
                    <a:pt x="239" y="88"/>
                  </a:lnTo>
                  <a:lnTo>
                    <a:pt x="242" y="89"/>
                  </a:lnTo>
                  <a:lnTo>
                    <a:pt x="243" y="91"/>
                  </a:lnTo>
                  <a:lnTo>
                    <a:pt x="246" y="92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3" y="104"/>
                  </a:lnTo>
                  <a:lnTo>
                    <a:pt x="254" y="104"/>
                  </a:lnTo>
                  <a:lnTo>
                    <a:pt x="257" y="105"/>
                  </a:lnTo>
                  <a:lnTo>
                    <a:pt x="259" y="105"/>
                  </a:lnTo>
                  <a:lnTo>
                    <a:pt x="263" y="105"/>
                  </a:lnTo>
                  <a:lnTo>
                    <a:pt x="264" y="108"/>
                  </a:lnTo>
                  <a:lnTo>
                    <a:pt x="266" y="108"/>
                  </a:lnTo>
                  <a:lnTo>
                    <a:pt x="269" y="109"/>
                  </a:lnTo>
                  <a:lnTo>
                    <a:pt x="270" y="111"/>
                  </a:lnTo>
                  <a:lnTo>
                    <a:pt x="273" y="112"/>
                  </a:lnTo>
                  <a:lnTo>
                    <a:pt x="274" y="113"/>
                  </a:lnTo>
                  <a:lnTo>
                    <a:pt x="274" y="115"/>
                  </a:lnTo>
                  <a:lnTo>
                    <a:pt x="276" y="116"/>
                  </a:lnTo>
                  <a:lnTo>
                    <a:pt x="274" y="118"/>
                  </a:lnTo>
                  <a:lnTo>
                    <a:pt x="276" y="121"/>
                  </a:lnTo>
                  <a:lnTo>
                    <a:pt x="274" y="121"/>
                  </a:lnTo>
                  <a:lnTo>
                    <a:pt x="274" y="122"/>
                  </a:lnTo>
                  <a:lnTo>
                    <a:pt x="277" y="122"/>
                  </a:lnTo>
                  <a:lnTo>
                    <a:pt x="277" y="123"/>
                  </a:lnTo>
                  <a:lnTo>
                    <a:pt x="278" y="123"/>
                  </a:lnTo>
                  <a:lnTo>
                    <a:pt x="280" y="125"/>
                  </a:lnTo>
                  <a:lnTo>
                    <a:pt x="280" y="125"/>
                  </a:lnTo>
                  <a:lnTo>
                    <a:pt x="283" y="125"/>
                  </a:lnTo>
                  <a:lnTo>
                    <a:pt x="281" y="126"/>
                  </a:lnTo>
                  <a:lnTo>
                    <a:pt x="284" y="128"/>
                  </a:lnTo>
                  <a:lnTo>
                    <a:pt x="283" y="128"/>
                  </a:lnTo>
                  <a:lnTo>
                    <a:pt x="283" y="129"/>
                  </a:lnTo>
                  <a:lnTo>
                    <a:pt x="283" y="130"/>
                  </a:lnTo>
                  <a:lnTo>
                    <a:pt x="286" y="130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8" y="132"/>
                  </a:lnTo>
                  <a:lnTo>
                    <a:pt x="290" y="133"/>
                  </a:lnTo>
                  <a:lnTo>
                    <a:pt x="290" y="135"/>
                  </a:lnTo>
                  <a:lnTo>
                    <a:pt x="291" y="138"/>
                  </a:lnTo>
                  <a:lnTo>
                    <a:pt x="294" y="139"/>
                  </a:lnTo>
                  <a:lnTo>
                    <a:pt x="301" y="140"/>
                  </a:lnTo>
                  <a:lnTo>
                    <a:pt x="303" y="142"/>
                  </a:lnTo>
                  <a:lnTo>
                    <a:pt x="305" y="142"/>
                  </a:lnTo>
                  <a:lnTo>
                    <a:pt x="307" y="143"/>
                  </a:lnTo>
                  <a:lnTo>
                    <a:pt x="308" y="143"/>
                  </a:lnTo>
                  <a:lnTo>
                    <a:pt x="310" y="145"/>
                  </a:lnTo>
                  <a:lnTo>
                    <a:pt x="311" y="146"/>
                  </a:lnTo>
                  <a:lnTo>
                    <a:pt x="311" y="149"/>
                  </a:lnTo>
                  <a:lnTo>
                    <a:pt x="311" y="150"/>
                  </a:lnTo>
                  <a:lnTo>
                    <a:pt x="311" y="150"/>
                  </a:lnTo>
                  <a:lnTo>
                    <a:pt x="314" y="155"/>
                  </a:lnTo>
                  <a:lnTo>
                    <a:pt x="314" y="155"/>
                  </a:lnTo>
                  <a:lnTo>
                    <a:pt x="314" y="156"/>
                  </a:lnTo>
                  <a:lnTo>
                    <a:pt x="315" y="156"/>
                  </a:lnTo>
                  <a:lnTo>
                    <a:pt x="317" y="159"/>
                  </a:lnTo>
                  <a:lnTo>
                    <a:pt x="318" y="159"/>
                  </a:lnTo>
                  <a:lnTo>
                    <a:pt x="318" y="159"/>
                  </a:lnTo>
                  <a:lnTo>
                    <a:pt x="318" y="160"/>
                  </a:lnTo>
                  <a:lnTo>
                    <a:pt x="320" y="160"/>
                  </a:lnTo>
                  <a:lnTo>
                    <a:pt x="318" y="163"/>
                  </a:lnTo>
                  <a:lnTo>
                    <a:pt x="320" y="164"/>
                  </a:lnTo>
                  <a:lnTo>
                    <a:pt x="320" y="166"/>
                  </a:lnTo>
                  <a:lnTo>
                    <a:pt x="321" y="166"/>
                  </a:lnTo>
                  <a:lnTo>
                    <a:pt x="321" y="170"/>
                  </a:lnTo>
                  <a:lnTo>
                    <a:pt x="322" y="170"/>
                  </a:lnTo>
                  <a:lnTo>
                    <a:pt x="322" y="173"/>
                  </a:lnTo>
                  <a:lnTo>
                    <a:pt x="322" y="176"/>
                  </a:lnTo>
                  <a:lnTo>
                    <a:pt x="325" y="177"/>
                  </a:lnTo>
                  <a:lnTo>
                    <a:pt x="327" y="179"/>
                  </a:lnTo>
                  <a:lnTo>
                    <a:pt x="327" y="179"/>
                  </a:lnTo>
                  <a:lnTo>
                    <a:pt x="327" y="179"/>
                  </a:lnTo>
                  <a:lnTo>
                    <a:pt x="328" y="179"/>
                  </a:lnTo>
                  <a:lnTo>
                    <a:pt x="331" y="179"/>
                  </a:lnTo>
                  <a:lnTo>
                    <a:pt x="334" y="180"/>
                  </a:lnTo>
                  <a:lnTo>
                    <a:pt x="334" y="181"/>
                  </a:lnTo>
                  <a:lnTo>
                    <a:pt x="337" y="181"/>
                  </a:lnTo>
                  <a:lnTo>
                    <a:pt x="341" y="186"/>
                  </a:lnTo>
                  <a:lnTo>
                    <a:pt x="341" y="190"/>
                  </a:lnTo>
                  <a:lnTo>
                    <a:pt x="342" y="193"/>
                  </a:lnTo>
                  <a:lnTo>
                    <a:pt x="342" y="194"/>
                  </a:lnTo>
                  <a:lnTo>
                    <a:pt x="345" y="196"/>
                  </a:lnTo>
                  <a:lnTo>
                    <a:pt x="345" y="196"/>
                  </a:lnTo>
                  <a:lnTo>
                    <a:pt x="346" y="197"/>
                  </a:lnTo>
                  <a:lnTo>
                    <a:pt x="348" y="201"/>
                  </a:lnTo>
                  <a:lnTo>
                    <a:pt x="346" y="203"/>
                  </a:lnTo>
                  <a:lnTo>
                    <a:pt x="348" y="206"/>
                  </a:lnTo>
                  <a:lnTo>
                    <a:pt x="351" y="208"/>
                  </a:lnTo>
                  <a:lnTo>
                    <a:pt x="351" y="214"/>
                  </a:lnTo>
                  <a:lnTo>
                    <a:pt x="352" y="215"/>
                  </a:lnTo>
                  <a:lnTo>
                    <a:pt x="369" y="220"/>
                  </a:lnTo>
                  <a:lnTo>
                    <a:pt x="363" y="227"/>
                  </a:lnTo>
                  <a:lnTo>
                    <a:pt x="365" y="231"/>
                  </a:lnTo>
                  <a:lnTo>
                    <a:pt x="353" y="235"/>
                  </a:lnTo>
                  <a:lnTo>
                    <a:pt x="349" y="232"/>
                  </a:lnTo>
                  <a:lnTo>
                    <a:pt x="348" y="234"/>
                  </a:lnTo>
                  <a:lnTo>
                    <a:pt x="348" y="231"/>
                  </a:lnTo>
                  <a:lnTo>
                    <a:pt x="348" y="231"/>
                  </a:lnTo>
                  <a:lnTo>
                    <a:pt x="345" y="234"/>
                  </a:lnTo>
                  <a:lnTo>
                    <a:pt x="342" y="230"/>
                  </a:lnTo>
                  <a:lnTo>
                    <a:pt x="345" y="234"/>
                  </a:lnTo>
                  <a:lnTo>
                    <a:pt x="348" y="231"/>
                  </a:lnTo>
                  <a:lnTo>
                    <a:pt x="348" y="234"/>
                  </a:lnTo>
                  <a:lnTo>
                    <a:pt x="351" y="232"/>
                  </a:lnTo>
                  <a:lnTo>
                    <a:pt x="353" y="237"/>
                  </a:lnTo>
                  <a:lnTo>
                    <a:pt x="361" y="237"/>
                  </a:lnTo>
                  <a:lnTo>
                    <a:pt x="361" y="241"/>
                  </a:lnTo>
                  <a:lnTo>
                    <a:pt x="356" y="247"/>
                  </a:lnTo>
                  <a:lnTo>
                    <a:pt x="352" y="241"/>
                  </a:lnTo>
                  <a:lnTo>
                    <a:pt x="351" y="242"/>
                  </a:lnTo>
                  <a:lnTo>
                    <a:pt x="353" y="247"/>
                  </a:lnTo>
                  <a:lnTo>
                    <a:pt x="344" y="242"/>
                  </a:lnTo>
                  <a:lnTo>
                    <a:pt x="358" y="254"/>
                  </a:lnTo>
                  <a:lnTo>
                    <a:pt x="353" y="258"/>
                  </a:lnTo>
                  <a:lnTo>
                    <a:pt x="349" y="255"/>
                  </a:lnTo>
                  <a:lnTo>
                    <a:pt x="351" y="262"/>
                  </a:lnTo>
                  <a:lnTo>
                    <a:pt x="355" y="266"/>
                  </a:lnTo>
                  <a:lnTo>
                    <a:pt x="355" y="269"/>
                  </a:lnTo>
                  <a:lnTo>
                    <a:pt x="349" y="281"/>
                  </a:lnTo>
                  <a:lnTo>
                    <a:pt x="345" y="282"/>
                  </a:lnTo>
                  <a:lnTo>
                    <a:pt x="342" y="285"/>
                  </a:lnTo>
                  <a:lnTo>
                    <a:pt x="345" y="289"/>
                  </a:lnTo>
                  <a:lnTo>
                    <a:pt x="345" y="286"/>
                  </a:lnTo>
                  <a:lnTo>
                    <a:pt x="351" y="286"/>
                  </a:lnTo>
                  <a:lnTo>
                    <a:pt x="351" y="289"/>
                  </a:lnTo>
                  <a:lnTo>
                    <a:pt x="348" y="298"/>
                  </a:lnTo>
                  <a:lnTo>
                    <a:pt x="337" y="302"/>
                  </a:lnTo>
                  <a:lnTo>
                    <a:pt x="338" y="305"/>
                  </a:lnTo>
                  <a:lnTo>
                    <a:pt x="342" y="307"/>
                  </a:lnTo>
                  <a:lnTo>
                    <a:pt x="338" y="306"/>
                  </a:lnTo>
                  <a:lnTo>
                    <a:pt x="342" y="313"/>
                  </a:lnTo>
                  <a:lnTo>
                    <a:pt x="339" y="316"/>
                  </a:lnTo>
                  <a:lnTo>
                    <a:pt x="344" y="316"/>
                  </a:lnTo>
                  <a:lnTo>
                    <a:pt x="341" y="323"/>
                  </a:lnTo>
                  <a:lnTo>
                    <a:pt x="345" y="332"/>
                  </a:lnTo>
                  <a:lnTo>
                    <a:pt x="344" y="336"/>
                  </a:lnTo>
                  <a:lnTo>
                    <a:pt x="344" y="337"/>
                  </a:lnTo>
                  <a:lnTo>
                    <a:pt x="338" y="336"/>
                  </a:lnTo>
                  <a:lnTo>
                    <a:pt x="338" y="337"/>
                  </a:lnTo>
                  <a:lnTo>
                    <a:pt x="337" y="336"/>
                  </a:lnTo>
                  <a:lnTo>
                    <a:pt x="335" y="336"/>
                  </a:lnTo>
                  <a:lnTo>
                    <a:pt x="329" y="336"/>
                  </a:lnTo>
                  <a:lnTo>
                    <a:pt x="328" y="334"/>
                  </a:lnTo>
                  <a:lnTo>
                    <a:pt x="327" y="334"/>
                  </a:lnTo>
                  <a:lnTo>
                    <a:pt x="325" y="336"/>
                  </a:lnTo>
                  <a:lnTo>
                    <a:pt x="322" y="333"/>
                  </a:lnTo>
                  <a:lnTo>
                    <a:pt x="317" y="333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2" y="332"/>
                  </a:lnTo>
                  <a:lnTo>
                    <a:pt x="311" y="333"/>
                  </a:lnTo>
                  <a:lnTo>
                    <a:pt x="311" y="334"/>
                  </a:lnTo>
                  <a:lnTo>
                    <a:pt x="310" y="336"/>
                  </a:lnTo>
                  <a:lnTo>
                    <a:pt x="307" y="336"/>
                  </a:lnTo>
                  <a:lnTo>
                    <a:pt x="308" y="339"/>
                  </a:lnTo>
                  <a:lnTo>
                    <a:pt x="307" y="339"/>
                  </a:lnTo>
                  <a:lnTo>
                    <a:pt x="307" y="349"/>
                  </a:lnTo>
                  <a:lnTo>
                    <a:pt x="310" y="351"/>
                  </a:lnTo>
                  <a:lnTo>
                    <a:pt x="311" y="354"/>
                  </a:lnTo>
                  <a:lnTo>
                    <a:pt x="311" y="363"/>
                  </a:lnTo>
                  <a:lnTo>
                    <a:pt x="311" y="366"/>
                  </a:lnTo>
                  <a:lnTo>
                    <a:pt x="311" y="366"/>
                  </a:lnTo>
                  <a:lnTo>
                    <a:pt x="312" y="370"/>
                  </a:lnTo>
                  <a:lnTo>
                    <a:pt x="311" y="371"/>
                  </a:lnTo>
                  <a:lnTo>
                    <a:pt x="303" y="374"/>
                  </a:lnTo>
                  <a:lnTo>
                    <a:pt x="301" y="373"/>
                  </a:lnTo>
                  <a:lnTo>
                    <a:pt x="300" y="368"/>
                  </a:lnTo>
                  <a:lnTo>
                    <a:pt x="298" y="363"/>
                  </a:lnTo>
                  <a:lnTo>
                    <a:pt x="297" y="363"/>
                  </a:lnTo>
                  <a:lnTo>
                    <a:pt x="295" y="360"/>
                  </a:lnTo>
                  <a:lnTo>
                    <a:pt x="295" y="357"/>
                  </a:lnTo>
                  <a:lnTo>
                    <a:pt x="281" y="358"/>
                  </a:lnTo>
                  <a:lnTo>
                    <a:pt x="278" y="358"/>
                  </a:lnTo>
                  <a:lnTo>
                    <a:pt x="270" y="360"/>
                  </a:lnTo>
                  <a:lnTo>
                    <a:pt x="261" y="361"/>
                  </a:lnTo>
                  <a:lnTo>
                    <a:pt x="229" y="364"/>
                  </a:lnTo>
                  <a:lnTo>
                    <a:pt x="218" y="366"/>
                  </a:lnTo>
                  <a:lnTo>
                    <a:pt x="216" y="366"/>
                  </a:lnTo>
                  <a:lnTo>
                    <a:pt x="195" y="367"/>
                  </a:lnTo>
                  <a:lnTo>
                    <a:pt x="185" y="368"/>
                  </a:lnTo>
                  <a:lnTo>
                    <a:pt x="167" y="370"/>
                  </a:lnTo>
                  <a:lnTo>
                    <a:pt x="161" y="370"/>
                  </a:lnTo>
                  <a:lnTo>
                    <a:pt x="145" y="371"/>
                  </a:lnTo>
                  <a:lnTo>
                    <a:pt x="138" y="373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2" y="374"/>
                  </a:lnTo>
                  <a:lnTo>
                    <a:pt x="99" y="373"/>
                  </a:lnTo>
                  <a:lnTo>
                    <a:pt x="97" y="371"/>
                  </a:lnTo>
                  <a:lnTo>
                    <a:pt x="97" y="368"/>
                  </a:lnTo>
                  <a:lnTo>
                    <a:pt x="97" y="366"/>
                  </a:lnTo>
                  <a:lnTo>
                    <a:pt x="96" y="361"/>
                  </a:lnTo>
                  <a:lnTo>
                    <a:pt x="93" y="358"/>
                  </a:lnTo>
                  <a:lnTo>
                    <a:pt x="92" y="356"/>
                  </a:lnTo>
                  <a:lnTo>
                    <a:pt x="90" y="356"/>
                  </a:lnTo>
                  <a:lnTo>
                    <a:pt x="90" y="353"/>
                  </a:lnTo>
                  <a:lnTo>
                    <a:pt x="87" y="347"/>
                  </a:lnTo>
                  <a:lnTo>
                    <a:pt x="86" y="343"/>
                  </a:lnTo>
                  <a:lnTo>
                    <a:pt x="83" y="340"/>
                  </a:lnTo>
                  <a:lnTo>
                    <a:pt x="82" y="340"/>
                  </a:lnTo>
                  <a:lnTo>
                    <a:pt x="80" y="337"/>
                  </a:lnTo>
                  <a:lnTo>
                    <a:pt x="80" y="336"/>
                  </a:lnTo>
                  <a:lnTo>
                    <a:pt x="79" y="332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79" y="323"/>
                  </a:lnTo>
                  <a:lnTo>
                    <a:pt x="80" y="317"/>
                  </a:lnTo>
                  <a:lnTo>
                    <a:pt x="79" y="315"/>
                  </a:lnTo>
                  <a:lnTo>
                    <a:pt x="80" y="310"/>
                  </a:lnTo>
                  <a:lnTo>
                    <a:pt x="80" y="307"/>
                  </a:lnTo>
                  <a:lnTo>
                    <a:pt x="77" y="302"/>
                  </a:lnTo>
                  <a:lnTo>
                    <a:pt x="73" y="298"/>
                  </a:lnTo>
                  <a:lnTo>
                    <a:pt x="73" y="295"/>
                  </a:lnTo>
                  <a:lnTo>
                    <a:pt x="73" y="293"/>
                  </a:lnTo>
                  <a:lnTo>
                    <a:pt x="70" y="289"/>
                  </a:lnTo>
                  <a:moveTo>
                    <a:pt x="344" y="320"/>
                  </a:moveTo>
                  <a:lnTo>
                    <a:pt x="348" y="313"/>
                  </a:lnTo>
                  <a:lnTo>
                    <a:pt x="349" y="316"/>
                  </a:lnTo>
                  <a:lnTo>
                    <a:pt x="349" y="334"/>
                  </a:lnTo>
                  <a:lnTo>
                    <a:pt x="346" y="333"/>
                  </a:lnTo>
                  <a:lnTo>
                    <a:pt x="345" y="323"/>
                  </a:lnTo>
                  <a:lnTo>
                    <a:pt x="342" y="322"/>
                  </a:lnTo>
                  <a:lnTo>
                    <a:pt x="344" y="320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 noEditPoints="1"/>
            </p:cNvSpPr>
            <p:nvPr/>
          </p:nvSpPr>
          <p:spPr bwMode="auto">
            <a:xfrm>
              <a:off x="6431971" y="4399659"/>
              <a:ext cx="716384" cy="604713"/>
            </a:xfrm>
            <a:custGeom>
              <a:avLst/>
              <a:gdLst/>
              <a:ahLst/>
              <a:cxnLst>
                <a:cxn ang="0">
                  <a:pos x="129" y="170"/>
                </a:cxn>
                <a:cxn ang="0">
                  <a:pos x="125" y="166"/>
                </a:cxn>
                <a:cxn ang="0">
                  <a:pos x="122" y="163"/>
                </a:cxn>
                <a:cxn ang="0">
                  <a:pos x="119" y="160"/>
                </a:cxn>
                <a:cxn ang="0">
                  <a:pos x="116" y="156"/>
                </a:cxn>
                <a:cxn ang="0">
                  <a:pos x="115" y="150"/>
                </a:cxn>
                <a:cxn ang="0">
                  <a:pos x="106" y="146"/>
                </a:cxn>
                <a:cxn ang="0">
                  <a:pos x="96" y="142"/>
                </a:cxn>
                <a:cxn ang="0">
                  <a:pos x="88" y="130"/>
                </a:cxn>
                <a:cxn ang="0">
                  <a:pos x="79" y="126"/>
                </a:cxn>
                <a:cxn ang="0">
                  <a:pos x="68" y="119"/>
                </a:cxn>
                <a:cxn ang="0">
                  <a:pos x="61" y="112"/>
                </a:cxn>
                <a:cxn ang="0">
                  <a:pos x="47" y="98"/>
                </a:cxn>
                <a:cxn ang="0">
                  <a:pos x="40" y="86"/>
                </a:cxn>
                <a:cxn ang="0">
                  <a:pos x="28" y="79"/>
                </a:cxn>
                <a:cxn ang="0">
                  <a:pos x="19" y="76"/>
                </a:cxn>
                <a:cxn ang="0">
                  <a:pos x="9" y="71"/>
                </a:cxn>
                <a:cxn ang="0">
                  <a:pos x="0" y="62"/>
                </a:cxn>
                <a:cxn ang="0">
                  <a:pos x="4" y="55"/>
                </a:cxn>
                <a:cxn ang="0">
                  <a:pos x="6" y="51"/>
                </a:cxn>
                <a:cxn ang="0">
                  <a:pos x="7" y="48"/>
                </a:cxn>
                <a:cxn ang="0">
                  <a:pos x="11" y="44"/>
                </a:cxn>
                <a:cxn ang="0">
                  <a:pos x="11" y="41"/>
                </a:cxn>
                <a:cxn ang="0">
                  <a:pos x="19" y="34"/>
                </a:cxn>
                <a:cxn ang="0">
                  <a:pos x="40" y="24"/>
                </a:cxn>
                <a:cxn ang="0">
                  <a:pos x="50" y="18"/>
                </a:cxn>
                <a:cxn ang="0">
                  <a:pos x="60" y="14"/>
                </a:cxn>
                <a:cxn ang="0">
                  <a:pos x="67" y="11"/>
                </a:cxn>
                <a:cxn ang="0">
                  <a:pos x="101" y="7"/>
                </a:cxn>
                <a:cxn ang="0">
                  <a:pos x="150" y="1"/>
                </a:cxn>
                <a:cxn ang="0">
                  <a:pos x="159" y="3"/>
                </a:cxn>
                <a:cxn ang="0">
                  <a:pos x="173" y="24"/>
                </a:cxn>
                <a:cxn ang="0">
                  <a:pos x="248" y="10"/>
                </a:cxn>
                <a:cxn ang="0">
                  <a:pos x="299" y="42"/>
                </a:cxn>
                <a:cxn ang="0">
                  <a:pos x="340" y="74"/>
                </a:cxn>
                <a:cxn ang="0">
                  <a:pos x="310" y="126"/>
                </a:cxn>
                <a:cxn ang="0">
                  <a:pos x="309" y="142"/>
                </a:cxn>
                <a:cxn ang="0">
                  <a:pos x="297" y="154"/>
                </a:cxn>
                <a:cxn ang="0">
                  <a:pos x="286" y="167"/>
                </a:cxn>
                <a:cxn ang="0">
                  <a:pos x="266" y="174"/>
                </a:cxn>
                <a:cxn ang="0">
                  <a:pos x="269" y="184"/>
                </a:cxn>
                <a:cxn ang="0">
                  <a:pos x="245" y="208"/>
                </a:cxn>
                <a:cxn ang="0">
                  <a:pos x="237" y="210"/>
                </a:cxn>
                <a:cxn ang="0">
                  <a:pos x="220" y="212"/>
                </a:cxn>
                <a:cxn ang="0">
                  <a:pos x="237" y="227"/>
                </a:cxn>
                <a:cxn ang="0">
                  <a:pos x="210" y="218"/>
                </a:cxn>
                <a:cxn ang="0">
                  <a:pos x="210" y="225"/>
                </a:cxn>
                <a:cxn ang="0">
                  <a:pos x="193" y="252"/>
                </a:cxn>
                <a:cxn ang="0">
                  <a:pos x="190" y="239"/>
                </a:cxn>
                <a:cxn ang="0">
                  <a:pos x="184" y="232"/>
                </a:cxn>
                <a:cxn ang="0">
                  <a:pos x="179" y="219"/>
                </a:cxn>
                <a:cxn ang="0">
                  <a:pos x="170" y="217"/>
                </a:cxn>
                <a:cxn ang="0">
                  <a:pos x="167" y="215"/>
                </a:cxn>
                <a:cxn ang="0">
                  <a:pos x="163" y="208"/>
                </a:cxn>
                <a:cxn ang="0">
                  <a:pos x="160" y="201"/>
                </a:cxn>
                <a:cxn ang="0">
                  <a:pos x="160" y="197"/>
                </a:cxn>
                <a:cxn ang="0">
                  <a:pos x="156" y="193"/>
                </a:cxn>
                <a:cxn ang="0">
                  <a:pos x="153" y="187"/>
                </a:cxn>
                <a:cxn ang="0">
                  <a:pos x="149" y="181"/>
                </a:cxn>
                <a:cxn ang="0">
                  <a:pos x="136" y="177"/>
                </a:cxn>
                <a:cxn ang="0">
                  <a:pos x="215" y="235"/>
                </a:cxn>
                <a:cxn ang="0">
                  <a:pos x="215" y="235"/>
                </a:cxn>
              </a:cxnLst>
              <a:rect l="0" t="0" r="r" b="b"/>
              <a:pathLst>
                <a:path w="340" h="253">
                  <a:moveTo>
                    <a:pt x="132" y="171"/>
                  </a:moveTo>
                  <a:lnTo>
                    <a:pt x="130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8" y="168"/>
                  </a:lnTo>
                  <a:lnTo>
                    <a:pt x="125" y="168"/>
                  </a:lnTo>
                  <a:lnTo>
                    <a:pt x="125" y="167"/>
                  </a:lnTo>
                  <a:lnTo>
                    <a:pt x="125" y="166"/>
                  </a:lnTo>
                  <a:lnTo>
                    <a:pt x="126" y="166"/>
                  </a:lnTo>
                  <a:lnTo>
                    <a:pt x="123" y="164"/>
                  </a:lnTo>
                  <a:lnTo>
                    <a:pt x="125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0" y="161"/>
                  </a:lnTo>
                  <a:lnTo>
                    <a:pt x="119" y="161"/>
                  </a:lnTo>
                  <a:lnTo>
                    <a:pt x="119" y="160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16" y="153"/>
                  </a:lnTo>
                  <a:lnTo>
                    <a:pt x="116" y="151"/>
                  </a:lnTo>
                  <a:lnTo>
                    <a:pt x="115" y="150"/>
                  </a:lnTo>
                  <a:lnTo>
                    <a:pt x="112" y="149"/>
                  </a:lnTo>
                  <a:lnTo>
                    <a:pt x="111" y="147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5" y="143"/>
                  </a:lnTo>
                  <a:lnTo>
                    <a:pt x="101" y="143"/>
                  </a:lnTo>
                  <a:lnTo>
                    <a:pt x="99" y="143"/>
                  </a:lnTo>
                  <a:lnTo>
                    <a:pt x="96" y="142"/>
                  </a:lnTo>
                  <a:lnTo>
                    <a:pt x="95" y="142"/>
                  </a:lnTo>
                  <a:lnTo>
                    <a:pt x="92" y="136"/>
                  </a:lnTo>
                  <a:lnTo>
                    <a:pt x="91" y="136"/>
                  </a:lnTo>
                  <a:lnTo>
                    <a:pt x="88" y="130"/>
                  </a:lnTo>
                  <a:lnTo>
                    <a:pt x="85" y="129"/>
                  </a:lnTo>
                  <a:lnTo>
                    <a:pt x="84" y="127"/>
                  </a:lnTo>
                  <a:lnTo>
                    <a:pt x="81" y="126"/>
                  </a:lnTo>
                  <a:lnTo>
                    <a:pt x="79" y="126"/>
                  </a:lnTo>
                  <a:lnTo>
                    <a:pt x="78" y="125"/>
                  </a:lnTo>
                  <a:lnTo>
                    <a:pt x="75" y="125"/>
                  </a:lnTo>
                  <a:lnTo>
                    <a:pt x="72" y="123"/>
                  </a:lnTo>
                  <a:lnTo>
                    <a:pt x="68" y="119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55" y="106"/>
                  </a:lnTo>
                  <a:lnTo>
                    <a:pt x="50" y="102"/>
                  </a:lnTo>
                  <a:lnTo>
                    <a:pt x="48" y="99"/>
                  </a:lnTo>
                  <a:lnTo>
                    <a:pt x="47" y="98"/>
                  </a:lnTo>
                  <a:lnTo>
                    <a:pt x="45" y="93"/>
                  </a:lnTo>
                  <a:lnTo>
                    <a:pt x="44" y="92"/>
                  </a:lnTo>
                  <a:lnTo>
                    <a:pt x="43" y="89"/>
                  </a:lnTo>
                  <a:lnTo>
                    <a:pt x="40" y="86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4" y="79"/>
                  </a:lnTo>
                  <a:lnTo>
                    <a:pt x="28" y="79"/>
                  </a:lnTo>
                  <a:lnTo>
                    <a:pt x="27" y="81"/>
                  </a:lnTo>
                  <a:lnTo>
                    <a:pt x="23" y="79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7" y="74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9" y="71"/>
                  </a:lnTo>
                  <a:lnTo>
                    <a:pt x="4" y="68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4"/>
                  </a:lnTo>
                  <a:lnTo>
                    <a:pt x="27" y="31"/>
                  </a:lnTo>
                  <a:lnTo>
                    <a:pt x="34" y="27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86" y="8"/>
                  </a:lnTo>
                  <a:lnTo>
                    <a:pt x="94" y="8"/>
                  </a:lnTo>
                  <a:lnTo>
                    <a:pt x="101" y="7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50" y="0"/>
                  </a:lnTo>
                  <a:lnTo>
                    <a:pt x="150" y="1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53" y="10"/>
                  </a:lnTo>
                  <a:lnTo>
                    <a:pt x="159" y="3"/>
                  </a:lnTo>
                  <a:lnTo>
                    <a:pt x="162" y="6"/>
                  </a:lnTo>
                  <a:lnTo>
                    <a:pt x="167" y="10"/>
                  </a:lnTo>
                  <a:lnTo>
                    <a:pt x="171" y="14"/>
                  </a:lnTo>
                  <a:lnTo>
                    <a:pt x="173" y="24"/>
                  </a:lnTo>
                  <a:lnTo>
                    <a:pt x="188" y="21"/>
                  </a:lnTo>
                  <a:lnTo>
                    <a:pt x="205" y="18"/>
                  </a:lnTo>
                  <a:lnTo>
                    <a:pt x="232" y="14"/>
                  </a:lnTo>
                  <a:lnTo>
                    <a:pt x="248" y="10"/>
                  </a:lnTo>
                  <a:lnTo>
                    <a:pt x="249" y="11"/>
                  </a:lnTo>
                  <a:lnTo>
                    <a:pt x="266" y="21"/>
                  </a:lnTo>
                  <a:lnTo>
                    <a:pt x="268" y="23"/>
                  </a:lnTo>
                  <a:lnTo>
                    <a:pt x="299" y="42"/>
                  </a:lnTo>
                  <a:lnTo>
                    <a:pt x="333" y="67"/>
                  </a:lnTo>
                  <a:lnTo>
                    <a:pt x="340" y="71"/>
                  </a:lnTo>
                  <a:lnTo>
                    <a:pt x="337" y="72"/>
                  </a:lnTo>
                  <a:lnTo>
                    <a:pt x="340" y="74"/>
                  </a:lnTo>
                  <a:lnTo>
                    <a:pt x="324" y="88"/>
                  </a:lnTo>
                  <a:lnTo>
                    <a:pt x="316" y="102"/>
                  </a:lnTo>
                  <a:lnTo>
                    <a:pt x="310" y="116"/>
                  </a:lnTo>
                  <a:lnTo>
                    <a:pt x="310" y="126"/>
                  </a:lnTo>
                  <a:lnTo>
                    <a:pt x="310" y="123"/>
                  </a:lnTo>
                  <a:lnTo>
                    <a:pt x="303" y="129"/>
                  </a:lnTo>
                  <a:lnTo>
                    <a:pt x="309" y="137"/>
                  </a:lnTo>
                  <a:lnTo>
                    <a:pt x="309" y="142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5" y="144"/>
                  </a:lnTo>
                  <a:lnTo>
                    <a:pt x="297" y="154"/>
                  </a:lnTo>
                  <a:lnTo>
                    <a:pt x="286" y="157"/>
                  </a:lnTo>
                  <a:lnTo>
                    <a:pt x="283" y="160"/>
                  </a:lnTo>
                  <a:lnTo>
                    <a:pt x="288" y="164"/>
                  </a:lnTo>
                  <a:lnTo>
                    <a:pt x="286" y="167"/>
                  </a:lnTo>
                  <a:lnTo>
                    <a:pt x="278" y="177"/>
                  </a:lnTo>
                  <a:lnTo>
                    <a:pt x="266" y="180"/>
                  </a:lnTo>
                  <a:lnTo>
                    <a:pt x="272" y="167"/>
                  </a:lnTo>
                  <a:lnTo>
                    <a:pt x="266" y="174"/>
                  </a:lnTo>
                  <a:lnTo>
                    <a:pt x="263" y="170"/>
                  </a:lnTo>
                  <a:lnTo>
                    <a:pt x="261" y="171"/>
                  </a:lnTo>
                  <a:lnTo>
                    <a:pt x="263" y="178"/>
                  </a:lnTo>
                  <a:lnTo>
                    <a:pt x="269" y="184"/>
                  </a:lnTo>
                  <a:lnTo>
                    <a:pt x="269" y="188"/>
                  </a:lnTo>
                  <a:lnTo>
                    <a:pt x="263" y="197"/>
                  </a:lnTo>
                  <a:lnTo>
                    <a:pt x="249" y="202"/>
                  </a:lnTo>
                  <a:lnTo>
                    <a:pt x="245" y="208"/>
                  </a:lnTo>
                  <a:lnTo>
                    <a:pt x="241" y="210"/>
                  </a:lnTo>
                  <a:lnTo>
                    <a:pt x="235" y="198"/>
                  </a:lnTo>
                  <a:lnTo>
                    <a:pt x="234" y="197"/>
                  </a:lnTo>
                  <a:lnTo>
                    <a:pt x="237" y="210"/>
                  </a:lnTo>
                  <a:lnTo>
                    <a:pt x="231" y="211"/>
                  </a:lnTo>
                  <a:lnTo>
                    <a:pt x="225" y="208"/>
                  </a:lnTo>
                  <a:lnTo>
                    <a:pt x="228" y="212"/>
                  </a:lnTo>
                  <a:lnTo>
                    <a:pt x="220" y="212"/>
                  </a:lnTo>
                  <a:lnTo>
                    <a:pt x="220" y="214"/>
                  </a:lnTo>
                  <a:lnTo>
                    <a:pt x="232" y="218"/>
                  </a:lnTo>
                  <a:lnTo>
                    <a:pt x="237" y="222"/>
                  </a:lnTo>
                  <a:lnTo>
                    <a:pt x="237" y="227"/>
                  </a:lnTo>
                  <a:lnTo>
                    <a:pt x="225" y="232"/>
                  </a:lnTo>
                  <a:lnTo>
                    <a:pt x="221" y="232"/>
                  </a:lnTo>
                  <a:lnTo>
                    <a:pt x="215" y="227"/>
                  </a:lnTo>
                  <a:lnTo>
                    <a:pt x="210" y="218"/>
                  </a:lnTo>
                  <a:lnTo>
                    <a:pt x="210" y="215"/>
                  </a:lnTo>
                  <a:lnTo>
                    <a:pt x="207" y="215"/>
                  </a:lnTo>
                  <a:lnTo>
                    <a:pt x="204" y="214"/>
                  </a:lnTo>
                  <a:lnTo>
                    <a:pt x="210" y="225"/>
                  </a:lnTo>
                  <a:lnTo>
                    <a:pt x="215" y="236"/>
                  </a:lnTo>
                  <a:lnTo>
                    <a:pt x="210" y="253"/>
                  </a:lnTo>
                  <a:lnTo>
                    <a:pt x="194" y="253"/>
                  </a:lnTo>
                  <a:lnTo>
                    <a:pt x="193" y="252"/>
                  </a:lnTo>
                  <a:lnTo>
                    <a:pt x="193" y="246"/>
                  </a:lnTo>
                  <a:lnTo>
                    <a:pt x="190" y="244"/>
                  </a:lnTo>
                  <a:lnTo>
                    <a:pt x="188" y="241"/>
                  </a:lnTo>
                  <a:lnTo>
                    <a:pt x="190" y="239"/>
                  </a:lnTo>
                  <a:lnTo>
                    <a:pt x="188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4" y="232"/>
                  </a:lnTo>
                  <a:lnTo>
                    <a:pt x="184" y="231"/>
                  </a:lnTo>
                  <a:lnTo>
                    <a:pt x="183" y="228"/>
                  </a:lnTo>
                  <a:lnTo>
                    <a:pt x="183" y="224"/>
                  </a:lnTo>
                  <a:lnTo>
                    <a:pt x="179" y="219"/>
                  </a:lnTo>
                  <a:lnTo>
                    <a:pt x="176" y="219"/>
                  </a:lnTo>
                  <a:lnTo>
                    <a:pt x="176" y="218"/>
                  </a:lnTo>
                  <a:lnTo>
                    <a:pt x="173" y="217"/>
                  </a:lnTo>
                  <a:lnTo>
                    <a:pt x="170" y="217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67" y="215"/>
                  </a:lnTo>
                  <a:lnTo>
                    <a:pt x="164" y="214"/>
                  </a:lnTo>
                  <a:lnTo>
                    <a:pt x="164" y="211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4"/>
                  </a:lnTo>
                  <a:lnTo>
                    <a:pt x="162" y="204"/>
                  </a:lnTo>
                  <a:lnTo>
                    <a:pt x="162" y="202"/>
                  </a:lnTo>
                  <a:lnTo>
                    <a:pt x="160" y="201"/>
                  </a:lnTo>
                  <a:lnTo>
                    <a:pt x="162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3" y="188"/>
                  </a:lnTo>
                  <a:lnTo>
                    <a:pt x="153" y="188"/>
                  </a:lnTo>
                  <a:lnTo>
                    <a:pt x="153" y="187"/>
                  </a:lnTo>
                  <a:lnTo>
                    <a:pt x="153" y="184"/>
                  </a:lnTo>
                  <a:lnTo>
                    <a:pt x="152" y="183"/>
                  </a:lnTo>
                  <a:lnTo>
                    <a:pt x="150" y="181"/>
                  </a:lnTo>
                  <a:lnTo>
                    <a:pt x="149" y="181"/>
                  </a:lnTo>
                  <a:lnTo>
                    <a:pt x="147" y="180"/>
                  </a:lnTo>
                  <a:lnTo>
                    <a:pt x="145" y="180"/>
                  </a:lnTo>
                  <a:lnTo>
                    <a:pt x="143" y="178"/>
                  </a:lnTo>
                  <a:lnTo>
                    <a:pt x="136" y="177"/>
                  </a:lnTo>
                  <a:lnTo>
                    <a:pt x="133" y="176"/>
                  </a:lnTo>
                  <a:lnTo>
                    <a:pt x="132" y="173"/>
                  </a:lnTo>
                  <a:lnTo>
                    <a:pt x="132" y="171"/>
                  </a:lnTo>
                  <a:close/>
                  <a:moveTo>
                    <a:pt x="215" y="235"/>
                  </a:moveTo>
                  <a:lnTo>
                    <a:pt x="218" y="234"/>
                  </a:lnTo>
                  <a:lnTo>
                    <a:pt x="222" y="238"/>
                  </a:lnTo>
                  <a:lnTo>
                    <a:pt x="214" y="249"/>
                  </a:lnTo>
                  <a:lnTo>
                    <a:pt x="215" y="2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 noEditPoints="1"/>
            </p:cNvSpPr>
            <p:nvPr/>
          </p:nvSpPr>
          <p:spPr bwMode="auto">
            <a:xfrm>
              <a:off x="6431971" y="4399659"/>
              <a:ext cx="716384" cy="604713"/>
            </a:xfrm>
            <a:custGeom>
              <a:avLst/>
              <a:gdLst/>
              <a:ahLst/>
              <a:cxnLst>
                <a:cxn ang="0">
                  <a:pos x="129" y="170"/>
                </a:cxn>
                <a:cxn ang="0">
                  <a:pos x="125" y="166"/>
                </a:cxn>
                <a:cxn ang="0">
                  <a:pos x="122" y="163"/>
                </a:cxn>
                <a:cxn ang="0">
                  <a:pos x="119" y="160"/>
                </a:cxn>
                <a:cxn ang="0">
                  <a:pos x="116" y="156"/>
                </a:cxn>
                <a:cxn ang="0">
                  <a:pos x="115" y="150"/>
                </a:cxn>
                <a:cxn ang="0">
                  <a:pos x="106" y="146"/>
                </a:cxn>
                <a:cxn ang="0">
                  <a:pos x="96" y="142"/>
                </a:cxn>
                <a:cxn ang="0">
                  <a:pos x="88" y="130"/>
                </a:cxn>
                <a:cxn ang="0">
                  <a:pos x="79" y="126"/>
                </a:cxn>
                <a:cxn ang="0">
                  <a:pos x="68" y="119"/>
                </a:cxn>
                <a:cxn ang="0">
                  <a:pos x="61" y="112"/>
                </a:cxn>
                <a:cxn ang="0">
                  <a:pos x="47" y="98"/>
                </a:cxn>
                <a:cxn ang="0">
                  <a:pos x="40" y="86"/>
                </a:cxn>
                <a:cxn ang="0">
                  <a:pos x="28" y="79"/>
                </a:cxn>
                <a:cxn ang="0">
                  <a:pos x="19" y="76"/>
                </a:cxn>
                <a:cxn ang="0">
                  <a:pos x="9" y="71"/>
                </a:cxn>
                <a:cxn ang="0">
                  <a:pos x="0" y="62"/>
                </a:cxn>
                <a:cxn ang="0">
                  <a:pos x="4" y="55"/>
                </a:cxn>
                <a:cxn ang="0">
                  <a:pos x="6" y="51"/>
                </a:cxn>
                <a:cxn ang="0">
                  <a:pos x="7" y="48"/>
                </a:cxn>
                <a:cxn ang="0">
                  <a:pos x="11" y="44"/>
                </a:cxn>
                <a:cxn ang="0">
                  <a:pos x="11" y="41"/>
                </a:cxn>
                <a:cxn ang="0">
                  <a:pos x="19" y="34"/>
                </a:cxn>
                <a:cxn ang="0">
                  <a:pos x="40" y="24"/>
                </a:cxn>
                <a:cxn ang="0">
                  <a:pos x="50" y="18"/>
                </a:cxn>
                <a:cxn ang="0">
                  <a:pos x="60" y="14"/>
                </a:cxn>
                <a:cxn ang="0">
                  <a:pos x="67" y="11"/>
                </a:cxn>
                <a:cxn ang="0">
                  <a:pos x="101" y="7"/>
                </a:cxn>
                <a:cxn ang="0">
                  <a:pos x="150" y="1"/>
                </a:cxn>
                <a:cxn ang="0">
                  <a:pos x="159" y="3"/>
                </a:cxn>
                <a:cxn ang="0">
                  <a:pos x="173" y="24"/>
                </a:cxn>
                <a:cxn ang="0">
                  <a:pos x="248" y="10"/>
                </a:cxn>
                <a:cxn ang="0">
                  <a:pos x="299" y="42"/>
                </a:cxn>
                <a:cxn ang="0">
                  <a:pos x="340" y="74"/>
                </a:cxn>
                <a:cxn ang="0">
                  <a:pos x="310" y="126"/>
                </a:cxn>
                <a:cxn ang="0">
                  <a:pos x="309" y="142"/>
                </a:cxn>
                <a:cxn ang="0">
                  <a:pos x="297" y="154"/>
                </a:cxn>
                <a:cxn ang="0">
                  <a:pos x="286" y="167"/>
                </a:cxn>
                <a:cxn ang="0">
                  <a:pos x="266" y="174"/>
                </a:cxn>
                <a:cxn ang="0">
                  <a:pos x="269" y="184"/>
                </a:cxn>
                <a:cxn ang="0">
                  <a:pos x="245" y="208"/>
                </a:cxn>
                <a:cxn ang="0">
                  <a:pos x="237" y="210"/>
                </a:cxn>
                <a:cxn ang="0">
                  <a:pos x="220" y="212"/>
                </a:cxn>
                <a:cxn ang="0">
                  <a:pos x="237" y="227"/>
                </a:cxn>
                <a:cxn ang="0">
                  <a:pos x="210" y="218"/>
                </a:cxn>
                <a:cxn ang="0">
                  <a:pos x="210" y="225"/>
                </a:cxn>
                <a:cxn ang="0">
                  <a:pos x="193" y="252"/>
                </a:cxn>
                <a:cxn ang="0">
                  <a:pos x="190" y="239"/>
                </a:cxn>
                <a:cxn ang="0">
                  <a:pos x="184" y="232"/>
                </a:cxn>
                <a:cxn ang="0">
                  <a:pos x="179" y="219"/>
                </a:cxn>
                <a:cxn ang="0">
                  <a:pos x="170" y="217"/>
                </a:cxn>
                <a:cxn ang="0">
                  <a:pos x="167" y="215"/>
                </a:cxn>
                <a:cxn ang="0">
                  <a:pos x="163" y="208"/>
                </a:cxn>
                <a:cxn ang="0">
                  <a:pos x="160" y="201"/>
                </a:cxn>
                <a:cxn ang="0">
                  <a:pos x="160" y="197"/>
                </a:cxn>
                <a:cxn ang="0">
                  <a:pos x="156" y="193"/>
                </a:cxn>
                <a:cxn ang="0">
                  <a:pos x="153" y="187"/>
                </a:cxn>
                <a:cxn ang="0">
                  <a:pos x="149" y="181"/>
                </a:cxn>
                <a:cxn ang="0">
                  <a:pos x="136" y="177"/>
                </a:cxn>
                <a:cxn ang="0">
                  <a:pos x="130" y="170"/>
                </a:cxn>
                <a:cxn ang="0">
                  <a:pos x="214" y="249"/>
                </a:cxn>
              </a:cxnLst>
              <a:rect l="0" t="0" r="r" b="b"/>
              <a:pathLst>
                <a:path w="340" h="253">
                  <a:moveTo>
                    <a:pt x="130" y="170"/>
                  </a:moveTo>
                  <a:lnTo>
                    <a:pt x="130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8" y="168"/>
                  </a:lnTo>
                  <a:lnTo>
                    <a:pt x="125" y="168"/>
                  </a:lnTo>
                  <a:lnTo>
                    <a:pt x="125" y="167"/>
                  </a:lnTo>
                  <a:lnTo>
                    <a:pt x="125" y="166"/>
                  </a:lnTo>
                  <a:lnTo>
                    <a:pt x="126" y="166"/>
                  </a:lnTo>
                  <a:lnTo>
                    <a:pt x="123" y="164"/>
                  </a:lnTo>
                  <a:lnTo>
                    <a:pt x="125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0" y="161"/>
                  </a:lnTo>
                  <a:lnTo>
                    <a:pt x="119" y="161"/>
                  </a:lnTo>
                  <a:lnTo>
                    <a:pt x="119" y="160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8" y="159"/>
                  </a:lnTo>
                  <a:lnTo>
                    <a:pt x="116" y="156"/>
                  </a:lnTo>
                  <a:lnTo>
                    <a:pt x="118" y="154"/>
                  </a:lnTo>
                  <a:lnTo>
                    <a:pt x="116" y="153"/>
                  </a:lnTo>
                  <a:lnTo>
                    <a:pt x="116" y="151"/>
                  </a:lnTo>
                  <a:lnTo>
                    <a:pt x="115" y="150"/>
                  </a:lnTo>
                  <a:lnTo>
                    <a:pt x="112" y="149"/>
                  </a:lnTo>
                  <a:lnTo>
                    <a:pt x="111" y="147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5" y="143"/>
                  </a:lnTo>
                  <a:lnTo>
                    <a:pt x="101" y="143"/>
                  </a:lnTo>
                  <a:lnTo>
                    <a:pt x="99" y="143"/>
                  </a:lnTo>
                  <a:lnTo>
                    <a:pt x="96" y="142"/>
                  </a:lnTo>
                  <a:lnTo>
                    <a:pt x="95" y="142"/>
                  </a:lnTo>
                  <a:lnTo>
                    <a:pt x="92" y="136"/>
                  </a:lnTo>
                  <a:lnTo>
                    <a:pt x="91" y="136"/>
                  </a:lnTo>
                  <a:lnTo>
                    <a:pt x="88" y="130"/>
                  </a:lnTo>
                  <a:lnTo>
                    <a:pt x="85" y="129"/>
                  </a:lnTo>
                  <a:lnTo>
                    <a:pt x="84" y="127"/>
                  </a:lnTo>
                  <a:lnTo>
                    <a:pt x="81" y="126"/>
                  </a:lnTo>
                  <a:lnTo>
                    <a:pt x="79" y="126"/>
                  </a:lnTo>
                  <a:lnTo>
                    <a:pt x="78" y="125"/>
                  </a:lnTo>
                  <a:lnTo>
                    <a:pt x="75" y="125"/>
                  </a:lnTo>
                  <a:lnTo>
                    <a:pt x="72" y="123"/>
                  </a:lnTo>
                  <a:lnTo>
                    <a:pt x="68" y="119"/>
                  </a:lnTo>
                  <a:lnTo>
                    <a:pt x="64" y="117"/>
                  </a:lnTo>
                  <a:lnTo>
                    <a:pt x="64" y="117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55" y="106"/>
                  </a:lnTo>
                  <a:lnTo>
                    <a:pt x="50" y="102"/>
                  </a:lnTo>
                  <a:lnTo>
                    <a:pt x="48" y="99"/>
                  </a:lnTo>
                  <a:lnTo>
                    <a:pt x="47" y="98"/>
                  </a:lnTo>
                  <a:lnTo>
                    <a:pt x="45" y="93"/>
                  </a:lnTo>
                  <a:lnTo>
                    <a:pt x="44" y="92"/>
                  </a:lnTo>
                  <a:lnTo>
                    <a:pt x="43" y="89"/>
                  </a:lnTo>
                  <a:lnTo>
                    <a:pt x="40" y="86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4" y="79"/>
                  </a:lnTo>
                  <a:lnTo>
                    <a:pt x="28" y="79"/>
                  </a:lnTo>
                  <a:lnTo>
                    <a:pt x="27" y="81"/>
                  </a:lnTo>
                  <a:lnTo>
                    <a:pt x="23" y="79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7" y="74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9" y="71"/>
                  </a:lnTo>
                  <a:lnTo>
                    <a:pt x="4" y="68"/>
                  </a:lnTo>
                  <a:lnTo>
                    <a:pt x="2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2" y="57"/>
                  </a:lnTo>
                  <a:lnTo>
                    <a:pt x="4" y="5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1"/>
                  </a:lnTo>
                  <a:lnTo>
                    <a:pt x="4" y="50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9" y="34"/>
                  </a:lnTo>
                  <a:lnTo>
                    <a:pt x="27" y="31"/>
                  </a:lnTo>
                  <a:lnTo>
                    <a:pt x="34" y="27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7" y="18"/>
                  </a:lnTo>
                  <a:lnTo>
                    <a:pt x="50" y="18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86" y="8"/>
                  </a:lnTo>
                  <a:lnTo>
                    <a:pt x="94" y="8"/>
                  </a:lnTo>
                  <a:lnTo>
                    <a:pt x="101" y="7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50" y="0"/>
                  </a:lnTo>
                  <a:lnTo>
                    <a:pt x="150" y="1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53" y="10"/>
                  </a:lnTo>
                  <a:lnTo>
                    <a:pt x="159" y="3"/>
                  </a:lnTo>
                  <a:lnTo>
                    <a:pt x="162" y="6"/>
                  </a:lnTo>
                  <a:lnTo>
                    <a:pt x="167" y="10"/>
                  </a:lnTo>
                  <a:lnTo>
                    <a:pt x="171" y="14"/>
                  </a:lnTo>
                  <a:lnTo>
                    <a:pt x="173" y="24"/>
                  </a:lnTo>
                  <a:lnTo>
                    <a:pt x="188" y="21"/>
                  </a:lnTo>
                  <a:lnTo>
                    <a:pt x="205" y="18"/>
                  </a:lnTo>
                  <a:lnTo>
                    <a:pt x="232" y="14"/>
                  </a:lnTo>
                  <a:lnTo>
                    <a:pt x="248" y="10"/>
                  </a:lnTo>
                  <a:lnTo>
                    <a:pt x="249" y="11"/>
                  </a:lnTo>
                  <a:lnTo>
                    <a:pt x="266" y="21"/>
                  </a:lnTo>
                  <a:lnTo>
                    <a:pt x="268" y="23"/>
                  </a:lnTo>
                  <a:lnTo>
                    <a:pt x="299" y="42"/>
                  </a:lnTo>
                  <a:lnTo>
                    <a:pt x="333" y="67"/>
                  </a:lnTo>
                  <a:lnTo>
                    <a:pt x="340" y="71"/>
                  </a:lnTo>
                  <a:lnTo>
                    <a:pt x="337" y="72"/>
                  </a:lnTo>
                  <a:lnTo>
                    <a:pt x="340" y="74"/>
                  </a:lnTo>
                  <a:lnTo>
                    <a:pt x="324" y="88"/>
                  </a:lnTo>
                  <a:lnTo>
                    <a:pt x="316" y="102"/>
                  </a:lnTo>
                  <a:lnTo>
                    <a:pt x="310" y="116"/>
                  </a:lnTo>
                  <a:lnTo>
                    <a:pt x="310" y="126"/>
                  </a:lnTo>
                  <a:lnTo>
                    <a:pt x="310" y="123"/>
                  </a:lnTo>
                  <a:lnTo>
                    <a:pt x="303" y="129"/>
                  </a:lnTo>
                  <a:lnTo>
                    <a:pt x="309" y="137"/>
                  </a:lnTo>
                  <a:lnTo>
                    <a:pt x="309" y="142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5" y="144"/>
                  </a:lnTo>
                  <a:lnTo>
                    <a:pt x="297" y="154"/>
                  </a:lnTo>
                  <a:lnTo>
                    <a:pt x="286" y="157"/>
                  </a:lnTo>
                  <a:lnTo>
                    <a:pt x="283" y="160"/>
                  </a:lnTo>
                  <a:lnTo>
                    <a:pt x="288" y="164"/>
                  </a:lnTo>
                  <a:lnTo>
                    <a:pt x="286" y="167"/>
                  </a:lnTo>
                  <a:lnTo>
                    <a:pt x="278" y="177"/>
                  </a:lnTo>
                  <a:lnTo>
                    <a:pt x="266" y="180"/>
                  </a:lnTo>
                  <a:lnTo>
                    <a:pt x="272" y="167"/>
                  </a:lnTo>
                  <a:lnTo>
                    <a:pt x="266" y="174"/>
                  </a:lnTo>
                  <a:lnTo>
                    <a:pt x="263" y="170"/>
                  </a:lnTo>
                  <a:lnTo>
                    <a:pt x="261" y="171"/>
                  </a:lnTo>
                  <a:lnTo>
                    <a:pt x="263" y="178"/>
                  </a:lnTo>
                  <a:lnTo>
                    <a:pt x="269" y="184"/>
                  </a:lnTo>
                  <a:lnTo>
                    <a:pt x="269" y="188"/>
                  </a:lnTo>
                  <a:lnTo>
                    <a:pt x="263" y="197"/>
                  </a:lnTo>
                  <a:lnTo>
                    <a:pt x="249" y="202"/>
                  </a:lnTo>
                  <a:lnTo>
                    <a:pt x="245" y="208"/>
                  </a:lnTo>
                  <a:lnTo>
                    <a:pt x="241" y="210"/>
                  </a:lnTo>
                  <a:lnTo>
                    <a:pt x="235" y="198"/>
                  </a:lnTo>
                  <a:lnTo>
                    <a:pt x="234" y="197"/>
                  </a:lnTo>
                  <a:lnTo>
                    <a:pt x="237" y="210"/>
                  </a:lnTo>
                  <a:lnTo>
                    <a:pt x="231" y="211"/>
                  </a:lnTo>
                  <a:lnTo>
                    <a:pt x="225" y="208"/>
                  </a:lnTo>
                  <a:lnTo>
                    <a:pt x="228" y="212"/>
                  </a:lnTo>
                  <a:lnTo>
                    <a:pt x="220" y="212"/>
                  </a:lnTo>
                  <a:lnTo>
                    <a:pt x="220" y="214"/>
                  </a:lnTo>
                  <a:lnTo>
                    <a:pt x="232" y="218"/>
                  </a:lnTo>
                  <a:lnTo>
                    <a:pt x="237" y="222"/>
                  </a:lnTo>
                  <a:lnTo>
                    <a:pt x="237" y="227"/>
                  </a:lnTo>
                  <a:lnTo>
                    <a:pt x="225" y="232"/>
                  </a:lnTo>
                  <a:lnTo>
                    <a:pt x="221" y="232"/>
                  </a:lnTo>
                  <a:lnTo>
                    <a:pt x="215" y="227"/>
                  </a:lnTo>
                  <a:lnTo>
                    <a:pt x="210" y="218"/>
                  </a:lnTo>
                  <a:lnTo>
                    <a:pt x="210" y="215"/>
                  </a:lnTo>
                  <a:lnTo>
                    <a:pt x="207" y="215"/>
                  </a:lnTo>
                  <a:lnTo>
                    <a:pt x="204" y="214"/>
                  </a:lnTo>
                  <a:lnTo>
                    <a:pt x="210" y="225"/>
                  </a:lnTo>
                  <a:lnTo>
                    <a:pt x="215" y="236"/>
                  </a:lnTo>
                  <a:lnTo>
                    <a:pt x="210" y="253"/>
                  </a:lnTo>
                  <a:lnTo>
                    <a:pt x="194" y="253"/>
                  </a:lnTo>
                  <a:lnTo>
                    <a:pt x="193" y="252"/>
                  </a:lnTo>
                  <a:lnTo>
                    <a:pt x="193" y="246"/>
                  </a:lnTo>
                  <a:lnTo>
                    <a:pt x="190" y="244"/>
                  </a:lnTo>
                  <a:lnTo>
                    <a:pt x="188" y="241"/>
                  </a:lnTo>
                  <a:lnTo>
                    <a:pt x="190" y="239"/>
                  </a:lnTo>
                  <a:lnTo>
                    <a:pt x="188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4" y="232"/>
                  </a:lnTo>
                  <a:lnTo>
                    <a:pt x="184" y="231"/>
                  </a:lnTo>
                  <a:lnTo>
                    <a:pt x="183" y="228"/>
                  </a:lnTo>
                  <a:lnTo>
                    <a:pt x="183" y="224"/>
                  </a:lnTo>
                  <a:lnTo>
                    <a:pt x="179" y="219"/>
                  </a:lnTo>
                  <a:lnTo>
                    <a:pt x="176" y="219"/>
                  </a:lnTo>
                  <a:lnTo>
                    <a:pt x="176" y="218"/>
                  </a:lnTo>
                  <a:lnTo>
                    <a:pt x="173" y="217"/>
                  </a:lnTo>
                  <a:lnTo>
                    <a:pt x="170" y="217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69" y="217"/>
                  </a:lnTo>
                  <a:lnTo>
                    <a:pt x="167" y="215"/>
                  </a:lnTo>
                  <a:lnTo>
                    <a:pt x="164" y="214"/>
                  </a:lnTo>
                  <a:lnTo>
                    <a:pt x="164" y="211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4"/>
                  </a:lnTo>
                  <a:lnTo>
                    <a:pt x="162" y="204"/>
                  </a:lnTo>
                  <a:lnTo>
                    <a:pt x="162" y="202"/>
                  </a:lnTo>
                  <a:lnTo>
                    <a:pt x="160" y="201"/>
                  </a:lnTo>
                  <a:lnTo>
                    <a:pt x="162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57" y="194"/>
                  </a:lnTo>
                  <a:lnTo>
                    <a:pt x="156" y="194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3" y="188"/>
                  </a:lnTo>
                  <a:lnTo>
                    <a:pt x="153" y="188"/>
                  </a:lnTo>
                  <a:lnTo>
                    <a:pt x="153" y="187"/>
                  </a:lnTo>
                  <a:lnTo>
                    <a:pt x="153" y="184"/>
                  </a:lnTo>
                  <a:lnTo>
                    <a:pt x="152" y="183"/>
                  </a:lnTo>
                  <a:lnTo>
                    <a:pt x="150" y="181"/>
                  </a:lnTo>
                  <a:lnTo>
                    <a:pt x="149" y="181"/>
                  </a:lnTo>
                  <a:lnTo>
                    <a:pt x="147" y="180"/>
                  </a:lnTo>
                  <a:lnTo>
                    <a:pt x="145" y="180"/>
                  </a:lnTo>
                  <a:lnTo>
                    <a:pt x="143" y="178"/>
                  </a:lnTo>
                  <a:lnTo>
                    <a:pt x="136" y="177"/>
                  </a:lnTo>
                  <a:lnTo>
                    <a:pt x="133" y="176"/>
                  </a:lnTo>
                  <a:lnTo>
                    <a:pt x="132" y="173"/>
                  </a:lnTo>
                  <a:lnTo>
                    <a:pt x="132" y="171"/>
                  </a:lnTo>
                  <a:lnTo>
                    <a:pt x="130" y="170"/>
                  </a:lnTo>
                  <a:moveTo>
                    <a:pt x="217" y="235"/>
                  </a:moveTo>
                  <a:lnTo>
                    <a:pt x="218" y="234"/>
                  </a:lnTo>
                  <a:lnTo>
                    <a:pt x="222" y="238"/>
                  </a:lnTo>
                  <a:lnTo>
                    <a:pt x="214" y="249"/>
                  </a:lnTo>
                  <a:lnTo>
                    <a:pt x="215" y="235"/>
                  </a:lnTo>
                  <a:lnTo>
                    <a:pt x="217" y="235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4780074" y="4337515"/>
              <a:ext cx="718492" cy="743343"/>
            </a:xfrm>
            <a:custGeom>
              <a:avLst/>
              <a:gdLst/>
              <a:ahLst/>
              <a:cxnLst>
                <a:cxn ang="0">
                  <a:pos x="14" y="91"/>
                </a:cxn>
                <a:cxn ang="0">
                  <a:pos x="37" y="19"/>
                </a:cxn>
                <a:cxn ang="0">
                  <a:pos x="124" y="15"/>
                </a:cxn>
                <a:cxn ang="0">
                  <a:pos x="216" y="8"/>
                </a:cxn>
                <a:cxn ang="0">
                  <a:pos x="304" y="3"/>
                </a:cxn>
                <a:cxn ang="0">
                  <a:pos x="310" y="10"/>
                </a:cxn>
                <a:cxn ang="0">
                  <a:pos x="304" y="26"/>
                </a:cxn>
                <a:cxn ang="0">
                  <a:pos x="294" y="34"/>
                </a:cxn>
                <a:cxn ang="0">
                  <a:pos x="340" y="44"/>
                </a:cxn>
                <a:cxn ang="0">
                  <a:pos x="333" y="49"/>
                </a:cxn>
                <a:cxn ang="0">
                  <a:pos x="334" y="54"/>
                </a:cxn>
                <a:cxn ang="0">
                  <a:pos x="321" y="63"/>
                </a:cxn>
                <a:cxn ang="0">
                  <a:pos x="330" y="70"/>
                </a:cxn>
                <a:cxn ang="0">
                  <a:pos x="324" y="80"/>
                </a:cxn>
                <a:cxn ang="0">
                  <a:pos x="317" y="81"/>
                </a:cxn>
                <a:cxn ang="0">
                  <a:pos x="314" y="85"/>
                </a:cxn>
                <a:cxn ang="0">
                  <a:pos x="311" y="91"/>
                </a:cxn>
                <a:cxn ang="0">
                  <a:pos x="314" y="97"/>
                </a:cxn>
                <a:cxn ang="0">
                  <a:pos x="316" y="104"/>
                </a:cxn>
                <a:cxn ang="0">
                  <a:pos x="313" y="114"/>
                </a:cxn>
                <a:cxn ang="0">
                  <a:pos x="303" y="126"/>
                </a:cxn>
                <a:cxn ang="0">
                  <a:pos x="304" y="136"/>
                </a:cxn>
                <a:cxn ang="0">
                  <a:pos x="296" y="141"/>
                </a:cxn>
                <a:cxn ang="0">
                  <a:pos x="294" y="142"/>
                </a:cxn>
                <a:cxn ang="0">
                  <a:pos x="290" y="149"/>
                </a:cxn>
                <a:cxn ang="0">
                  <a:pos x="289" y="152"/>
                </a:cxn>
                <a:cxn ang="0">
                  <a:pos x="289" y="158"/>
                </a:cxn>
                <a:cxn ang="0">
                  <a:pos x="290" y="165"/>
                </a:cxn>
                <a:cxn ang="0">
                  <a:pos x="289" y="176"/>
                </a:cxn>
                <a:cxn ang="0">
                  <a:pos x="282" y="182"/>
                </a:cxn>
                <a:cxn ang="0">
                  <a:pos x="274" y="187"/>
                </a:cxn>
                <a:cxn ang="0">
                  <a:pos x="265" y="194"/>
                </a:cxn>
                <a:cxn ang="0">
                  <a:pos x="266" y="199"/>
                </a:cxn>
                <a:cxn ang="0">
                  <a:pos x="265" y="211"/>
                </a:cxn>
                <a:cxn ang="0">
                  <a:pos x="262" y="217"/>
                </a:cxn>
                <a:cxn ang="0">
                  <a:pos x="260" y="220"/>
                </a:cxn>
                <a:cxn ang="0">
                  <a:pos x="263" y="233"/>
                </a:cxn>
                <a:cxn ang="0">
                  <a:pos x="253" y="234"/>
                </a:cxn>
                <a:cxn ang="0">
                  <a:pos x="262" y="241"/>
                </a:cxn>
                <a:cxn ang="0">
                  <a:pos x="249" y="243"/>
                </a:cxn>
                <a:cxn ang="0">
                  <a:pos x="249" y="253"/>
                </a:cxn>
                <a:cxn ang="0">
                  <a:pos x="249" y="261"/>
                </a:cxn>
                <a:cxn ang="0">
                  <a:pos x="256" y="258"/>
                </a:cxn>
                <a:cxn ang="0">
                  <a:pos x="253" y="267"/>
                </a:cxn>
                <a:cxn ang="0">
                  <a:pos x="262" y="262"/>
                </a:cxn>
                <a:cxn ang="0">
                  <a:pos x="259" y="278"/>
                </a:cxn>
                <a:cxn ang="0">
                  <a:pos x="262" y="285"/>
                </a:cxn>
                <a:cxn ang="0">
                  <a:pos x="258" y="291"/>
                </a:cxn>
                <a:cxn ang="0">
                  <a:pos x="250" y="298"/>
                </a:cxn>
                <a:cxn ang="0">
                  <a:pos x="110" y="308"/>
                </a:cxn>
                <a:cxn ang="0">
                  <a:pos x="51" y="265"/>
                </a:cxn>
                <a:cxn ang="0">
                  <a:pos x="40" y="264"/>
                </a:cxn>
                <a:cxn ang="0">
                  <a:pos x="35" y="264"/>
                </a:cxn>
                <a:cxn ang="0">
                  <a:pos x="27" y="267"/>
                </a:cxn>
                <a:cxn ang="0">
                  <a:pos x="24" y="262"/>
                </a:cxn>
                <a:cxn ang="0">
                  <a:pos x="20" y="234"/>
                </a:cxn>
              </a:cxnLst>
              <a:rect l="0" t="0" r="r" b="b"/>
              <a:pathLst>
                <a:path w="341" h="311">
                  <a:moveTo>
                    <a:pt x="20" y="213"/>
                  </a:moveTo>
                  <a:lnTo>
                    <a:pt x="18" y="186"/>
                  </a:lnTo>
                  <a:lnTo>
                    <a:pt x="18" y="168"/>
                  </a:lnTo>
                  <a:lnTo>
                    <a:pt x="18" y="151"/>
                  </a:lnTo>
                  <a:lnTo>
                    <a:pt x="17" y="111"/>
                  </a:lnTo>
                  <a:lnTo>
                    <a:pt x="14" y="91"/>
                  </a:lnTo>
                  <a:lnTo>
                    <a:pt x="11" y="81"/>
                  </a:lnTo>
                  <a:lnTo>
                    <a:pt x="7" y="53"/>
                  </a:lnTo>
                  <a:lnTo>
                    <a:pt x="6" y="47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37" y="19"/>
                  </a:lnTo>
                  <a:lnTo>
                    <a:pt x="52" y="19"/>
                  </a:lnTo>
                  <a:lnTo>
                    <a:pt x="69" y="17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41" y="13"/>
                  </a:lnTo>
                  <a:lnTo>
                    <a:pt x="167" y="12"/>
                  </a:lnTo>
                  <a:lnTo>
                    <a:pt x="168" y="12"/>
                  </a:lnTo>
                  <a:lnTo>
                    <a:pt x="198" y="9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36" y="6"/>
                  </a:lnTo>
                  <a:lnTo>
                    <a:pt x="259" y="5"/>
                  </a:lnTo>
                  <a:lnTo>
                    <a:pt x="273" y="3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4" y="3"/>
                  </a:lnTo>
                  <a:lnTo>
                    <a:pt x="304" y="3"/>
                  </a:lnTo>
                  <a:lnTo>
                    <a:pt x="304" y="6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10" y="9"/>
                  </a:lnTo>
                  <a:lnTo>
                    <a:pt x="310" y="10"/>
                  </a:lnTo>
                  <a:lnTo>
                    <a:pt x="310" y="15"/>
                  </a:lnTo>
                  <a:lnTo>
                    <a:pt x="311" y="16"/>
                  </a:lnTo>
                  <a:lnTo>
                    <a:pt x="310" y="19"/>
                  </a:lnTo>
                  <a:lnTo>
                    <a:pt x="307" y="20"/>
                  </a:lnTo>
                  <a:lnTo>
                    <a:pt x="306" y="25"/>
                  </a:lnTo>
                  <a:lnTo>
                    <a:pt x="304" y="26"/>
                  </a:lnTo>
                  <a:lnTo>
                    <a:pt x="300" y="27"/>
                  </a:lnTo>
                  <a:lnTo>
                    <a:pt x="300" y="29"/>
                  </a:lnTo>
                  <a:lnTo>
                    <a:pt x="300" y="30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4" y="34"/>
                  </a:lnTo>
                  <a:lnTo>
                    <a:pt x="290" y="44"/>
                  </a:lnTo>
                  <a:lnTo>
                    <a:pt x="297" y="43"/>
                  </a:lnTo>
                  <a:lnTo>
                    <a:pt x="318" y="42"/>
                  </a:lnTo>
                  <a:lnTo>
                    <a:pt x="335" y="39"/>
                  </a:lnTo>
                  <a:lnTo>
                    <a:pt x="335" y="42"/>
                  </a:lnTo>
                  <a:lnTo>
                    <a:pt x="340" y="44"/>
                  </a:lnTo>
                  <a:lnTo>
                    <a:pt x="341" y="46"/>
                  </a:lnTo>
                  <a:lnTo>
                    <a:pt x="341" y="47"/>
                  </a:lnTo>
                  <a:lnTo>
                    <a:pt x="340" y="49"/>
                  </a:lnTo>
                  <a:lnTo>
                    <a:pt x="337" y="46"/>
                  </a:lnTo>
                  <a:lnTo>
                    <a:pt x="335" y="46"/>
                  </a:lnTo>
                  <a:lnTo>
                    <a:pt x="333" y="49"/>
                  </a:lnTo>
                  <a:lnTo>
                    <a:pt x="333" y="49"/>
                  </a:lnTo>
                  <a:lnTo>
                    <a:pt x="334" y="50"/>
                  </a:lnTo>
                  <a:lnTo>
                    <a:pt x="338" y="51"/>
                  </a:lnTo>
                  <a:lnTo>
                    <a:pt x="338" y="53"/>
                  </a:lnTo>
                  <a:lnTo>
                    <a:pt x="335" y="56"/>
                  </a:lnTo>
                  <a:lnTo>
                    <a:pt x="334" y="54"/>
                  </a:lnTo>
                  <a:lnTo>
                    <a:pt x="333" y="56"/>
                  </a:lnTo>
                  <a:lnTo>
                    <a:pt x="331" y="59"/>
                  </a:lnTo>
                  <a:lnTo>
                    <a:pt x="330" y="60"/>
                  </a:lnTo>
                  <a:lnTo>
                    <a:pt x="328" y="61"/>
                  </a:lnTo>
                  <a:lnTo>
                    <a:pt x="324" y="61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24" y="67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0" y="70"/>
                  </a:lnTo>
                  <a:lnTo>
                    <a:pt x="328" y="71"/>
                  </a:lnTo>
                  <a:lnTo>
                    <a:pt x="327" y="71"/>
                  </a:lnTo>
                  <a:lnTo>
                    <a:pt x="323" y="74"/>
                  </a:lnTo>
                  <a:lnTo>
                    <a:pt x="323" y="76"/>
                  </a:lnTo>
                  <a:lnTo>
                    <a:pt x="325" y="78"/>
                  </a:lnTo>
                  <a:lnTo>
                    <a:pt x="324" y="80"/>
                  </a:lnTo>
                  <a:lnTo>
                    <a:pt x="324" y="80"/>
                  </a:lnTo>
                  <a:lnTo>
                    <a:pt x="323" y="80"/>
                  </a:lnTo>
                  <a:lnTo>
                    <a:pt x="320" y="77"/>
                  </a:lnTo>
                  <a:lnTo>
                    <a:pt x="317" y="78"/>
                  </a:lnTo>
                  <a:lnTo>
                    <a:pt x="317" y="80"/>
                  </a:lnTo>
                  <a:lnTo>
                    <a:pt x="317" y="81"/>
                  </a:lnTo>
                  <a:lnTo>
                    <a:pt x="321" y="87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6" y="90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1" y="88"/>
                  </a:lnTo>
                  <a:lnTo>
                    <a:pt x="308" y="90"/>
                  </a:lnTo>
                  <a:lnTo>
                    <a:pt x="310" y="94"/>
                  </a:lnTo>
                  <a:lnTo>
                    <a:pt x="311" y="94"/>
                  </a:lnTo>
                  <a:lnTo>
                    <a:pt x="311" y="91"/>
                  </a:lnTo>
                  <a:lnTo>
                    <a:pt x="313" y="90"/>
                  </a:lnTo>
                  <a:lnTo>
                    <a:pt x="316" y="90"/>
                  </a:lnTo>
                  <a:lnTo>
                    <a:pt x="316" y="91"/>
                  </a:lnTo>
                  <a:lnTo>
                    <a:pt x="316" y="93"/>
                  </a:lnTo>
                  <a:lnTo>
                    <a:pt x="314" y="94"/>
                  </a:lnTo>
                  <a:lnTo>
                    <a:pt x="314" y="97"/>
                  </a:lnTo>
                  <a:lnTo>
                    <a:pt x="314" y="98"/>
                  </a:lnTo>
                  <a:lnTo>
                    <a:pt x="311" y="100"/>
                  </a:lnTo>
                  <a:lnTo>
                    <a:pt x="310" y="102"/>
                  </a:lnTo>
                  <a:lnTo>
                    <a:pt x="311" y="104"/>
                  </a:lnTo>
                  <a:lnTo>
                    <a:pt x="314" y="102"/>
                  </a:lnTo>
                  <a:lnTo>
                    <a:pt x="316" y="104"/>
                  </a:lnTo>
                  <a:lnTo>
                    <a:pt x="317" y="107"/>
                  </a:lnTo>
                  <a:lnTo>
                    <a:pt x="317" y="110"/>
                  </a:lnTo>
                  <a:lnTo>
                    <a:pt x="318" y="111"/>
                  </a:lnTo>
                  <a:lnTo>
                    <a:pt x="318" y="112"/>
                  </a:lnTo>
                  <a:lnTo>
                    <a:pt x="317" y="115"/>
                  </a:lnTo>
                  <a:lnTo>
                    <a:pt x="313" y="114"/>
                  </a:lnTo>
                  <a:lnTo>
                    <a:pt x="311" y="115"/>
                  </a:lnTo>
                  <a:lnTo>
                    <a:pt x="311" y="117"/>
                  </a:lnTo>
                  <a:lnTo>
                    <a:pt x="311" y="119"/>
                  </a:lnTo>
                  <a:lnTo>
                    <a:pt x="310" y="122"/>
                  </a:lnTo>
                  <a:lnTo>
                    <a:pt x="303" y="122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7" y="131"/>
                  </a:lnTo>
                  <a:lnTo>
                    <a:pt x="307" y="131"/>
                  </a:lnTo>
                  <a:lnTo>
                    <a:pt x="308" y="132"/>
                  </a:lnTo>
                  <a:lnTo>
                    <a:pt x="306" y="135"/>
                  </a:lnTo>
                  <a:lnTo>
                    <a:pt x="304" y="136"/>
                  </a:lnTo>
                  <a:lnTo>
                    <a:pt x="304" y="138"/>
                  </a:lnTo>
                  <a:lnTo>
                    <a:pt x="304" y="139"/>
                  </a:lnTo>
                  <a:lnTo>
                    <a:pt x="303" y="139"/>
                  </a:lnTo>
                  <a:lnTo>
                    <a:pt x="301" y="138"/>
                  </a:lnTo>
                  <a:lnTo>
                    <a:pt x="297" y="141"/>
                  </a:lnTo>
                  <a:lnTo>
                    <a:pt x="296" y="141"/>
                  </a:lnTo>
                  <a:lnTo>
                    <a:pt x="296" y="141"/>
                  </a:lnTo>
                  <a:lnTo>
                    <a:pt x="296" y="138"/>
                  </a:lnTo>
                  <a:lnTo>
                    <a:pt x="294" y="136"/>
                  </a:lnTo>
                  <a:lnTo>
                    <a:pt x="293" y="138"/>
                  </a:lnTo>
                  <a:lnTo>
                    <a:pt x="293" y="139"/>
                  </a:lnTo>
                  <a:lnTo>
                    <a:pt x="294" y="142"/>
                  </a:lnTo>
                  <a:lnTo>
                    <a:pt x="293" y="143"/>
                  </a:lnTo>
                  <a:lnTo>
                    <a:pt x="294" y="148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1" y="148"/>
                  </a:lnTo>
                  <a:lnTo>
                    <a:pt x="291" y="145"/>
                  </a:lnTo>
                  <a:lnTo>
                    <a:pt x="290" y="143"/>
                  </a:lnTo>
                  <a:lnTo>
                    <a:pt x="289" y="143"/>
                  </a:lnTo>
                  <a:lnTo>
                    <a:pt x="287" y="145"/>
                  </a:lnTo>
                  <a:lnTo>
                    <a:pt x="289" y="152"/>
                  </a:lnTo>
                  <a:lnTo>
                    <a:pt x="290" y="152"/>
                  </a:lnTo>
                  <a:lnTo>
                    <a:pt x="294" y="152"/>
                  </a:lnTo>
                  <a:lnTo>
                    <a:pt x="294" y="155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89" y="158"/>
                  </a:lnTo>
                  <a:lnTo>
                    <a:pt x="289" y="153"/>
                  </a:lnTo>
                  <a:lnTo>
                    <a:pt x="287" y="153"/>
                  </a:lnTo>
                  <a:lnTo>
                    <a:pt x="287" y="158"/>
                  </a:lnTo>
                  <a:lnTo>
                    <a:pt x="286" y="159"/>
                  </a:lnTo>
                  <a:lnTo>
                    <a:pt x="287" y="160"/>
                  </a:lnTo>
                  <a:lnTo>
                    <a:pt x="290" y="165"/>
                  </a:lnTo>
                  <a:lnTo>
                    <a:pt x="290" y="166"/>
                  </a:lnTo>
                  <a:lnTo>
                    <a:pt x="289" y="168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9" y="173"/>
                  </a:lnTo>
                  <a:lnTo>
                    <a:pt x="289" y="176"/>
                  </a:lnTo>
                  <a:lnTo>
                    <a:pt x="287" y="177"/>
                  </a:lnTo>
                  <a:lnTo>
                    <a:pt x="283" y="182"/>
                  </a:lnTo>
                  <a:lnTo>
                    <a:pt x="283" y="185"/>
                  </a:lnTo>
                  <a:lnTo>
                    <a:pt x="282" y="186"/>
                  </a:lnTo>
                  <a:lnTo>
                    <a:pt x="282" y="186"/>
                  </a:lnTo>
                  <a:lnTo>
                    <a:pt x="282" y="182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6" y="182"/>
                  </a:lnTo>
                  <a:lnTo>
                    <a:pt x="277" y="186"/>
                  </a:lnTo>
                  <a:lnTo>
                    <a:pt x="277" y="189"/>
                  </a:lnTo>
                  <a:lnTo>
                    <a:pt x="274" y="187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2" y="194"/>
                  </a:lnTo>
                  <a:lnTo>
                    <a:pt x="270" y="194"/>
                  </a:lnTo>
                  <a:lnTo>
                    <a:pt x="265" y="193"/>
                  </a:lnTo>
                  <a:lnTo>
                    <a:pt x="265" y="194"/>
                  </a:lnTo>
                  <a:lnTo>
                    <a:pt x="266" y="197"/>
                  </a:lnTo>
                  <a:lnTo>
                    <a:pt x="273" y="197"/>
                  </a:lnTo>
                  <a:lnTo>
                    <a:pt x="274" y="199"/>
                  </a:lnTo>
                  <a:lnTo>
                    <a:pt x="273" y="200"/>
                  </a:lnTo>
                  <a:lnTo>
                    <a:pt x="272" y="202"/>
                  </a:lnTo>
                  <a:lnTo>
                    <a:pt x="266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7" y="206"/>
                  </a:lnTo>
                  <a:lnTo>
                    <a:pt x="270" y="204"/>
                  </a:lnTo>
                  <a:lnTo>
                    <a:pt x="269" y="210"/>
                  </a:lnTo>
                  <a:lnTo>
                    <a:pt x="265" y="211"/>
                  </a:lnTo>
                  <a:lnTo>
                    <a:pt x="263" y="213"/>
                  </a:lnTo>
                  <a:lnTo>
                    <a:pt x="263" y="214"/>
                  </a:lnTo>
                  <a:lnTo>
                    <a:pt x="265" y="216"/>
                  </a:lnTo>
                  <a:lnTo>
                    <a:pt x="265" y="217"/>
                  </a:lnTo>
                  <a:lnTo>
                    <a:pt x="263" y="217"/>
                  </a:lnTo>
                  <a:lnTo>
                    <a:pt x="262" y="217"/>
                  </a:lnTo>
                  <a:lnTo>
                    <a:pt x="262" y="216"/>
                  </a:lnTo>
                  <a:lnTo>
                    <a:pt x="260" y="216"/>
                  </a:lnTo>
                  <a:lnTo>
                    <a:pt x="258" y="214"/>
                  </a:lnTo>
                  <a:lnTo>
                    <a:pt x="256" y="216"/>
                  </a:lnTo>
                  <a:lnTo>
                    <a:pt x="256" y="217"/>
                  </a:lnTo>
                  <a:lnTo>
                    <a:pt x="260" y="220"/>
                  </a:lnTo>
                  <a:lnTo>
                    <a:pt x="259" y="226"/>
                  </a:lnTo>
                  <a:lnTo>
                    <a:pt x="259" y="227"/>
                  </a:lnTo>
                  <a:lnTo>
                    <a:pt x="260" y="230"/>
                  </a:lnTo>
                  <a:lnTo>
                    <a:pt x="263" y="231"/>
                  </a:lnTo>
                  <a:lnTo>
                    <a:pt x="265" y="233"/>
                  </a:lnTo>
                  <a:lnTo>
                    <a:pt x="263" y="233"/>
                  </a:lnTo>
                  <a:lnTo>
                    <a:pt x="262" y="234"/>
                  </a:lnTo>
                  <a:lnTo>
                    <a:pt x="260" y="234"/>
                  </a:lnTo>
                  <a:lnTo>
                    <a:pt x="259" y="233"/>
                  </a:lnTo>
                  <a:lnTo>
                    <a:pt x="256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5" y="238"/>
                  </a:lnTo>
                  <a:lnTo>
                    <a:pt x="255" y="240"/>
                  </a:lnTo>
                  <a:lnTo>
                    <a:pt x="256" y="240"/>
                  </a:lnTo>
                  <a:lnTo>
                    <a:pt x="260" y="238"/>
                  </a:lnTo>
                  <a:lnTo>
                    <a:pt x="262" y="240"/>
                  </a:lnTo>
                  <a:lnTo>
                    <a:pt x="262" y="241"/>
                  </a:lnTo>
                  <a:lnTo>
                    <a:pt x="258" y="243"/>
                  </a:lnTo>
                  <a:lnTo>
                    <a:pt x="256" y="243"/>
                  </a:lnTo>
                  <a:lnTo>
                    <a:pt x="252" y="238"/>
                  </a:lnTo>
                  <a:lnTo>
                    <a:pt x="249" y="240"/>
                  </a:lnTo>
                  <a:lnTo>
                    <a:pt x="249" y="241"/>
                  </a:lnTo>
                  <a:lnTo>
                    <a:pt x="249" y="243"/>
                  </a:lnTo>
                  <a:lnTo>
                    <a:pt x="253" y="245"/>
                  </a:lnTo>
                  <a:lnTo>
                    <a:pt x="253" y="247"/>
                  </a:lnTo>
                  <a:lnTo>
                    <a:pt x="253" y="251"/>
                  </a:lnTo>
                  <a:lnTo>
                    <a:pt x="252" y="251"/>
                  </a:lnTo>
                  <a:lnTo>
                    <a:pt x="249" y="250"/>
                  </a:lnTo>
                  <a:lnTo>
                    <a:pt x="249" y="253"/>
                  </a:lnTo>
                  <a:lnTo>
                    <a:pt x="250" y="254"/>
                  </a:lnTo>
                  <a:lnTo>
                    <a:pt x="250" y="254"/>
                  </a:lnTo>
                  <a:lnTo>
                    <a:pt x="252" y="255"/>
                  </a:lnTo>
                  <a:lnTo>
                    <a:pt x="252" y="257"/>
                  </a:lnTo>
                  <a:lnTo>
                    <a:pt x="250" y="260"/>
                  </a:lnTo>
                  <a:lnTo>
                    <a:pt x="249" y="261"/>
                  </a:lnTo>
                  <a:lnTo>
                    <a:pt x="249" y="262"/>
                  </a:lnTo>
                  <a:lnTo>
                    <a:pt x="253" y="261"/>
                  </a:lnTo>
                  <a:lnTo>
                    <a:pt x="253" y="260"/>
                  </a:lnTo>
                  <a:lnTo>
                    <a:pt x="253" y="257"/>
                  </a:lnTo>
                  <a:lnTo>
                    <a:pt x="253" y="257"/>
                  </a:lnTo>
                  <a:lnTo>
                    <a:pt x="256" y="258"/>
                  </a:lnTo>
                  <a:lnTo>
                    <a:pt x="258" y="260"/>
                  </a:lnTo>
                  <a:lnTo>
                    <a:pt x="258" y="261"/>
                  </a:lnTo>
                  <a:lnTo>
                    <a:pt x="256" y="261"/>
                  </a:lnTo>
                  <a:lnTo>
                    <a:pt x="252" y="264"/>
                  </a:lnTo>
                  <a:lnTo>
                    <a:pt x="252" y="264"/>
                  </a:lnTo>
                  <a:lnTo>
                    <a:pt x="253" y="267"/>
                  </a:lnTo>
                  <a:lnTo>
                    <a:pt x="256" y="267"/>
                  </a:lnTo>
                  <a:lnTo>
                    <a:pt x="259" y="264"/>
                  </a:lnTo>
                  <a:lnTo>
                    <a:pt x="259" y="260"/>
                  </a:lnTo>
                  <a:lnTo>
                    <a:pt x="260" y="260"/>
                  </a:lnTo>
                  <a:lnTo>
                    <a:pt x="262" y="260"/>
                  </a:lnTo>
                  <a:lnTo>
                    <a:pt x="262" y="262"/>
                  </a:lnTo>
                  <a:lnTo>
                    <a:pt x="260" y="264"/>
                  </a:lnTo>
                  <a:lnTo>
                    <a:pt x="259" y="265"/>
                  </a:lnTo>
                  <a:lnTo>
                    <a:pt x="258" y="268"/>
                  </a:lnTo>
                  <a:lnTo>
                    <a:pt x="256" y="272"/>
                  </a:lnTo>
                  <a:lnTo>
                    <a:pt x="258" y="277"/>
                  </a:lnTo>
                  <a:lnTo>
                    <a:pt x="259" y="278"/>
                  </a:lnTo>
                  <a:lnTo>
                    <a:pt x="262" y="274"/>
                  </a:lnTo>
                  <a:lnTo>
                    <a:pt x="263" y="274"/>
                  </a:lnTo>
                  <a:lnTo>
                    <a:pt x="263" y="275"/>
                  </a:lnTo>
                  <a:lnTo>
                    <a:pt x="263" y="278"/>
                  </a:lnTo>
                  <a:lnTo>
                    <a:pt x="260" y="279"/>
                  </a:lnTo>
                  <a:lnTo>
                    <a:pt x="262" y="285"/>
                  </a:lnTo>
                  <a:lnTo>
                    <a:pt x="260" y="286"/>
                  </a:lnTo>
                  <a:lnTo>
                    <a:pt x="259" y="288"/>
                  </a:lnTo>
                  <a:lnTo>
                    <a:pt x="255" y="286"/>
                  </a:lnTo>
                  <a:lnTo>
                    <a:pt x="253" y="288"/>
                  </a:lnTo>
                  <a:lnTo>
                    <a:pt x="255" y="289"/>
                  </a:lnTo>
                  <a:lnTo>
                    <a:pt x="258" y="291"/>
                  </a:lnTo>
                  <a:lnTo>
                    <a:pt x="260" y="294"/>
                  </a:lnTo>
                  <a:lnTo>
                    <a:pt x="259" y="295"/>
                  </a:lnTo>
                  <a:lnTo>
                    <a:pt x="258" y="295"/>
                  </a:lnTo>
                  <a:lnTo>
                    <a:pt x="258" y="298"/>
                  </a:lnTo>
                  <a:lnTo>
                    <a:pt x="258" y="298"/>
                  </a:lnTo>
                  <a:lnTo>
                    <a:pt x="250" y="298"/>
                  </a:lnTo>
                  <a:lnTo>
                    <a:pt x="238" y="299"/>
                  </a:lnTo>
                  <a:lnTo>
                    <a:pt x="236" y="299"/>
                  </a:lnTo>
                  <a:lnTo>
                    <a:pt x="194" y="303"/>
                  </a:lnTo>
                  <a:lnTo>
                    <a:pt x="147" y="305"/>
                  </a:lnTo>
                  <a:lnTo>
                    <a:pt x="129" y="306"/>
                  </a:lnTo>
                  <a:lnTo>
                    <a:pt x="110" y="308"/>
                  </a:lnTo>
                  <a:lnTo>
                    <a:pt x="93" y="308"/>
                  </a:lnTo>
                  <a:lnTo>
                    <a:pt x="90" y="308"/>
                  </a:lnTo>
                  <a:lnTo>
                    <a:pt x="69" y="309"/>
                  </a:lnTo>
                  <a:lnTo>
                    <a:pt x="54" y="311"/>
                  </a:lnTo>
                  <a:lnTo>
                    <a:pt x="52" y="289"/>
                  </a:lnTo>
                  <a:lnTo>
                    <a:pt x="51" y="265"/>
                  </a:lnTo>
                  <a:lnTo>
                    <a:pt x="49" y="264"/>
                  </a:lnTo>
                  <a:lnTo>
                    <a:pt x="48" y="262"/>
                  </a:lnTo>
                  <a:lnTo>
                    <a:pt x="47" y="264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37" y="265"/>
                  </a:lnTo>
                  <a:lnTo>
                    <a:pt x="38" y="264"/>
                  </a:lnTo>
                  <a:lnTo>
                    <a:pt x="37" y="262"/>
                  </a:lnTo>
                  <a:lnTo>
                    <a:pt x="35" y="265"/>
                  </a:lnTo>
                  <a:lnTo>
                    <a:pt x="35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7"/>
                  </a:lnTo>
                  <a:lnTo>
                    <a:pt x="31" y="265"/>
                  </a:lnTo>
                  <a:lnTo>
                    <a:pt x="28" y="267"/>
                  </a:lnTo>
                  <a:lnTo>
                    <a:pt x="27" y="267"/>
                  </a:lnTo>
                  <a:lnTo>
                    <a:pt x="28" y="265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5"/>
                  </a:lnTo>
                  <a:lnTo>
                    <a:pt x="25" y="265"/>
                  </a:lnTo>
                  <a:lnTo>
                    <a:pt x="24" y="262"/>
                  </a:lnTo>
                  <a:lnTo>
                    <a:pt x="23" y="262"/>
                  </a:lnTo>
                  <a:lnTo>
                    <a:pt x="23" y="262"/>
                  </a:lnTo>
                  <a:lnTo>
                    <a:pt x="23" y="261"/>
                  </a:lnTo>
                  <a:lnTo>
                    <a:pt x="23" y="260"/>
                  </a:lnTo>
                  <a:lnTo>
                    <a:pt x="20" y="260"/>
                  </a:lnTo>
                  <a:lnTo>
                    <a:pt x="20" y="234"/>
                  </a:lnTo>
                  <a:lnTo>
                    <a:pt x="20" y="2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4780074" y="4337515"/>
              <a:ext cx="718492" cy="743343"/>
            </a:xfrm>
            <a:custGeom>
              <a:avLst/>
              <a:gdLst/>
              <a:ahLst/>
              <a:cxnLst>
                <a:cxn ang="0">
                  <a:pos x="14" y="91"/>
                </a:cxn>
                <a:cxn ang="0">
                  <a:pos x="37" y="19"/>
                </a:cxn>
                <a:cxn ang="0">
                  <a:pos x="124" y="15"/>
                </a:cxn>
                <a:cxn ang="0">
                  <a:pos x="216" y="8"/>
                </a:cxn>
                <a:cxn ang="0">
                  <a:pos x="304" y="3"/>
                </a:cxn>
                <a:cxn ang="0">
                  <a:pos x="310" y="10"/>
                </a:cxn>
                <a:cxn ang="0">
                  <a:pos x="304" y="26"/>
                </a:cxn>
                <a:cxn ang="0">
                  <a:pos x="294" y="34"/>
                </a:cxn>
                <a:cxn ang="0">
                  <a:pos x="340" y="44"/>
                </a:cxn>
                <a:cxn ang="0">
                  <a:pos x="333" y="49"/>
                </a:cxn>
                <a:cxn ang="0">
                  <a:pos x="334" y="54"/>
                </a:cxn>
                <a:cxn ang="0">
                  <a:pos x="321" y="63"/>
                </a:cxn>
                <a:cxn ang="0">
                  <a:pos x="330" y="70"/>
                </a:cxn>
                <a:cxn ang="0">
                  <a:pos x="324" y="80"/>
                </a:cxn>
                <a:cxn ang="0">
                  <a:pos x="317" y="81"/>
                </a:cxn>
                <a:cxn ang="0">
                  <a:pos x="314" y="85"/>
                </a:cxn>
                <a:cxn ang="0">
                  <a:pos x="311" y="91"/>
                </a:cxn>
                <a:cxn ang="0">
                  <a:pos x="314" y="97"/>
                </a:cxn>
                <a:cxn ang="0">
                  <a:pos x="316" y="104"/>
                </a:cxn>
                <a:cxn ang="0">
                  <a:pos x="313" y="114"/>
                </a:cxn>
                <a:cxn ang="0">
                  <a:pos x="303" y="126"/>
                </a:cxn>
                <a:cxn ang="0">
                  <a:pos x="304" y="136"/>
                </a:cxn>
                <a:cxn ang="0">
                  <a:pos x="296" y="141"/>
                </a:cxn>
                <a:cxn ang="0">
                  <a:pos x="294" y="142"/>
                </a:cxn>
                <a:cxn ang="0">
                  <a:pos x="290" y="149"/>
                </a:cxn>
                <a:cxn ang="0">
                  <a:pos x="289" y="152"/>
                </a:cxn>
                <a:cxn ang="0">
                  <a:pos x="289" y="158"/>
                </a:cxn>
                <a:cxn ang="0">
                  <a:pos x="290" y="165"/>
                </a:cxn>
                <a:cxn ang="0">
                  <a:pos x="289" y="176"/>
                </a:cxn>
                <a:cxn ang="0">
                  <a:pos x="282" y="182"/>
                </a:cxn>
                <a:cxn ang="0">
                  <a:pos x="274" y="187"/>
                </a:cxn>
                <a:cxn ang="0">
                  <a:pos x="265" y="194"/>
                </a:cxn>
                <a:cxn ang="0">
                  <a:pos x="266" y="199"/>
                </a:cxn>
                <a:cxn ang="0">
                  <a:pos x="265" y="211"/>
                </a:cxn>
                <a:cxn ang="0">
                  <a:pos x="262" y="217"/>
                </a:cxn>
                <a:cxn ang="0">
                  <a:pos x="260" y="220"/>
                </a:cxn>
                <a:cxn ang="0">
                  <a:pos x="263" y="233"/>
                </a:cxn>
                <a:cxn ang="0">
                  <a:pos x="253" y="234"/>
                </a:cxn>
                <a:cxn ang="0">
                  <a:pos x="262" y="241"/>
                </a:cxn>
                <a:cxn ang="0">
                  <a:pos x="249" y="243"/>
                </a:cxn>
                <a:cxn ang="0">
                  <a:pos x="249" y="253"/>
                </a:cxn>
                <a:cxn ang="0">
                  <a:pos x="249" y="261"/>
                </a:cxn>
                <a:cxn ang="0">
                  <a:pos x="256" y="258"/>
                </a:cxn>
                <a:cxn ang="0">
                  <a:pos x="253" y="267"/>
                </a:cxn>
                <a:cxn ang="0">
                  <a:pos x="262" y="262"/>
                </a:cxn>
                <a:cxn ang="0">
                  <a:pos x="259" y="278"/>
                </a:cxn>
                <a:cxn ang="0">
                  <a:pos x="262" y="285"/>
                </a:cxn>
                <a:cxn ang="0">
                  <a:pos x="258" y="291"/>
                </a:cxn>
                <a:cxn ang="0">
                  <a:pos x="250" y="298"/>
                </a:cxn>
                <a:cxn ang="0">
                  <a:pos x="110" y="308"/>
                </a:cxn>
                <a:cxn ang="0">
                  <a:pos x="51" y="265"/>
                </a:cxn>
                <a:cxn ang="0">
                  <a:pos x="40" y="264"/>
                </a:cxn>
                <a:cxn ang="0">
                  <a:pos x="35" y="264"/>
                </a:cxn>
                <a:cxn ang="0">
                  <a:pos x="27" y="267"/>
                </a:cxn>
                <a:cxn ang="0">
                  <a:pos x="24" y="262"/>
                </a:cxn>
                <a:cxn ang="0">
                  <a:pos x="20" y="234"/>
                </a:cxn>
              </a:cxnLst>
              <a:rect l="0" t="0" r="r" b="b"/>
              <a:pathLst>
                <a:path w="341" h="311">
                  <a:moveTo>
                    <a:pt x="20" y="213"/>
                  </a:moveTo>
                  <a:lnTo>
                    <a:pt x="18" y="186"/>
                  </a:lnTo>
                  <a:lnTo>
                    <a:pt x="18" y="168"/>
                  </a:lnTo>
                  <a:lnTo>
                    <a:pt x="18" y="151"/>
                  </a:lnTo>
                  <a:lnTo>
                    <a:pt x="17" y="111"/>
                  </a:lnTo>
                  <a:lnTo>
                    <a:pt x="14" y="91"/>
                  </a:lnTo>
                  <a:lnTo>
                    <a:pt x="11" y="81"/>
                  </a:lnTo>
                  <a:lnTo>
                    <a:pt x="7" y="53"/>
                  </a:lnTo>
                  <a:lnTo>
                    <a:pt x="6" y="47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37" y="19"/>
                  </a:lnTo>
                  <a:lnTo>
                    <a:pt x="52" y="19"/>
                  </a:lnTo>
                  <a:lnTo>
                    <a:pt x="69" y="17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120" y="15"/>
                  </a:lnTo>
                  <a:lnTo>
                    <a:pt x="124" y="15"/>
                  </a:lnTo>
                  <a:lnTo>
                    <a:pt x="141" y="13"/>
                  </a:lnTo>
                  <a:lnTo>
                    <a:pt x="167" y="12"/>
                  </a:lnTo>
                  <a:lnTo>
                    <a:pt x="168" y="12"/>
                  </a:lnTo>
                  <a:lnTo>
                    <a:pt x="198" y="9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36" y="6"/>
                  </a:lnTo>
                  <a:lnTo>
                    <a:pt x="259" y="5"/>
                  </a:lnTo>
                  <a:lnTo>
                    <a:pt x="273" y="3"/>
                  </a:lnTo>
                  <a:lnTo>
                    <a:pt x="297" y="0"/>
                  </a:lnTo>
                  <a:lnTo>
                    <a:pt x="303" y="0"/>
                  </a:lnTo>
                  <a:lnTo>
                    <a:pt x="304" y="3"/>
                  </a:lnTo>
                  <a:lnTo>
                    <a:pt x="304" y="3"/>
                  </a:lnTo>
                  <a:lnTo>
                    <a:pt x="304" y="6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10" y="9"/>
                  </a:lnTo>
                  <a:lnTo>
                    <a:pt x="310" y="10"/>
                  </a:lnTo>
                  <a:lnTo>
                    <a:pt x="310" y="15"/>
                  </a:lnTo>
                  <a:lnTo>
                    <a:pt x="311" y="16"/>
                  </a:lnTo>
                  <a:lnTo>
                    <a:pt x="310" y="19"/>
                  </a:lnTo>
                  <a:lnTo>
                    <a:pt x="307" y="20"/>
                  </a:lnTo>
                  <a:lnTo>
                    <a:pt x="306" y="25"/>
                  </a:lnTo>
                  <a:lnTo>
                    <a:pt x="304" y="26"/>
                  </a:lnTo>
                  <a:lnTo>
                    <a:pt x="300" y="27"/>
                  </a:lnTo>
                  <a:lnTo>
                    <a:pt x="300" y="29"/>
                  </a:lnTo>
                  <a:lnTo>
                    <a:pt x="300" y="30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4" y="34"/>
                  </a:lnTo>
                  <a:lnTo>
                    <a:pt x="290" y="44"/>
                  </a:lnTo>
                  <a:lnTo>
                    <a:pt x="297" y="43"/>
                  </a:lnTo>
                  <a:lnTo>
                    <a:pt x="318" y="42"/>
                  </a:lnTo>
                  <a:lnTo>
                    <a:pt x="335" y="39"/>
                  </a:lnTo>
                  <a:lnTo>
                    <a:pt x="335" y="42"/>
                  </a:lnTo>
                  <a:lnTo>
                    <a:pt x="340" y="44"/>
                  </a:lnTo>
                  <a:lnTo>
                    <a:pt x="341" y="46"/>
                  </a:lnTo>
                  <a:lnTo>
                    <a:pt x="341" y="47"/>
                  </a:lnTo>
                  <a:lnTo>
                    <a:pt x="340" y="49"/>
                  </a:lnTo>
                  <a:lnTo>
                    <a:pt x="337" y="46"/>
                  </a:lnTo>
                  <a:lnTo>
                    <a:pt x="335" y="46"/>
                  </a:lnTo>
                  <a:lnTo>
                    <a:pt x="333" y="49"/>
                  </a:lnTo>
                  <a:lnTo>
                    <a:pt x="333" y="49"/>
                  </a:lnTo>
                  <a:lnTo>
                    <a:pt x="334" y="50"/>
                  </a:lnTo>
                  <a:lnTo>
                    <a:pt x="338" y="51"/>
                  </a:lnTo>
                  <a:lnTo>
                    <a:pt x="338" y="53"/>
                  </a:lnTo>
                  <a:lnTo>
                    <a:pt x="335" y="56"/>
                  </a:lnTo>
                  <a:lnTo>
                    <a:pt x="334" y="54"/>
                  </a:lnTo>
                  <a:lnTo>
                    <a:pt x="333" y="56"/>
                  </a:lnTo>
                  <a:lnTo>
                    <a:pt x="331" y="59"/>
                  </a:lnTo>
                  <a:lnTo>
                    <a:pt x="330" y="60"/>
                  </a:lnTo>
                  <a:lnTo>
                    <a:pt x="328" y="61"/>
                  </a:lnTo>
                  <a:lnTo>
                    <a:pt x="324" y="61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24" y="67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0" y="70"/>
                  </a:lnTo>
                  <a:lnTo>
                    <a:pt x="328" y="71"/>
                  </a:lnTo>
                  <a:lnTo>
                    <a:pt x="327" y="71"/>
                  </a:lnTo>
                  <a:lnTo>
                    <a:pt x="323" y="74"/>
                  </a:lnTo>
                  <a:lnTo>
                    <a:pt x="323" y="76"/>
                  </a:lnTo>
                  <a:lnTo>
                    <a:pt x="325" y="78"/>
                  </a:lnTo>
                  <a:lnTo>
                    <a:pt x="324" y="80"/>
                  </a:lnTo>
                  <a:lnTo>
                    <a:pt x="324" y="80"/>
                  </a:lnTo>
                  <a:lnTo>
                    <a:pt x="323" y="80"/>
                  </a:lnTo>
                  <a:lnTo>
                    <a:pt x="320" y="77"/>
                  </a:lnTo>
                  <a:lnTo>
                    <a:pt x="317" y="78"/>
                  </a:lnTo>
                  <a:lnTo>
                    <a:pt x="317" y="80"/>
                  </a:lnTo>
                  <a:lnTo>
                    <a:pt x="317" y="81"/>
                  </a:lnTo>
                  <a:lnTo>
                    <a:pt x="321" y="87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6" y="90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1" y="88"/>
                  </a:lnTo>
                  <a:lnTo>
                    <a:pt x="308" y="90"/>
                  </a:lnTo>
                  <a:lnTo>
                    <a:pt x="310" y="94"/>
                  </a:lnTo>
                  <a:lnTo>
                    <a:pt x="311" y="94"/>
                  </a:lnTo>
                  <a:lnTo>
                    <a:pt x="311" y="91"/>
                  </a:lnTo>
                  <a:lnTo>
                    <a:pt x="313" y="90"/>
                  </a:lnTo>
                  <a:lnTo>
                    <a:pt x="316" y="90"/>
                  </a:lnTo>
                  <a:lnTo>
                    <a:pt x="316" y="91"/>
                  </a:lnTo>
                  <a:lnTo>
                    <a:pt x="316" y="93"/>
                  </a:lnTo>
                  <a:lnTo>
                    <a:pt x="314" y="94"/>
                  </a:lnTo>
                  <a:lnTo>
                    <a:pt x="314" y="97"/>
                  </a:lnTo>
                  <a:lnTo>
                    <a:pt x="314" y="98"/>
                  </a:lnTo>
                  <a:lnTo>
                    <a:pt x="311" y="100"/>
                  </a:lnTo>
                  <a:lnTo>
                    <a:pt x="310" y="102"/>
                  </a:lnTo>
                  <a:lnTo>
                    <a:pt x="311" y="104"/>
                  </a:lnTo>
                  <a:lnTo>
                    <a:pt x="314" y="102"/>
                  </a:lnTo>
                  <a:lnTo>
                    <a:pt x="316" y="104"/>
                  </a:lnTo>
                  <a:lnTo>
                    <a:pt x="317" y="107"/>
                  </a:lnTo>
                  <a:lnTo>
                    <a:pt x="317" y="110"/>
                  </a:lnTo>
                  <a:lnTo>
                    <a:pt x="318" y="111"/>
                  </a:lnTo>
                  <a:lnTo>
                    <a:pt x="318" y="112"/>
                  </a:lnTo>
                  <a:lnTo>
                    <a:pt x="317" y="115"/>
                  </a:lnTo>
                  <a:lnTo>
                    <a:pt x="313" y="114"/>
                  </a:lnTo>
                  <a:lnTo>
                    <a:pt x="311" y="115"/>
                  </a:lnTo>
                  <a:lnTo>
                    <a:pt x="311" y="117"/>
                  </a:lnTo>
                  <a:lnTo>
                    <a:pt x="311" y="119"/>
                  </a:lnTo>
                  <a:lnTo>
                    <a:pt x="310" y="122"/>
                  </a:lnTo>
                  <a:lnTo>
                    <a:pt x="303" y="122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7" y="131"/>
                  </a:lnTo>
                  <a:lnTo>
                    <a:pt x="307" y="131"/>
                  </a:lnTo>
                  <a:lnTo>
                    <a:pt x="308" y="132"/>
                  </a:lnTo>
                  <a:lnTo>
                    <a:pt x="306" y="135"/>
                  </a:lnTo>
                  <a:lnTo>
                    <a:pt x="304" y="136"/>
                  </a:lnTo>
                  <a:lnTo>
                    <a:pt x="304" y="138"/>
                  </a:lnTo>
                  <a:lnTo>
                    <a:pt x="304" y="139"/>
                  </a:lnTo>
                  <a:lnTo>
                    <a:pt x="303" y="139"/>
                  </a:lnTo>
                  <a:lnTo>
                    <a:pt x="301" y="138"/>
                  </a:lnTo>
                  <a:lnTo>
                    <a:pt x="297" y="141"/>
                  </a:lnTo>
                  <a:lnTo>
                    <a:pt x="296" y="141"/>
                  </a:lnTo>
                  <a:lnTo>
                    <a:pt x="296" y="141"/>
                  </a:lnTo>
                  <a:lnTo>
                    <a:pt x="296" y="138"/>
                  </a:lnTo>
                  <a:lnTo>
                    <a:pt x="294" y="136"/>
                  </a:lnTo>
                  <a:lnTo>
                    <a:pt x="293" y="138"/>
                  </a:lnTo>
                  <a:lnTo>
                    <a:pt x="293" y="139"/>
                  </a:lnTo>
                  <a:lnTo>
                    <a:pt x="294" y="142"/>
                  </a:lnTo>
                  <a:lnTo>
                    <a:pt x="293" y="143"/>
                  </a:lnTo>
                  <a:lnTo>
                    <a:pt x="294" y="148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1" y="148"/>
                  </a:lnTo>
                  <a:lnTo>
                    <a:pt x="291" y="145"/>
                  </a:lnTo>
                  <a:lnTo>
                    <a:pt x="290" y="143"/>
                  </a:lnTo>
                  <a:lnTo>
                    <a:pt x="289" y="143"/>
                  </a:lnTo>
                  <a:lnTo>
                    <a:pt x="287" y="145"/>
                  </a:lnTo>
                  <a:lnTo>
                    <a:pt x="289" y="152"/>
                  </a:lnTo>
                  <a:lnTo>
                    <a:pt x="290" y="152"/>
                  </a:lnTo>
                  <a:lnTo>
                    <a:pt x="294" y="152"/>
                  </a:lnTo>
                  <a:lnTo>
                    <a:pt x="294" y="155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89" y="158"/>
                  </a:lnTo>
                  <a:lnTo>
                    <a:pt x="289" y="153"/>
                  </a:lnTo>
                  <a:lnTo>
                    <a:pt x="287" y="153"/>
                  </a:lnTo>
                  <a:lnTo>
                    <a:pt x="287" y="158"/>
                  </a:lnTo>
                  <a:lnTo>
                    <a:pt x="286" y="159"/>
                  </a:lnTo>
                  <a:lnTo>
                    <a:pt x="287" y="160"/>
                  </a:lnTo>
                  <a:lnTo>
                    <a:pt x="290" y="165"/>
                  </a:lnTo>
                  <a:lnTo>
                    <a:pt x="290" y="166"/>
                  </a:lnTo>
                  <a:lnTo>
                    <a:pt x="289" y="168"/>
                  </a:lnTo>
                  <a:lnTo>
                    <a:pt x="287" y="168"/>
                  </a:lnTo>
                  <a:lnTo>
                    <a:pt x="287" y="170"/>
                  </a:lnTo>
                  <a:lnTo>
                    <a:pt x="289" y="173"/>
                  </a:lnTo>
                  <a:lnTo>
                    <a:pt x="289" y="176"/>
                  </a:lnTo>
                  <a:lnTo>
                    <a:pt x="287" y="177"/>
                  </a:lnTo>
                  <a:lnTo>
                    <a:pt x="283" y="182"/>
                  </a:lnTo>
                  <a:lnTo>
                    <a:pt x="283" y="185"/>
                  </a:lnTo>
                  <a:lnTo>
                    <a:pt x="282" y="186"/>
                  </a:lnTo>
                  <a:lnTo>
                    <a:pt x="282" y="186"/>
                  </a:lnTo>
                  <a:lnTo>
                    <a:pt x="282" y="182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6" y="182"/>
                  </a:lnTo>
                  <a:lnTo>
                    <a:pt x="277" y="186"/>
                  </a:lnTo>
                  <a:lnTo>
                    <a:pt x="277" y="189"/>
                  </a:lnTo>
                  <a:lnTo>
                    <a:pt x="274" y="187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2" y="194"/>
                  </a:lnTo>
                  <a:lnTo>
                    <a:pt x="270" y="194"/>
                  </a:lnTo>
                  <a:lnTo>
                    <a:pt x="265" y="193"/>
                  </a:lnTo>
                  <a:lnTo>
                    <a:pt x="265" y="194"/>
                  </a:lnTo>
                  <a:lnTo>
                    <a:pt x="266" y="197"/>
                  </a:lnTo>
                  <a:lnTo>
                    <a:pt x="273" y="197"/>
                  </a:lnTo>
                  <a:lnTo>
                    <a:pt x="274" y="199"/>
                  </a:lnTo>
                  <a:lnTo>
                    <a:pt x="273" y="200"/>
                  </a:lnTo>
                  <a:lnTo>
                    <a:pt x="272" y="202"/>
                  </a:lnTo>
                  <a:lnTo>
                    <a:pt x="266" y="199"/>
                  </a:lnTo>
                  <a:lnTo>
                    <a:pt x="265" y="202"/>
                  </a:lnTo>
                  <a:lnTo>
                    <a:pt x="265" y="203"/>
                  </a:lnTo>
                  <a:lnTo>
                    <a:pt x="267" y="206"/>
                  </a:lnTo>
                  <a:lnTo>
                    <a:pt x="270" y="204"/>
                  </a:lnTo>
                  <a:lnTo>
                    <a:pt x="269" y="210"/>
                  </a:lnTo>
                  <a:lnTo>
                    <a:pt x="265" y="211"/>
                  </a:lnTo>
                  <a:lnTo>
                    <a:pt x="263" y="213"/>
                  </a:lnTo>
                  <a:lnTo>
                    <a:pt x="263" y="214"/>
                  </a:lnTo>
                  <a:lnTo>
                    <a:pt x="265" y="216"/>
                  </a:lnTo>
                  <a:lnTo>
                    <a:pt x="265" y="217"/>
                  </a:lnTo>
                  <a:lnTo>
                    <a:pt x="263" y="217"/>
                  </a:lnTo>
                  <a:lnTo>
                    <a:pt x="262" y="217"/>
                  </a:lnTo>
                  <a:lnTo>
                    <a:pt x="262" y="216"/>
                  </a:lnTo>
                  <a:lnTo>
                    <a:pt x="260" y="216"/>
                  </a:lnTo>
                  <a:lnTo>
                    <a:pt x="258" y="214"/>
                  </a:lnTo>
                  <a:lnTo>
                    <a:pt x="256" y="216"/>
                  </a:lnTo>
                  <a:lnTo>
                    <a:pt x="256" y="217"/>
                  </a:lnTo>
                  <a:lnTo>
                    <a:pt x="260" y="220"/>
                  </a:lnTo>
                  <a:lnTo>
                    <a:pt x="259" y="226"/>
                  </a:lnTo>
                  <a:lnTo>
                    <a:pt x="259" y="227"/>
                  </a:lnTo>
                  <a:lnTo>
                    <a:pt x="260" y="230"/>
                  </a:lnTo>
                  <a:lnTo>
                    <a:pt x="263" y="231"/>
                  </a:lnTo>
                  <a:lnTo>
                    <a:pt x="265" y="233"/>
                  </a:lnTo>
                  <a:lnTo>
                    <a:pt x="263" y="233"/>
                  </a:lnTo>
                  <a:lnTo>
                    <a:pt x="262" y="234"/>
                  </a:lnTo>
                  <a:lnTo>
                    <a:pt x="260" y="234"/>
                  </a:lnTo>
                  <a:lnTo>
                    <a:pt x="259" y="233"/>
                  </a:lnTo>
                  <a:lnTo>
                    <a:pt x="256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5" y="238"/>
                  </a:lnTo>
                  <a:lnTo>
                    <a:pt x="255" y="240"/>
                  </a:lnTo>
                  <a:lnTo>
                    <a:pt x="256" y="240"/>
                  </a:lnTo>
                  <a:lnTo>
                    <a:pt x="260" y="238"/>
                  </a:lnTo>
                  <a:lnTo>
                    <a:pt x="262" y="240"/>
                  </a:lnTo>
                  <a:lnTo>
                    <a:pt x="262" y="241"/>
                  </a:lnTo>
                  <a:lnTo>
                    <a:pt x="258" y="243"/>
                  </a:lnTo>
                  <a:lnTo>
                    <a:pt x="256" y="243"/>
                  </a:lnTo>
                  <a:lnTo>
                    <a:pt x="252" y="238"/>
                  </a:lnTo>
                  <a:lnTo>
                    <a:pt x="249" y="240"/>
                  </a:lnTo>
                  <a:lnTo>
                    <a:pt x="249" y="241"/>
                  </a:lnTo>
                  <a:lnTo>
                    <a:pt x="249" y="243"/>
                  </a:lnTo>
                  <a:lnTo>
                    <a:pt x="253" y="245"/>
                  </a:lnTo>
                  <a:lnTo>
                    <a:pt x="253" y="247"/>
                  </a:lnTo>
                  <a:lnTo>
                    <a:pt x="253" y="251"/>
                  </a:lnTo>
                  <a:lnTo>
                    <a:pt x="252" y="251"/>
                  </a:lnTo>
                  <a:lnTo>
                    <a:pt x="249" y="250"/>
                  </a:lnTo>
                  <a:lnTo>
                    <a:pt x="249" y="253"/>
                  </a:lnTo>
                  <a:lnTo>
                    <a:pt x="250" y="254"/>
                  </a:lnTo>
                  <a:lnTo>
                    <a:pt x="250" y="254"/>
                  </a:lnTo>
                  <a:lnTo>
                    <a:pt x="252" y="255"/>
                  </a:lnTo>
                  <a:lnTo>
                    <a:pt x="252" y="257"/>
                  </a:lnTo>
                  <a:lnTo>
                    <a:pt x="250" y="260"/>
                  </a:lnTo>
                  <a:lnTo>
                    <a:pt x="249" y="261"/>
                  </a:lnTo>
                  <a:lnTo>
                    <a:pt x="249" y="262"/>
                  </a:lnTo>
                  <a:lnTo>
                    <a:pt x="253" y="261"/>
                  </a:lnTo>
                  <a:lnTo>
                    <a:pt x="253" y="260"/>
                  </a:lnTo>
                  <a:lnTo>
                    <a:pt x="253" y="257"/>
                  </a:lnTo>
                  <a:lnTo>
                    <a:pt x="253" y="257"/>
                  </a:lnTo>
                  <a:lnTo>
                    <a:pt x="256" y="258"/>
                  </a:lnTo>
                  <a:lnTo>
                    <a:pt x="258" y="260"/>
                  </a:lnTo>
                  <a:lnTo>
                    <a:pt x="258" y="261"/>
                  </a:lnTo>
                  <a:lnTo>
                    <a:pt x="256" y="261"/>
                  </a:lnTo>
                  <a:lnTo>
                    <a:pt x="252" y="264"/>
                  </a:lnTo>
                  <a:lnTo>
                    <a:pt x="252" y="264"/>
                  </a:lnTo>
                  <a:lnTo>
                    <a:pt x="253" y="267"/>
                  </a:lnTo>
                  <a:lnTo>
                    <a:pt x="256" y="267"/>
                  </a:lnTo>
                  <a:lnTo>
                    <a:pt x="259" y="264"/>
                  </a:lnTo>
                  <a:lnTo>
                    <a:pt x="259" y="260"/>
                  </a:lnTo>
                  <a:lnTo>
                    <a:pt x="260" y="260"/>
                  </a:lnTo>
                  <a:lnTo>
                    <a:pt x="262" y="260"/>
                  </a:lnTo>
                  <a:lnTo>
                    <a:pt x="262" y="262"/>
                  </a:lnTo>
                  <a:lnTo>
                    <a:pt x="260" y="264"/>
                  </a:lnTo>
                  <a:lnTo>
                    <a:pt x="259" y="265"/>
                  </a:lnTo>
                  <a:lnTo>
                    <a:pt x="258" y="268"/>
                  </a:lnTo>
                  <a:lnTo>
                    <a:pt x="256" y="272"/>
                  </a:lnTo>
                  <a:lnTo>
                    <a:pt x="258" y="277"/>
                  </a:lnTo>
                  <a:lnTo>
                    <a:pt x="259" y="278"/>
                  </a:lnTo>
                  <a:lnTo>
                    <a:pt x="262" y="274"/>
                  </a:lnTo>
                  <a:lnTo>
                    <a:pt x="263" y="274"/>
                  </a:lnTo>
                  <a:lnTo>
                    <a:pt x="263" y="275"/>
                  </a:lnTo>
                  <a:lnTo>
                    <a:pt x="263" y="278"/>
                  </a:lnTo>
                  <a:lnTo>
                    <a:pt x="260" y="279"/>
                  </a:lnTo>
                  <a:lnTo>
                    <a:pt x="262" y="285"/>
                  </a:lnTo>
                  <a:lnTo>
                    <a:pt x="260" y="286"/>
                  </a:lnTo>
                  <a:lnTo>
                    <a:pt x="259" y="288"/>
                  </a:lnTo>
                  <a:lnTo>
                    <a:pt x="255" y="286"/>
                  </a:lnTo>
                  <a:lnTo>
                    <a:pt x="253" y="288"/>
                  </a:lnTo>
                  <a:lnTo>
                    <a:pt x="255" y="289"/>
                  </a:lnTo>
                  <a:lnTo>
                    <a:pt x="258" y="291"/>
                  </a:lnTo>
                  <a:lnTo>
                    <a:pt x="260" y="294"/>
                  </a:lnTo>
                  <a:lnTo>
                    <a:pt x="259" y="295"/>
                  </a:lnTo>
                  <a:lnTo>
                    <a:pt x="258" y="295"/>
                  </a:lnTo>
                  <a:lnTo>
                    <a:pt x="258" y="298"/>
                  </a:lnTo>
                  <a:lnTo>
                    <a:pt x="258" y="298"/>
                  </a:lnTo>
                  <a:lnTo>
                    <a:pt x="250" y="298"/>
                  </a:lnTo>
                  <a:lnTo>
                    <a:pt x="238" y="299"/>
                  </a:lnTo>
                  <a:lnTo>
                    <a:pt x="236" y="299"/>
                  </a:lnTo>
                  <a:lnTo>
                    <a:pt x="194" y="303"/>
                  </a:lnTo>
                  <a:lnTo>
                    <a:pt x="147" y="305"/>
                  </a:lnTo>
                  <a:lnTo>
                    <a:pt x="129" y="306"/>
                  </a:lnTo>
                  <a:lnTo>
                    <a:pt x="110" y="308"/>
                  </a:lnTo>
                  <a:lnTo>
                    <a:pt x="93" y="308"/>
                  </a:lnTo>
                  <a:lnTo>
                    <a:pt x="90" y="308"/>
                  </a:lnTo>
                  <a:lnTo>
                    <a:pt x="69" y="309"/>
                  </a:lnTo>
                  <a:lnTo>
                    <a:pt x="54" y="311"/>
                  </a:lnTo>
                  <a:lnTo>
                    <a:pt x="52" y="289"/>
                  </a:lnTo>
                  <a:lnTo>
                    <a:pt x="51" y="265"/>
                  </a:lnTo>
                  <a:lnTo>
                    <a:pt x="49" y="264"/>
                  </a:lnTo>
                  <a:lnTo>
                    <a:pt x="48" y="262"/>
                  </a:lnTo>
                  <a:lnTo>
                    <a:pt x="47" y="264"/>
                  </a:lnTo>
                  <a:lnTo>
                    <a:pt x="42" y="265"/>
                  </a:lnTo>
                  <a:lnTo>
                    <a:pt x="42" y="262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37" y="265"/>
                  </a:lnTo>
                  <a:lnTo>
                    <a:pt x="38" y="264"/>
                  </a:lnTo>
                  <a:lnTo>
                    <a:pt x="37" y="262"/>
                  </a:lnTo>
                  <a:lnTo>
                    <a:pt x="35" y="265"/>
                  </a:lnTo>
                  <a:lnTo>
                    <a:pt x="35" y="264"/>
                  </a:lnTo>
                  <a:lnTo>
                    <a:pt x="34" y="264"/>
                  </a:lnTo>
                  <a:lnTo>
                    <a:pt x="32" y="264"/>
                  </a:lnTo>
                  <a:lnTo>
                    <a:pt x="32" y="267"/>
                  </a:lnTo>
                  <a:lnTo>
                    <a:pt x="31" y="265"/>
                  </a:lnTo>
                  <a:lnTo>
                    <a:pt x="28" y="267"/>
                  </a:lnTo>
                  <a:lnTo>
                    <a:pt x="27" y="267"/>
                  </a:lnTo>
                  <a:lnTo>
                    <a:pt x="28" y="265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5"/>
                  </a:lnTo>
                  <a:lnTo>
                    <a:pt x="25" y="265"/>
                  </a:lnTo>
                  <a:lnTo>
                    <a:pt x="24" y="262"/>
                  </a:lnTo>
                  <a:lnTo>
                    <a:pt x="23" y="262"/>
                  </a:lnTo>
                  <a:lnTo>
                    <a:pt x="23" y="262"/>
                  </a:lnTo>
                  <a:lnTo>
                    <a:pt x="23" y="261"/>
                  </a:lnTo>
                  <a:lnTo>
                    <a:pt x="23" y="260"/>
                  </a:lnTo>
                  <a:lnTo>
                    <a:pt x="20" y="260"/>
                  </a:lnTo>
                  <a:lnTo>
                    <a:pt x="20" y="234"/>
                  </a:lnTo>
                  <a:lnTo>
                    <a:pt x="20" y="21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4893852" y="5049785"/>
              <a:ext cx="817521" cy="791147"/>
            </a:xfrm>
            <a:custGeom>
              <a:avLst/>
              <a:gdLst/>
              <a:ahLst/>
              <a:cxnLst>
                <a:cxn ang="0">
                  <a:pos x="34" y="229"/>
                </a:cxn>
                <a:cxn ang="0">
                  <a:pos x="32" y="216"/>
                </a:cxn>
                <a:cxn ang="0">
                  <a:pos x="39" y="205"/>
                </a:cxn>
                <a:cxn ang="0">
                  <a:pos x="42" y="191"/>
                </a:cxn>
                <a:cxn ang="0">
                  <a:pos x="42" y="182"/>
                </a:cxn>
                <a:cxn ang="0">
                  <a:pos x="42" y="173"/>
                </a:cxn>
                <a:cxn ang="0">
                  <a:pos x="39" y="165"/>
                </a:cxn>
                <a:cxn ang="0">
                  <a:pos x="32" y="154"/>
                </a:cxn>
                <a:cxn ang="0">
                  <a:pos x="31" y="143"/>
                </a:cxn>
                <a:cxn ang="0">
                  <a:pos x="22" y="134"/>
                </a:cxn>
                <a:cxn ang="0">
                  <a:pos x="21" y="122"/>
                </a:cxn>
                <a:cxn ang="0">
                  <a:pos x="14" y="106"/>
                </a:cxn>
                <a:cxn ang="0">
                  <a:pos x="2" y="82"/>
                </a:cxn>
                <a:cxn ang="0">
                  <a:pos x="75" y="8"/>
                </a:cxn>
                <a:cxn ang="0">
                  <a:pos x="201" y="8"/>
                </a:cxn>
                <a:cxn ang="0">
                  <a:pos x="205" y="14"/>
                </a:cxn>
                <a:cxn ang="0">
                  <a:pos x="213" y="32"/>
                </a:cxn>
                <a:cxn ang="0">
                  <a:pos x="218" y="41"/>
                </a:cxn>
                <a:cxn ang="0">
                  <a:pos x="219" y="47"/>
                </a:cxn>
                <a:cxn ang="0">
                  <a:pos x="225" y="59"/>
                </a:cxn>
                <a:cxn ang="0">
                  <a:pos x="209" y="68"/>
                </a:cxn>
                <a:cxn ang="0">
                  <a:pos x="220" y="71"/>
                </a:cxn>
                <a:cxn ang="0">
                  <a:pos x="215" y="81"/>
                </a:cxn>
                <a:cxn ang="0">
                  <a:pos x="205" y="100"/>
                </a:cxn>
                <a:cxn ang="0">
                  <a:pos x="202" y="107"/>
                </a:cxn>
                <a:cxn ang="0">
                  <a:pos x="188" y="119"/>
                </a:cxn>
                <a:cxn ang="0">
                  <a:pos x="191" y="136"/>
                </a:cxn>
                <a:cxn ang="0">
                  <a:pos x="185" y="139"/>
                </a:cxn>
                <a:cxn ang="0">
                  <a:pos x="179" y="149"/>
                </a:cxn>
                <a:cxn ang="0">
                  <a:pos x="215" y="170"/>
                </a:cxn>
                <a:cxn ang="0">
                  <a:pos x="321" y="160"/>
                </a:cxn>
                <a:cxn ang="0">
                  <a:pos x="318" y="173"/>
                </a:cxn>
                <a:cxn ang="0">
                  <a:pos x="315" y="184"/>
                </a:cxn>
                <a:cxn ang="0">
                  <a:pos x="317" y="192"/>
                </a:cxn>
                <a:cxn ang="0">
                  <a:pos x="328" y="205"/>
                </a:cxn>
                <a:cxn ang="0">
                  <a:pos x="332" y="219"/>
                </a:cxn>
                <a:cxn ang="0">
                  <a:pos x="300" y="215"/>
                </a:cxn>
                <a:cxn ang="0">
                  <a:pos x="322" y="236"/>
                </a:cxn>
                <a:cxn ang="0">
                  <a:pos x="331" y="253"/>
                </a:cxn>
                <a:cxn ang="0">
                  <a:pos x="352" y="256"/>
                </a:cxn>
                <a:cxn ang="0">
                  <a:pos x="349" y="273"/>
                </a:cxn>
                <a:cxn ang="0">
                  <a:pos x="346" y="287"/>
                </a:cxn>
                <a:cxn ang="0">
                  <a:pos x="386" y="304"/>
                </a:cxn>
                <a:cxn ang="0">
                  <a:pos x="371" y="320"/>
                </a:cxn>
                <a:cxn ang="0">
                  <a:pos x="352" y="307"/>
                </a:cxn>
                <a:cxn ang="0">
                  <a:pos x="311" y="289"/>
                </a:cxn>
                <a:cxn ang="0">
                  <a:pos x="310" y="301"/>
                </a:cxn>
                <a:cxn ang="0">
                  <a:pos x="293" y="310"/>
                </a:cxn>
                <a:cxn ang="0">
                  <a:pos x="269" y="316"/>
                </a:cxn>
                <a:cxn ang="0">
                  <a:pos x="246" y="321"/>
                </a:cxn>
                <a:cxn ang="0">
                  <a:pos x="206" y="293"/>
                </a:cxn>
                <a:cxn ang="0">
                  <a:pos x="175" y="270"/>
                </a:cxn>
                <a:cxn ang="0">
                  <a:pos x="72" y="282"/>
                </a:cxn>
                <a:cxn ang="0">
                  <a:pos x="36" y="256"/>
                </a:cxn>
                <a:cxn ang="0">
                  <a:pos x="187" y="293"/>
                </a:cxn>
                <a:cxn ang="0">
                  <a:pos x="228" y="311"/>
                </a:cxn>
                <a:cxn ang="0">
                  <a:pos x="219" y="317"/>
                </a:cxn>
                <a:cxn ang="0">
                  <a:pos x="240" y="321"/>
                </a:cxn>
                <a:cxn ang="0">
                  <a:pos x="239" y="310"/>
                </a:cxn>
              </a:cxnLst>
              <a:rect l="0" t="0" r="r" b="b"/>
              <a:pathLst>
                <a:path w="388" h="331">
                  <a:moveTo>
                    <a:pt x="35" y="245"/>
                  </a:moveTo>
                  <a:lnTo>
                    <a:pt x="35" y="241"/>
                  </a:lnTo>
                  <a:lnTo>
                    <a:pt x="34" y="241"/>
                  </a:lnTo>
                  <a:lnTo>
                    <a:pt x="31" y="238"/>
                  </a:lnTo>
                  <a:lnTo>
                    <a:pt x="31" y="236"/>
                  </a:lnTo>
                  <a:lnTo>
                    <a:pt x="31" y="235"/>
                  </a:lnTo>
                  <a:lnTo>
                    <a:pt x="31" y="233"/>
                  </a:lnTo>
                  <a:lnTo>
                    <a:pt x="32" y="231"/>
                  </a:lnTo>
                  <a:lnTo>
                    <a:pt x="34" y="229"/>
                  </a:lnTo>
                  <a:lnTo>
                    <a:pt x="35" y="228"/>
                  </a:lnTo>
                  <a:lnTo>
                    <a:pt x="34" y="226"/>
                  </a:lnTo>
                  <a:lnTo>
                    <a:pt x="35" y="226"/>
                  </a:lnTo>
                  <a:lnTo>
                    <a:pt x="34" y="225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32" y="218"/>
                  </a:lnTo>
                  <a:lnTo>
                    <a:pt x="32" y="216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4" y="214"/>
                  </a:lnTo>
                  <a:lnTo>
                    <a:pt x="35" y="214"/>
                  </a:lnTo>
                  <a:lnTo>
                    <a:pt x="34" y="212"/>
                  </a:lnTo>
                  <a:lnTo>
                    <a:pt x="35" y="212"/>
                  </a:lnTo>
                  <a:lnTo>
                    <a:pt x="36" y="208"/>
                  </a:lnTo>
                  <a:lnTo>
                    <a:pt x="39" y="208"/>
                  </a:lnTo>
                  <a:lnTo>
                    <a:pt x="39" y="205"/>
                  </a:lnTo>
                  <a:lnTo>
                    <a:pt x="39" y="204"/>
                  </a:lnTo>
                  <a:lnTo>
                    <a:pt x="39" y="202"/>
                  </a:lnTo>
                  <a:lnTo>
                    <a:pt x="42" y="199"/>
                  </a:lnTo>
                  <a:lnTo>
                    <a:pt x="42" y="198"/>
                  </a:lnTo>
                  <a:lnTo>
                    <a:pt x="44" y="195"/>
                  </a:lnTo>
                  <a:lnTo>
                    <a:pt x="44" y="194"/>
                  </a:lnTo>
                  <a:lnTo>
                    <a:pt x="42" y="194"/>
                  </a:lnTo>
                  <a:lnTo>
                    <a:pt x="44" y="192"/>
                  </a:lnTo>
                  <a:lnTo>
                    <a:pt x="42" y="191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4" y="187"/>
                  </a:lnTo>
                  <a:lnTo>
                    <a:pt x="45" y="187"/>
                  </a:lnTo>
                  <a:lnTo>
                    <a:pt x="45" y="185"/>
                  </a:lnTo>
                  <a:lnTo>
                    <a:pt x="45" y="184"/>
                  </a:lnTo>
                  <a:lnTo>
                    <a:pt x="44" y="184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6" y="177"/>
                  </a:lnTo>
                  <a:lnTo>
                    <a:pt x="45" y="175"/>
                  </a:lnTo>
                  <a:lnTo>
                    <a:pt x="45" y="174"/>
                  </a:lnTo>
                  <a:lnTo>
                    <a:pt x="44" y="174"/>
                  </a:lnTo>
                  <a:lnTo>
                    <a:pt x="44" y="173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4" y="170"/>
                  </a:lnTo>
                  <a:lnTo>
                    <a:pt x="42" y="167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2" y="164"/>
                  </a:lnTo>
                  <a:lnTo>
                    <a:pt x="41" y="167"/>
                  </a:lnTo>
                  <a:lnTo>
                    <a:pt x="39" y="165"/>
                  </a:lnTo>
                  <a:lnTo>
                    <a:pt x="38" y="164"/>
                  </a:lnTo>
                  <a:lnTo>
                    <a:pt x="39" y="161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7"/>
                  </a:lnTo>
                  <a:lnTo>
                    <a:pt x="36" y="158"/>
                  </a:lnTo>
                  <a:lnTo>
                    <a:pt x="35" y="157"/>
                  </a:lnTo>
                  <a:lnTo>
                    <a:pt x="34" y="157"/>
                  </a:lnTo>
                  <a:lnTo>
                    <a:pt x="32" y="154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7"/>
                  </a:lnTo>
                  <a:lnTo>
                    <a:pt x="31" y="147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29" y="144"/>
                  </a:lnTo>
                  <a:lnTo>
                    <a:pt x="31" y="143"/>
                  </a:lnTo>
                  <a:lnTo>
                    <a:pt x="28" y="143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7" y="136"/>
                  </a:lnTo>
                  <a:lnTo>
                    <a:pt x="25" y="137"/>
                  </a:lnTo>
                  <a:lnTo>
                    <a:pt x="24" y="137"/>
                  </a:lnTo>
                  <a:lnTo>
                    <a:pt x="22" y="134"/>
                  </a:lnTo>
                  <a:lnTo>
                    <a:pt x="21" y="133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4"/>
                  </a:lnTo>
                  <a:lnTo>
                    <a:pt x="22" y="122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19" y="119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7" y="113"/>
                  </a:lnTo>
                  <a:lnTo>
                    <a:pt x="15" y="110"/>
                  </a:lnTo>
                  <a:lnTo>
                    <a:pt x="15" y="109"/>
                  </a:lnTo>
                  <a:lnTo>
                    <a:pt x="14" y="109"/>
                  </a:lnTo>
                  <a:lnTo>
                    <a:pt x="14" y="106"/>
                  </a:lnTo>
                  <a:lnTo>
                    <a:pt x="12" y="107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8" y="105"/>
                  </a:lnTo>
                  <a:lnTo>
                    <a:pt x="8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2" y="82"/>
                  </a:lnTo>
                  <a:lnTo>
                    <a:pt x="2" y="65"/>
                  </a:lnTo>
                  <a:lnTo>
                    <a:pt x="1" y="39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15" y="11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56" y="10"/>
                  </a:lnTo>
                  <a:lnTo>
                    <a:pt x="75" y="8"/>
                  </a:lnTo>
                  <a:lnTo>
                    <a:pt x="93" y="7"/>
                  </a:lnTo>
                  <a:lnTo>
                    <a:pt x="140" y="5"/>
                  </a:lnTo>
                  <a:lnTo>
                    <a:pt x="182" y="1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04" y="1"/>
                  </a:lnTo>
                  <a:lnTo>
                    <a:pt x="201" y="7"/>
                  </a:lnTo>
                  <a:lnTo>
                    <a:pt x="201" y="8"/>
                  </a:lnTo>
                  <a:lnTo>
                    <a:pt x="204" y="10"/>
                  </a:lnTo>
                  <a:lnTo>
                    <a:pt x="205" y="8"/>
                  </a:lnTo>
                  <a:lnTo>
                    <a:pt x="206" y="5"/>
                  </a:lnTo>
                  <a:lnTo>
                    <a:pt x="205" y="3"/>
                  </a:lnTo>
                  <a:lnTo>
                    <a:pt x="206" y="1"/>
                  </a:lnTo>
                  <a:lnTo>
                    <a:pt x="208" y="1"/>
                  </a:lnTo>
                  <a:lnTo>
                    <a:pt x="209" y="4"/>
                  </a:lnTo>
                  <a:lnTo>
                    <a:pt x="209" y="11"/>
                  </a:lnTo>
                  <a:lnTo>
                    <a:pt x="205" y="14"/>
                  </a:lnTo>
                  <a:lnTo>
                    <a:pt x="205" y="21"/>
                  </a:lnTo>
                  <a:lnTo>
                    <a:pt x="206" y="22"/>
                  </a:lnTo>
                  <a:lnTo>
                    <a:pt x="209" y="21"/>
                  </a:lnTo>
                  <a:lnTo>
                    <a:pt x="212" y="24"/>
                  </a:lnTo>
                  <a:lnTo>
                    <a:pt x="206" y="30"/>
                  </a:lnTo>
                  <a:lnTo>
                    <a:pt x="206" y="31"/>
                  </a:lnTo>
                  <a:lnTo>
                    <a:pt x="209" y="35"/>
                  </a:lnTo>
                  <a:lnTo>
                    <a:pt x="212" y="34"/>
                  </a:lnTo>
                  <a:lnTo>
                    <a:pt x="213" y="32"/>
                  </a:lnTo>
                  <a:lnTo>
                    <a:pt x="215" y="31"/>
                  </a:lnTo>
                  <a:lnTo>
                    <a:pt x="216" y="30"/>
                  </a:lnTo>
                  <a:lnTo>
                    <a:pt x="218" y="31"/>
                  </a:lnTo>
                  <a:lnTo>
                    <a:pt x="218" y="32"/>
                  </a:lnTo>
                  <a:lnTo>
                    <a:pt x="215" y="35"/>
                  </a:lnTo>
                  <a:lnTo>
                    <a:pt x="213" y="37"/>
                  </a:lnTo>
                  <a:lnTo>
                    <a:pt x="212" y="38"/>
                  </a:lnTo>
                  <a:lnTo>
                    <a:pt x="213" y="39"/>
                  </a:lnTo>
                  <a:lnTo>
                    <a:pt x="218" y="41"/>
                  </a:lnTo>
                  <a:lnTo>
                    <a:pt x="219" y="42"/>
                  </a:lnTo>
                  <a:lnTo>
                    <a:pt x="216" y="42"/>
                  </a:lnTo>
                  <a:lnTo>
                    <a:pt x="215" y="42"/>
                  </a:lnTo>
                  <a:lnTo>
                    <a:pt x="212" y="38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19" y="47"/>
                  </a:lnTo>
                  <a:lnTo>
                    <a:pt x="220" y="47"/>
                  </a:lnTo>
                  <a:lnTo>
                    <a:pt x="220" y="49"/>
                  </a:lnTo>
                  <a:lnTo>
                    <a:pt x="218" y="51"/>
                  </a:lnTo>
                  <a:lnTo>
                    <a:pt x="219" y="54"/>
                  </a:lnTo>
                  <a:lnTo>
                    <a:pt x="220" y="54"/>
                  </a:lnTo>
                  <a:lnTo>
                    <a:pt x="225" y="55"/>
                  </a:lnTo>
                  <a:lnTo>
                    <a:pt x="228" y="51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2" y="58"/>
                  </a:lnTo>
                  <a:lnTo>
                    <a:pt x="220" y="59"/>
                  </a:lnTo>
                  <a:lnTo>
                    <a:pt x="222" y="61"/>
                  </a:lnTo>
                  <a:lnTo>
                    <a:pt x="222" y="65"/>
                  </a:lnTo>
                  <a:lnTo>
                    <a:pt x="216" y="64"/>
                  </a:lnTo>
                  <a:lnTo>
                    <a:pt x="215" y="65"/>
                  </a:lnTo>
                  <a:lnTo>
                    <a:pt x="213" y="65"/>
                  </a:lnTo>
                  <a:lnTo>
                    <a:pt x="212" y="66"/>
                  </a:lnTo>
                  <a:lnTo>
                    <a:pt x="209" y="68"/>
                  </a:lnTo>
                  <a:lnTo>
                    <a:pt x="208" y="71"/>
                  </a:lnTo>
                  <a:lnTo>
                    <a:pt x="209" y="73"/>
                  </a:lnTo>
                  <a:lnTo>
                    <a:pt x="212" y="73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8" y="71"/>
                  </a:lnTo>
                  <a:lnTo>
                    <a:pt x="216" y="69"/>
                  </a:lnTo>
                  <a:lnTo>
                    <a:pt x="219" y="71"/>
                  </a:lnTo>
                  <a:lnTo>
                    <a:pt x="220" y="71"/>
                  </a:lnTo>
                  <a:lnTo>
                    <a:pt x="219" y="73"/>
                  </a:lnTo>
                  <a:lnTo>
                    <a:pt x="218" y="75"/>
                  </a:lnTo>
                  <a:lnTo>
                    <a:pt x="215" y="76"/>
                  </a:lnTo>
                  <a:lnTo>
                    <a:pt x="216" y="79"/>
                  </a:lnTo>
                  <a:lnTo>
                    <a:pt x="215" y="81"/>
                  </a:lnTo>
                  <a:lnTo>
                    <a:pt x="212" y="78"/>
                  </a:lnTo>
                  <a:lnTo>
                    <a:pt x="211" y="78"/>
                  </a:lnTo>
                  <a:lnTo>
                    <a:pt x="211" y="79"/>
                  </a:lnTo>
                  <a:lnTo>
                    <a:pt x="215" y="81"/>
                  </a:lnTo>
                  <a:lnTo>
                    <a:pt x="216" y="82"/>
                  </a:lnTo>
                  <a:lnTo>
                    <a:pt x="216" y="83"/>
                  </a:lnTo>
                  <a:lnTo>
                    <a:pt x="213" y="85"/>
                  </a:lnTo>
                  <a:lnTo>
                    <a:pt x="209" y="86"/>
                  </a:lnTo>
                  <a:lnTo>
                    <a:pt x="208" y="92"/>
                  </a:lnTo>
                  <a:lnTo>
                    <a:pt x="205" y="96"/>
                  </a:lnTo>
                  <a:lnTo>
                    <a:pt x="204" y="98"/>
                  </a:lnTo>
                  <a:lnTo>
                    <a:pt x="205" y="99"/>
                  </a:lnTo>
                  <a:lnTo>
                    <a:pt x="205" y="100"/>
                  </a:lnTo>
                  <a:lnTo>
                    <a:pt x="202" y="100"/>
                  </a:lnTo>
                  <a:lnTo>
                    <a:pt x="201" y="98"/>
                  </a:lnTo>
                  <a:lnTo>
                    <a:pt x="198" y="99"/>
                  </a:lnTo>
                  <a:lnTo>
                    <a:pt x="198" y="103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4" y="105"/>
                  </a:lnTo>
                  <a:lnTo>
                    <a:pt x="204" y="106"/>
                  </a:lnTo>
                  <a:lnTo>
                    <a:pt x="202" y="107"/>
                  </a:lnTo>
                  <a:lnTo>
                    <a:pt x="198" y="106"/>
                  </a:lnTo>
                  <a:lnTo>
                    <a:pt x="196" y="107"/>
                  </a:lnTo>
                  <a:lnTo>
                    <a:pt x="195" y="110"/>
                  </a:lnTo>
                  <a:lnTo>
                    <a:pt x="195" y="116"/>
                  </a:lnTo>
                  <a:lnTo>
                    <a:pt x="195" y="117"/>
                  </a:lnTo>
                  <a:lnTo>
                    <a:pt x="191" y="119"/>
                  </a:lnTo>
                  <a:lnTo>
                    <a:pt x="188" y="116"/>
                  </a:lnTo>
                  <a:lnTo>
                    <a:pt x="187" y="117"/>
                  </a:lnTo>
                  <a:lnTo>
                    <a:pt x="188" y="119"/>
                  </a:lnTo>
                  <a:lnTo>
                    <a:pt x="188" y="120"/>
                  </a:lnTo>
                  <a:lnTo>
                    <a:pt x="194" y="120"/>
                  </a:lnTo>
                  <a:lnTo>
                    <a:pt x="195" y="122"/>
                  </a:lnTo>
                  <a:lnTo>
                    <a:pt x="194" y="123"/>
                  </a:lnTo>
                  <a:lnTo>
                    <a:pt x="191" y="126"/>
                  </a:lnTo>
                  <a:lnTo>
                    <a:pt x="188" y="126"/>
                  </a:lnTo>
                  <a:lnTo>
                    <a:pt x="188" y="127"/>
                  </a:lnTo>
                  <a:lnTo>
                    <a:pt x="188" y="133"/>
                  </a:lnTo>
                  <a:lnTo>
                    <a:pt x="191" y="136"/>
                  </a:lnTo>
                  <a:lnTo>
                    <a:pt x="192" y="137"/>
                  </a:lnTo>
                  <a:lnTo>
                    <a:pt x="191" y="139"/>
                  </a:lnTo>
                  <a:lnTo>
                    <a:pt x="189" y="140"/>
                  </a:lnTo>
                  <a:lnTo>
                    <a:pt x="188" y="139"/>
                  </a:lnTo>
                  <a:lnTo>
                    <a:pt x="187" y="137"/>
                  </a:lnTo>
                  <a:lnTo>
                    <a:pt x="187" y="134"/>
                  </a:lnTo>
                  <a:lnTo>
                    <a:pt x="185" y="134"/>
                  </a:lnTo>
                  <a:lnTo>
                    <a:pt x="184" y="136"/>
                  </a:lnTo>
                  <a:lnTo>
                    <a:pt x="185" y="139"/>
                  </a:lnTo>
                  <a:lnTo>
                    <a:pt x="187" y="139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9" y="144"/>
                  </a:lnTo>
                  <a:lnTo>
                    <a:pt x="189" y="146"/>
                  </a:lnTo>
                  <a:lnTo>
                    <a:pt x="189" y="147"/>
                  </a:lnTo>
                  <a:lnTo>
                    <a:pt x="187" y="149"/>
                  </a:lnTo>
                  <a:lnTo>
                    <a:pt x="181" y="149"/>
                  </a:lnTo>
                  <a:lnTo>
                    <a:pt x="179" y="149"/>
                  </a:lnTo>
                  <a:lnTo>
                    <a:pt x="181" y="151"/>
                  </a:lnTo>
                  <a:lnTo>
                    <a:pt x="184" y="154"/>
                  </a:lnTo>
                  <a:lnTo>
                    <a:pt x="184" y="157"/>
                  </a:lnTo>
                  <a:lnTo>
                    <a:pt x="182" y="161"/>
                  </a:lnTo>
                  <a:lnTo>
                    <a:pt x="187" y="164"/>
                  </a:lnTo>
                  <a:lnTo>
                    <a:pt x="188" y="167"/>
                  </a:lnTo>
                  <a:lnTo>
                    <a:pt x="187" y="168"/>
                  </a:lnTo>
                  <a:lnTo>
                    <a:pt x="182" y="171"/>
                  </a:lnTo>
                  <a:lnTo>
                    <a:pt x="215" y="170"/>
                  </a:lnTo>
                  <a:lnTo>
                    <a:pt x="223" y="168"/>
                  </a:lnTo>
                  <a:lnTo>
                    <a:pt x="240" y="167"/>
                  </a:lnTo>
                  <a:lnTo>
                    <a:pt x="260" y="165"/>
                  </a:lnTo>
                  <a:lnTo>
                    <a:pt x="262" y="165"/>
                  </a:lnTo>
                  <a:lnTo>
                    <a:pt x="276" y="164"/>
                  </a:lnTo>
                  <a:lnTo>
                    <a:pt x="281" y="163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21" y="160"/>
                  </a:lnTo>
                  <a:lnTo>
                    <a:pt x="321" y="161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4"/>
                  </a:lnTo>
                  <a:lnTo>
                    <a:pt x="320" y="167"/>
                  </a:lnTo>
                  <a:lnTo>
                    <a:pt x="318" y="167"/>
                  </a:lnTo>
                  <a:lnTo>
                    <a:pt x="320" y="168"/>
                  </a:lnTo>
                  <a:lnTo>
                    <a:pt x="318" y="168"/>
                  </a:lnTo>
                  <a:lnTo>
                    <a:pt x="318" y="173"/>
                  </a:lnTo>
                  <a:lnTo>
                    <a:pt x="317" y="173"/>
                  </a:lnTo>
                  <a:lnTo>
                    <a:pt x="318" y="175"/>
                  </a:lnTo>
                  <a:lnTo>
                    <a:pt x="317" y="175"/>
                  </a:lnTo>
                  <a:lnTo>
                    <a:pt x="317" y="177"/>
                  </a:lnTo>
                  <a:lnTo>
                    <a:pt x="315" y="177"/>
                  </a:lnTo>
                  <a:lnTo>
                    <a:pt x="315" y="178"/>
                  </a:lnTo>
                  <a:lnTo>
                    <a:pt x="317" y="182"/>
                  </a:lnTo>
                  <a:lnTo>
                    <a:pt x="315" y="182"/>
                  </a:lnTo>
                  <a:lnTo>
                    <a:pt x="315" y="184"/>
                  </a:lnTo>
                  <a:lnTo>
                    <a:pt x="314" y="185"/>
                  </a:lnTo>
                  <a:lnTo>
                    <a:pt x="315" y="185"/>
                  </a:lnTo>
                  <a:lnTo>
                    <a:pt x="314" y="187"/>
                  </a:lnTo>
                  <a:lnTo>
                    <a:pt x="314" y="188"/>
                  </a:lnTo>
                  <a:lnTo>
                    <a:pt x="315" y="188"/>
                  </a:lnTo>
                  <a:lnTo>
                    <a:pt x="314" y="190"/>
                  </a:lnTo>
                  <a:lnTo>
                    <a:pt x="315" y="188"/>
                  </a:lnTo>
                  <a:lnTo>
                    <a:pt x="317" y="190"/>
                  </a:lnTo>
                  <a:lnTo>
                    <a:pt x="317" y="192"/>
                  </a:lnTo>
                  <a:lnTo>
                    <a:pt x="320" y="198"/>
                  </a:lnTo>
                  <a:lnTo>
                    <a:pt x="321" y="198"/>
                  </a:lnTo>
                  <a:lnTo>
                    <a:pt x="322" y="201"/>
                  </a:lnTo>
                  <a:lnTo>
                    <a:pt x="324" y="202"/>
                  </a:lnTo>
                  <a:lnTo>
                    <a:pt x="325" y="202"/>
                  </a:lnTo>
                  <a:lnTo>
                    <a:pt x="325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8" y="205"/>
                  </a:lnTo>
                  <a:lnTo>
                    <a:pt x="328" y="207"/>
                  </a:lnTo>
                  <a:lnTo>
                    <a:pt x="330" y="211"/>
                  </a:lnTo>
                  <a:lnTo>
                    <a:pt x="331" y="212"/>
                  </a:lnTo>
                  <a:lnTo>
                    <a:pt x="331" y="214"/>
                  </a:lnTo>
                  <a:lnTo>
                    <a:pt x="332" y="214"/>
                  </a:lnTo>
                  <a:lnTo>
                    <a:pt x="334" y="215"/>
                  </a:lnTo>
                  <a:lnTo>
                    <a:pt x="334" y="216"/>
                  </a:lnTo>
                  <a:lnTo>
                    <a:pt x="332" y="218"/>
                  </a:lnTo>
                  <a:lnTo>
                    <a:pt x="332" y="219"/>
                  </a:lnTo>
                  <a:lnTo>
                    <a:pt x="334" y="219"/>
                  </a:lnTo>
                  <a:lnTo>
                    <a:pt x="334" y="222"/>
                  </a:lnTo>
                  <a:lnTo>
                    <a:pt x="335" y="222"/>
                  </a:lnTo>
                  <a:lnTo>
                    <a:pt x="335" y="224"/>
                  </a:lnTo>
                  <a:lnTo>
                    <a:pt x="338" y="226"/>
                  </a:lnTo>
                  <a:lnTo>
                    <a:pt x="327" y="229"/>
                  </a:lnTo>
                  <a:lnTo>
                    <a:pt x="324" y="225"/>
                  </a:lnTo>
                  <a:lnTo>
                    <a:pt x="310" y="224"/>
                  </a:lnTo>
                  <a:lnTo>
                    <a:pt x="300" y="215"/>
                  </a:lnTo>
                  <a:lnTo>
                    <a:pt x="288" y="215"/>
                  </a:lnTo>
                  <a:lnTo>
                    <a:pt x="283" y="222"/>
                  </a:lnTo>
                  <a:lnTo>
                    <a:pt x="276" y="233"/>
                  </a:lnTo>
                  <a:lnTo>
                    <a:pt x="279" y="241"/>
                  </a:lnTo>
                  <a:lnTo>
                    <a:pt x="287" y="243"/>
                  </a:lnTo>
                  <a:lnTo>
                    <a:pt x="300" y="243"/>
                  </a:lnTo>
                  <a:lnTo>
                    <a:pt x="308" y="242"/>
                  </a:lnTo>
                  <a:lnTo>
                    <a:pt x="315" y="232"/>
                  </a:lnTo>
                  <a:lnTo>
                    <a:pt x="322" y="236"/>
                  </a:lnTo>
                  <a:lnTo>
                    <a:pt x="327" y="231"/>
                  </a:lnTo>
                  <a:lnTo>
                    <a:pt x="328" y="235"/>
                  </a:lnTo>
                  <a:lnTo>
                    <a:pt x="331" y="231"/>
                  </a:lnTo>
                  <a:lnTo>
                    <a:pt x="334" y="233"/>
                  </a:lnTo>
                  <a:lnTo>
                    <a:pt x="328" y="239"/>
                  </a:lnTo>
                  <a:lnTo>
                    <a:pt x="320" y="245"/>
                  </a:lnTo>
                  <a:lnTo>
                    <a:pt x="322" y="249"/>
                  </a:lnTo>
                  <a:lnTo>
                    <a:pt x="330" y="246"/>
                  </a:lnTo>
                  <a:lnTo>
                    <a:pt x="331" y="253"/>
                  </a:lnTo>
                  <a:lnTo>
                    <a:pt x="337" y="255"/>
                  </a:lnTo>
                  <a:lnTo>
                    <a:pt x="339" y="252"/>
                  </a:lnTo>
                  <a:lnTo>
                    <a:pt x="339" y="242"/>
                  </a:lnTo>
                  <a:lnTo>
                    <a:pt x="349" y="239"/>
                  </a:lnTo>
                  <a:lnTo>
                    <a:pt x="348" y="243"/>
                  </a:lnTo>
                  <a:lnTo>
                    <a:pt x="355" y="246"/>
                  </a:lnTo>
                  <a:lnTo>
                    <a:pt x="351" y="248"/>
                  </a:lnTo>
                  <a:lnTo>
                    <a:pt x="354" y="255"/>
                  </a:lnTo>
                  <a:lnTo>
                    <a:pt x="352" y="256"/>
                  </a:lnTo>
                  <a:lnTo>
                    <a:pt x="356" y="259"/>
                  </a:lnTo>
                  <a:lnTo>
                    <a:pt x="352" y="260"/>
                  </a:lnTo>
                  <a:lnTo>
                    <a:pt x="348" y="258"/>
                  </a:lnTo>
                  <a:lnTo>
                    <a:pt x="344" y="263"/>
                  </a:lnTo>
                  <a:lnTo>
                    <a:pt x="335" y="263"/>
                  </a:lnTo>
                  <a:lnTo>
                    <a:pt x="341" y="267"/>
                  </a:lnTo>
                  <a:lnTo>
                    <a:pt x="339" y="269"/>
                  </a:lnTo>
                  <a:lnTo>
                    <a:pt x="346" y="272"/>
                  </a:lnTo>
                  <a:lnTo>
                    <a:pt x="349" y="273"/>
                  </a:lnTo>
                  <a:lnTo>
                    <a:pt x="341" y="272"/>
                  </a:lnTo>
                  <a:lnTo>
                    <a:pt x="334" y="269"/>
                  </a:lnTo>
                  <a:lnTo>
                    <a:pt x="334" y="270"/>
                  </a:lnTo>
                  <a:lnTo>
                    <a:pt x="338" y="276"/>
                  </a:lnTo>
                  <a:lnTo>
                    <a:pt x="331" y="275"/>
                  </a:lnTo>
                  <a:lnTo>
                    <a:pt x="330" y="275"/>
                  </a:lnTo>
                  <a:lnTo>
                    <a:pt x="332" y="277"/>
                  </a:lnTo>
                  <a:lnTo>
                    <a:pt x="328" y="277"/>
                  </a:lnTo>
                  <a:lnTo>
                    <a:pt x="346" y="287"/>
                  </a:lnTo>
                  <a:lnTo>
                    <a:pt x="346" y="293"/>
                  </a:lnTo>
                  <a:lnTo>
                    <a:pt x="358" y="293"/>
                  </a:lnTo>
                  <a:lnTo>
                    <a:pt x="362" y="297"/>
                  </a:lnTo>
                  <a:lnTo>
                    <a:pt x="368" y="296"/>
                  </a:lnTo>
                  <a:lnTo>
                    <a:pt x="368" y="300"/>
                  </a:lnTo>
                  <a:lnTo>
                    <a:pt x="373" y="296"/>
                  </a:lnTo>
                  <a:lnTo>
                    <a:pt x="378" y="300"/>
                  </a:lnTo>
                  <a:lnTo>
                    <a:pt x="379" y="307"/>
                  </a:lnTo>
                  <a:lnTo>
                    <a:pt x="386" y="304"/>
                  </a:lnTo>
                  <a:lnTo>
                    <a:pt x="382" y="310"/>
                  </a:lnTo>
                  <a:lnTo>
                    <a:pt x="388" y="311"/>
                  </a:lnTo>
                  <a:lnTo>
                    <a:pt x="385" y="317"/>
                  </a:lnTo>
                  <a:lnTo>
                    <a:pt x="379" y="313"/>
                  </a:lnTo>
                  <a:lnTo>
                    <a:pt x="382" y="317"/>
                  </a:lnTo>
                  <a:lnTo>
                    <a:pt x="378" y="320"/>
                  </a:lnTo>
                  <a:lnTo>
                    <a:pt x="379" y="323"/>
                  </a:lnTo>
                  <a:lnTo>
                    <a:pt x="372" y="316"/>
                  </a:lnTo>
                  <a:lnTo>
                    <a:pt x="371" y="320"/>
                  </a:lnTo>
                  <a:lnTo>
                    <a:pt x="362" y="331"/>
                  </a:lnTo>
                  <a:lnTo>
                    <a:pt x="369" y="313"/>
                  </a:lnTo>
                  <a:lnTo>
                    <a:pt x="365" y="311"/>
                  </a:lnTo>
                  <a:lnTo>
                    <a:pt x="363" y="317"/>
                  </a:lnTo>
                  <a:lnTo>
                    <a:pt x="361" y="318"/>
                  </a:lnTo>
                  <a:lnTo>
                    <a:pt x="359" y="314"/>
                  </a:lnTo>
                  <a:lnTo>
                    <a:pt x="354" y="309"/>
                  </a:lnTo>
                  <a:lnTo>
                    <a:pt x="354" y="306"/>
                  </a:lnTo>
                  <a:lnTo>
                    <a:pt x="352" y="307"/>
                  </a:lnTo>
                  <a:lnTo>
                    <a:pt x="342" y="304"/>
                  </a:lnTo>
                  <a:lnTo>
                    <a:pt x="342" y="300"/>
                  </a:lnTo>
                  <a:lnTo>
                    <a:pt x="328" y="301"/>
                  </a:lnTo>
                  <a:lnTo>
                    <a:pt x="331" y="297"/>
                  </a:lnTo>
                  <a:lnTo>
                    <a:pt x="325" y="294"/>
                  </a:lnTo>
                  <a:lnTo>
                    <a:pt x="325" y="289"/>
                  </a:lnTo>
                  <a:lnTo>
                    <a:pt x="315" y="290"/>
                  </a:lnTo>
                  <a:lnTo>
                    <a:pt x="314" y="287"/>
                  </a:lnTo>
                  <a:lnTo>
                    <a:pt x="311" y="289"/>
                  </a:lnTo>
                  <a:lnTo>
                    <a:pt x="304" y="284"/>
                  </a:lnTo>
                  <a:lnTo>
                    <a:pt x="301" y="286"/>
                  </a:lnTo>
                  <a:lnTo>
                    <a:pt x="300" y="282"/>
                  </a:lnTo>
                  <a:lnTo>
                    <a:pt x="297" y="286"/>
                  </a:lnTo>
                  <a:lnTo>
                    <a:pt x="300" y="290"/>
                  </a:lnTo>
                  <a:lnTo>
                    <a:pt x="310" y="293"/>
                  </a:lnTo>
                  <a:lnTo>
                    <a:pt x="308" y="294"/>
                  </a:lnTo>
                  <a:lnTo>
                    <a:pt x="311" y="299"/>
                  </a:lnTo>
                  <a:lnTo>
                    <a:pt x="310" y="301"/>
                  </a:lnTo>
                  <a:lnTo>
                    <a:pt x="311" y="304"/>
                  </a:lnTo>
                  <a:lnTo>
                    <a:pt x="305" y="304"/>
                  </a:lnTo>
                  <a:lnTo>
                    <a:pt x="308" y="313"/>
                  </a:lnTo>
                  <a:lnTo>
                    <a:pt x="311" y="313"/>
                  </a:lnTo>
                  <a:lnTo>
                    <a:pt x="308" y="316"/>
                  </a:lnTo>
                  <a:lnTo>
                    <a:pt x="298" y="324"/>
                  </a:lnTo>
                  <a:lnTo>
                    <a:pt x="296" y="317"/>
                  </a:lnTo>
                  <a:lnTo>
                    <a:pt x="296" y="311"/>
                  </a:lnTo>
                  <a:lnTo>
                    <a:pt x="293" y="310"/>
                  </a:lnTo>
                  <a:lnTo>
                    <a:pt x="293" y="311"/>
                  </a:lnTo>
                  <a:lnTo>
                    <a:pt x="288" y="307"/>
                  </a:lnTo>
                  <a:lnTo>
                    <a:pt x="284" y="310"/>
                  </a:lnTo>
                  <a:lnTo>
                    <a:pt x="283" y="306"/>
                  </a:lnTo>
                  <a:lnTo>
                    <a:pt x="280" y="304"/>
                  </a:lnTo>
                  <a:lnTo>
                    <a:pt x="279" y="309"/>
                  </a:lnTo>
                  <a:lnTo>
                    <a:pt x="269" y="309"/>
                  </a:lnTo>
                  <a:lnTo>
                    <a:pt x="271" y="313"/>
                  </a:lnTo>
                  <a:lnTo>
                    <a:pt x="269" y="316"/>
                  </a:lnTo>
                  <a:lnTo>
                    <a:pt x="266" y="313"/>
                  </a:lnTo>
                  <a:lnTo>
                    <a:pt x="267" y="321"/>
                  </a:lnTo>
                  <a:lnTo>
                    <a:pt x="264" y="320"/>
                  </a:lnTo>
                  <a:lnTo>
                    <a:pt x="264" y="323"/>
                  </a:lnTo>
                  <a:lnTo>
                    <a:pt x="257" y="325"/>
                  </a:lnTo>
                  <a:lnTo>
                    <a:pt x="257" y="323"/>
                  </a:lnTo>
                  <a:lnTo>
                    <a:pt x="253" y="321"/>
                  </a:lnTo>
                  <a:lnTo>
                    <a:pt x="249" y="324"/>
                  </a:lnTo>
                  <a:lnTo>
                    <a:pt x="246" y="321"/>
                  </a:lnTo>
                  <a:lnTo>
                    <a:pt x="254" y="317"/>
                  </a:lnTo>
                  <a:lnTo>
                    <a:pt x="253" y="314"/>
                  </a:lnTo>
                  <a:lnTo>
                    <a:pt x="247" y="314"/>
                  </a:lnTo>
                  <a:lnTo>
                    <a:pt x="245" y="307"/>
                  </a:lnTo>
                  <a:lnTo>
                    <a:pt x="233" y="307"/>
                  </a:lnTo>
                  <a:lnTo>
                    <a:pt x="232" y="311"/>
                  </a:lnTo>
                  <a:lnTo>
                    <a:pt x="223" y="304"/>
                  </a:lnTo>
                  <a:lnTo>
                    <a:pt x="219" y="297"/>
                  </a:lnTo>
                  <a:lnTo>
                    <a:pt x="206" y="293"/>
                  </a:lnTo>
                  <a:lnTo>
                    <a:pt x="198" y="296"/>
                  </a:lnTo>
                  <a:lnTo>
                    <a:pt x="196" y="286"/>
                  </a:lnTo>
                  <a:lnTo>
                    <a:pt x="189" y="286"/>
                  </a:lnTo>
                  <a:lnTo>
                    <a:pt x="191" y="276"/>
                  </a:lnTo>
                  <a:lnTo>
                    <a:pt x="174" y="280"/>
                  </a:lnTo>
                  <a:lnTo>
                    <a:pt x="171" y="277"/>
                  </a:lnTo>
                  <a:lnTo>
                    <a:pt x="174" y="273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65" y="272"/>
                  </a:lnTo>
                  <a:lnTo>
                    <a:pt x="164" y="275"/>
                  </a:lnTo>
                  <a:lnTo>
                    <a:pt x="153" y="282"/>
                  </a:lnTo>
                  <a:lnTo>
                    <a:pt x="153" y="277"/>
                  </a:lnTo>
                  <a:lnTo>
                    <a:pt x="148" y="279"/>
                  </a:lnTo>
                  <a:lnTo>
                    <a:pt x="160" y="292"/>
                  </a:lnTo>
                  <a:lnTo>
                    <a:pt x="143" y="299"/>
                  </a:lnTo>
                  <a:lnTo>
                    <a:pt x="119" y="296"/>
                  </a:lnTo>
                  <a:lnTo>
                    <a:pt x="72" y="282"/>
                  </a:lnTo>
                  <a:lnTo>
                    <a:pt x="36" y="286"/>
                  </a:lnTo>
                  <a:lnTo>
                    <a:pt x="31" y="289"/>
                  </a:lnTo>
                  <a:lnTo>
                    <a:pt x="22" y="283"/>
                  </a:lnTo>
                  <a:lnTo>
                    <a:pt x="31" y="279"/>
                  </a:lnTo>
                  <a:lnTo>
                    <a:pt x="32" y="266"/>
                  </a:lnTo>
                  <a:lnTo>
                    <a:pt x="35" y="260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35" y="248"/>
                  </a:lnTo>
                  <a:lnTo>
                    <a:pt x="35" y="245"/>
                  </a:lnTo>
                  <a:close/>
                  <a:moveTo>
                    <a:pt x="162" y="293"/>
                  </a:moveTo>
                  <a:lnTo>
                    <a:pt x="171" y="287"/>
                  </a:lnTo>
                  <a:lnTo>
                    <a:pt x="181" y="293"/>
                  </a:lnTo>
                  <a:lnTo>
                    <a:pt x="187" y="293"/>
                  </a:lnTo>
                  <a:lnTo>
                    <a:pt x="182" y="296"/>
                  </a:lnTo>
                  <a:lnTo>
                    <a:pt x="182" y="300"/>
                  </a:lnTo>
                  <a:lnTo>
                    <a:pt x="175" y="300"/>
                  </a:lnTo>
                  <a:lnTo>
                    <a:pt x="162" y="293"/>
                  </a:lnTo>
                  <a:close/>
                  <a:moveTo>
                    <a:pt x="213" y="310"/>
                  </a:moveTo>
                  <a:lnTo>
                    <a:pt x="218" y="313"/>
                  </a:lnTo>
                  <a:lnTo>
                    <a:pt x="222" y="306"/>
                  </a:lnTo>
                  <a:lnTo>
                    <a:pt x="226" y="313"/>
                  </a:lnTo>
                  <a:lnTo>
                    <a:pt x="228" y="311"/>
                  </a:lnTo>
                  <a:lnTo>
                    <a:pt x="228" y="314"/>
                  </a:lnTo>
                  <a:lnTo>
                    <a:pt x="226" y="314"/>
                  </a:lnTo>
                  <a:lnTo>
                    <a:pt x="225" y="313"/>
                  </a:lnTo>
                  <a:lnTo>
                    <a:pt x="225" y="316"/>
                  </a:lnTo>
                  <a:lnTo>
                    <a:pt x="229" y="316"/>
                  </a:lnTo>
                  <a:lnTo>
                    <a:pt x="228" y="317"/>
                  </a:lnTo>
                  <a:lnTo>
                    <a:pt x="230" y="316"/>
                  </a:lnTo>
                  <a:lnTo>
                    <a:pt x="230" y="318"/>
                  </a:lnTo>
                  <a:lnTo>
                    <a:pt x="219" y="317"/>
                  </a:lnTo>
                  <a:lnTo>
                    <a:pt x="213" y="310"/>
                  </a:lnTo>
                  <a:close/>
                  <a:moveTo>
                    <a:pt x="245" y="314"/>
                  </a:moveTo>
                  <a:lnTo>
                    <a:pt x="242" y="317"/>
                  </a:lnTo>
                  <a:lnTo>
                    <a:pt x="243" y="314"/>
                  </a:lnTo>
                  <a:lnTo>
                    <a:pt x="242" y="314"/>
                  </a:lnTo>
                  <a:lnTo>
                    <a:pt x="242" y="318"/>
                  </a:lnTo>
                  <a:lnTo>
                    <a:pt x="245" y="317"/>
                  </a:lnTo>
                  <a:lnTo>
                    <a:pt x="243" y="321"/>
                  </a:lnTo>
                  <a:lnTo>
                    <a:pt x="240" y="321"/>
                  </a:lnTo>
                  <a:lnTo>
                    <a:pt x="240" y="318"/>
                  </a:lnTo>
                  <a:lnTo>
                    <a:pt x="237" y="320"/>
                  </a:lnTo>
                  <a:lnTo>
                    <a:pt x="237" y="314"/>
                  </a:lnTo>
                  <a:lnTo>
                    <a:pt x="235" y="316"/>
                  </a:lnTo>
                  <a:lnTo>
                    <a:pt x="236" y="321"/>
                  </a:lnTo>
                  <a:lnTo>
                    <a:pt x="230" y="318"/>
                  </a:lnTo>
                  <a:lnTo>
                    <a:pt x="230" y="313"/>
                  </a:lnTo>
                  <a:lnTo>
                    <a:pt x="239" y="311"/>
                  </a:lnTo>
                  <a:lnTo>
                    <a:pt x="239" y="310"/>
                  </a:lnTo>
                  <a:lnTo>
                    <a:pt x="245" y="314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 noEditPoints="1"/>
            </p:cNvSpPr>
            <p:nvPr/>
          </p:nvSpPr>
          <p:spPr bwMode="auto">
            <a:xfrm>
              <a:off x="4893852" y="5049785"/>
              <a:ext cx="817521" cy="791147"/>
            </a:xfrm>
            <a:custGeom>
              <a:avLst/>
              <a:gdLst/>
              <a:ahLst/>
              <a:cxnLst>
                <a:cxn ang="0">
                  <a:pos x="34" y="229"/>
                </a:cxn>
                <a:cxn ang="0">
                  <a:pos x="32" y="216"/>
                </a:cxn>
                <a:cxn ang="0">
                  <a:pos x="39" y="205"/>
                </a:cxn>
                <a:cxn ang="0">
                  <a:pos x="42" y="191"/>
                </a:cxn>
                <a:cxn ang="0">
                  <a:pos x="42" y="182"/>
                </a:cxn>
                <a:cxn ang="0">
                  <a:pos x="42" y="173"/>
                </a:cxn>
                <a:cxn ang="0">
                  <a:pos x="39" y="165"/>
                </a:cxn>
                <a:cxn ang="0">
                  <a:pos x="32" y="154"/>
                </a:cxn>
                <a:cxn ang="0">
                  <a:pos x="31" y="143"/>
                </a:cxn>
                <a:cxn ang="0">
                  <a:pos x="22" y="134"/>
                </a:cxn>
                <a:cxn ang="0">
                  <a:pos x="21" y="122"/>
                </a:cxn>
                <a:cxn ang="0">
                  <a:pos x="14" y="106"/>
                </a:cxn>
                <a:cxn ang="0">
                  <a:pos x="2" y="82"/>
                </a:cxn>
                <a:cxn ang="0">
                  <a:pos x="75" y="8"/>
                </a:cxn>
                <a:cxn ang="0">
                  <a:pos x="201" y="8"/>
                </a:cxn>
                <a:cxn ang="0">
                  <a:pos x="205" y="14"/>
                </a:cxn>
                <a:cxn ang="0">
                  <a:pos x="213" y="32"/>
                </a:cxn>
                <a:cxn ang="0">
                  <a:pos x="218" y="41"/>
                </a:cxn>
                <a:cxn ang="0">
                  <a:pos x="219" y="47"/>
                </a:cxn>
                <a:cxn ang="0">
                  <a:pos x="225" y="59"/>
                </a:cxn>
                <a:cxn ang="0">
                  <a:pos x="209" y="68"/>
                </a:cxn>
                <a:cxn ang="0">
                  <a:pos x="220" y="71"/>
                </a:cxn>
                <a:cxn ang="0">
                  <a:pos x="215" y="81"/>
                </a:cxn>
                <a:cxn ang="0">
                  <a:pos x="205" y="100"/>
                </a:cxn>
                <a:cxn ang="0">
                  <a:pos x="202" y="107"/>
                </a:cxn>
                <a:cxn ang="0">
                  <a:pos x="188" y="119"/>
                </a:cxn>
                <a:cxn ang="0">
                  <a:pos x="191" y="136"/>
                </a:cxn>
                <a:cxn ang="0">
                  <a:pos x="185" y="139"/>
                </a:cxn>
                <a:cxn ang="0">
                  <a:pos x="179" y="149"/>
                </a:cxn>
                <a:cxn ang="0">
                  <a:pos x="215" y="170"/>
                </a:cxn>
                <a:cxn ang="0">
                  <a:pos x="321" y="160"/>
                </a:cxn>
                <a:cxn ang="0">
                  <a:pos x="318" y="173"/>
                </a:cxn>
                <a:cxn ang="0">
                  <a:pos x="315" y="184"/>
                </a:cxn>
                <a:cxn ang="0">
                  <a:pos x="317" y="192"/>
                </a:cxn>
                <a:cxn ang="0">
                  <a:pos x="328" y="205"/>
                </a:cxn>
                <a:cxn ang="0">
                  <a:pos x="332" y="219"/>
                </a:cxn>
                <a:cxn ang="0">
                  <a:pos x="300" y="215"/>
                </a:cxn>
                <a:cxn ang="0">
                  <a:pos x="322" y="236"/>
                </a:cxn>
                <a:cxn ang="0">
                  <a:pos x="331" y="253"/>
                </a:cxn>
                <a:cxn ang="0">
                  <a:pos x="352" y="256"/>
                </a:cxn>
                <a:cxn ang="0">
                  <a:pos x="349" y="273"/>
                </a:cxn>
                <a:cxn ang="0">
                  <a:pos x="346" y="287"/>
                </a:cxn>
                <a:cxn ang="0">
                  <a:pos x="386" y="304"/>
                </a:cxn>
                <a:cxn ang="0">
                  <a:pos x="371" y="320"/>
                </a:cxn>
                <a:cxn ang="0">
                  <a:pos x="352" y="307"/>
                </a:cxn>
                <a:cxn ang="0">
                  <a:pos x="311" y="289"/>
                </a:cxn>
                <a:cxn ang="0">
                  <a:pos x="310" y="301"/>
                </a:cxn>
                <a:cxn ang="0">
                  <a:pos x="293" y="310"/>
                </a:cxn>
                <a:cxn ang="0">
                  <a:pos x="269" y="316"/>
                </a:cxn>
                <a:cxn ang="0">
                  <a:pos x="246" y="321"/>
                </a:cxn>
                <a:cxn ang="0">
                  <a:pos x="206" y="293"/>
                </a:cxn>
                <a:cxn ang="0">
                  <a:pos x="175" y="270"/>
                </a:cxn>
                <a:cxn ang="0">
                  <a:pos x="72" y="282"/>
                </a:cxn>
                <a:cxn ang="0">
                  <a:pos x="36" y="256"/>
                </a:cxn>
                <a:cxn ang="0">
                  <a:pos x="181" y="293"/>
                </a:cxn>
                <a:cxn ang="0">
                  <a:pos x="222" y="306"/>
                </a:cxn>
                <a:cxn ang="0">
                  <a:pos x="230" y="316"/>
                </a:cxn>
                <a:cxn ang="0">
                  <a:pos x="242" y="318"/>
                </a:cxn>
                <a:cxn ang="0">
                  <a:pos x="230" y="318"/>
                </a:cxn>
              </a:cxnLst>
              <a:rect l="0" t="0" r="r" b="b"/>
              <a:pathLst>
                <a:path w="388" h="331">
                  <a:moveTo>
                    <a:pt x="35" y="243"/>
                  </a:moveTo>
                  <a:lnTo>
                    <a:pt x="35" y="241"/>
                  </a:lnTo>
                  <a:lnTo>
                    <a:pt x="34" y="241"/>
                  </a:lnTo>
                  <a:lnTo>
                    <a:pt x="31" y="238"/>
                  </a:lnTo>
                  <a:lnTo>
                    <a:pt x="31" y="236"/>
                  </a:lnTo>
                  <a:lnTo>
                    <a:pt x="31" y="235"/>
                  </a:lnTo>
                  <a:lnTo>
                    <a:pt x="31" y="233"/>
                  </a:lnTo>
                  <a:lnTo>
                    <a:pt x="32" y="231"/>
                  </a:lnTo>
                  <a:lnTo>
                    <a:pt x="34" y="229"/>
                  </a:lnTo>
                  <a:lnTo>
                    <a:pt x="35" y="228"/>
                  </a:lnTo>
                  <a:lnTo>
                    <a:pt x="34" y="226"/>
                  </a:lnTo>
                  <a:lnTo>
                    <a:pt x="35" y="226"/>
                  </a:lnTo>
                  <a:lnTo>
                    <a:pt x="34" y="225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32" y="218"/>
                  </a:lnTo>
                  <a:lnTo>
                    <a:pt x="32" y="216"/>
                  </a:lnTo>
                  <a:lnTo>
                    <a:pt x="34" y="215"/>
                  </a:lnTo>
                  <a:lnTo>
                    <a:pt x="36" y="215"/>
                  </a:lnTo>
                  <a:lnTo>
                    <a:pt x="34" y="214"/>
                  </a:lnTo>
                  <a:lnTo>
                    <a:pt x="35" y="214"/>
                  </a:lnTo>
                  <a:lnTo>
                    <a:pt x="34" y="212"/>
                  </a:lnTo>
                  <a:lnTo>
                    <a:pt x="35" y="212"/>
                  </a:lnTo>
                  <a:lnTo>
                    <a:pt x="36" y="208"/>
                  </a:lnTo>
                  <a:lnTo>
                    <a:pt x="39" y="208"/>
                  </a:lnTo>
                  <a:lnTo>
                    <a:pt x="39" y="205"/>
                  </a:lnTo>
                  <a:lnTo>
                    <a:pt x="39" y="204"/>
                  </a:lnTo>
                  <a:lnTo>
                    <a:pt x="39" y="202"/>
                  </a:lnTo>
                  <a:lnTo>
                    <a:pt x="42" y="199"/>
                  </a:lnTo>
                  <a:lnTo>
                    <a:pt x="42" y="198"/>
                  </a:lnTo>
                  <a:lnTo>
                    <a:pt x="44" y="195"/>
                  </a:lnTo>
                  <a:lnTo>
                    <a:pt x="44" y="194"/>
                  </a:lnTo>
                  <a:lnTo>
                    <a:pt x="42" y="194"/>
                  </a:lnTo>
                  <a:lnTo>
                    <a:pt x="44" y="192"/>
                  </a:lnTo>
                  <a:lnTo>
                    <a:pt x="42" y="191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4" y="187"/>
                  </a:lnTo>
                  <a:lnTo>
                    <a:pt x="45" y="187"/>
                  </a:lnTo>
                  <a:lnTo>
                    <a:pt x="45" y="185"/>
                  </a:lnTo>
                  <a:lnTo>
                    <a:pt x="45" y="184"/>
                  </a:lnTo>
                  <a:lnTo>
                    <a:pt x="44" y="184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42" y="181"/>
                  </a:lnTo>
                  <a:lnTo>
                    <a:pt x="42" y="180"/>
                  </a:lnTo>
                  <a:lnTo>
                    <a:pt x="44" y="180"/>
                  </a:lnTo>
                  <a:lnTo>
                    <a:pt x="46" y="177"/>
                  </a:lnTo>
                  <a:lnTo>
                    <a:pt x="45" y="175"/>
                  </a:lnTo>
                  <a:lnTo>
                    <a:pt x="45" y="174"/>
                  </a:lnTo>
                  <a:lnTo>
                    <a:pt x="44" y="174"/>
                  </a:lnTo>
                  <a:lnTo>
                    <a:pt x="44" y="173"/>
                  </a:lnTo>
                  <a:lnTo>
                    <a:pt x="42" y="173"/>
                  </a:lnTo>
                  <a:lnTo>
                    <a:pt x="42" y="171"/>
                  </a:lnTo>
                  <a:lnTo>
                    <a:pt x="44" y="171"/>
                  </a:lnTo>
                  <a:lnTo>
                    <a:pt x="44" y="170"/>
                  </a:lnTo>
                  <a:lnTo>
                    <a:pt x="42" y="167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2" y="164"/>
                  </a:lnTo>
                  <a:lnTo>
                    <a:pt x="41" y="167"/>
                  </a:lnTo>
                  <a:lnTo>
                    <a:pt x="39" y="165"/>
                  </a:lnTo>
                  <a:lnTo>
                    <a:pt x="38" y="164"/>
                  </a:lnTo>
                  <a:lnTo>
                    <a:pt x="39" y="161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6" y="157"/>
                  </a:lnTo>
                  <a:lnTo>
                    <a:pt x="36" y="158"/>
                  </a:lnTo>
                  <a:lnTo>
                    <a:pt x="35" y="157"/>
                  </a:lnTo>
                  <a:lnTo>
                    <a:pt x="34" y="157"/>
                  </a:lnTo>
                  <a:lnTo>
                    <a:pt x="32" y="154"/>
                  </a:lnTo>
                  <a:lnTo>
                    <a:pt x="32" y="153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7"/>
                  </a:lnTo>
                  <a:lnTo>
                    <a:pt x="31" y="147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29" y="144"/>
                  </a:lnTo>
                  <a:lnTo>
                    <a:pt x="31" y="143"/>
                  </a:lnTo>
                  <a:lnTo>
                    <a:pt x="28" y="143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7" y="136"/>
                  </a:lnTo>
                  <a:lnTo>
                    <a:pt x="25" y="137"/>
                  </a:lnTo>
                  <a:lnTo>
                    <a:pt x="24" y="137"/>
                  </a:lnTo>
                  <a:lnTo>
                    <a:pt x="22" y="134"/>
                  </a:lnTo>
                  <a:lnTo>
                    <a:pt x="21" y="133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21" y="130"/>
                  </a:lnTo>
                  <a:lnTo>
                    <a:pt x="21" y="127"/>
                  </a:lnTo>
                  <a:lnTo>
                    <a:pt x="21" y="126"/>
                  </a:lnTo>
                  <a:lnTo>
                    <a:pt x="21" y="124"/>
                  </a:lnTo>
                  <a:lnTo>
                    <a:pt x="22" y="122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19" y="119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7" y="113"/>
                  </a:lnTo>
                  <a:lnTo>
                    <a:pt x="15" y="110"/>
                  </a:lnTo>
                  <a:lnTo>
                    <a:pt x="15" y="109"/>
                  </a:lnTo>
                  <a:lnTo>
                    <a:pt x="14" y="109"/>
                  </a:lnTo>
                  <a:lnTo>
                    <a:pt x="14" y="106"/>
                  </a:lnTo>
                  <a:lnTo>
                    <a:pt x="12" y="107"/>
                  </a:lnTo>
                  <a:lnTo>
                    <a:pt x="12" y="106"/>
                  </a:lnTo>
                  <a:lnTo>
                    <a:pt x="11" y="106"/>
                  </a:lnTo>
                  <a:lnTo>
                    <a:pt x="8" y="105"/>
                  </a:lnTo>
                  <a:lnTo>
                    <a:pt x="8" y="102"/>
                  </a:lnTo>
                  <a:lnTo>
                    <a:pt x="5" y="100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2" y="82"/>
                  </a:lnTo>
                  <a:lnTo>
                    <a:pt x="2" y="65"/>
                  </a:lnTo>
                  <a:lnTo>
                    <a:pt x="1" y="39"/>
                  </a:lnTo>
                  <a:lnTo>
                    <a:pt x="0" y="24"/>
                  </a:lnTo>
                  <a:lnTo>
                    <a:pt x="0" y="13"/>
                  </a:lnTo>
                  <a:lnTo>
                    <a:pt x="15" y="11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56" y="10"/>
                  </a:lnTo>
                  <a:lnTo>
                    <a:pt x="75" y="8"/>
                  </a:lnTo>
                  <a:lnTo>
                    <a:pt x="93" y="7"/>
                  </a:lnTo>
                  <a:lnTo>
                    <a:pt x="140" y="5"/>
                  </a:lnTo>
                  <a:lnTo>
                    <a:pt x="182" y="1"/>
                  </a:lnTo>
                  <a:lnTo>
                    <a:pt x="184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04" y="1"/>
                  </a:lnTo>
                  <a:lnTo>
                    <a:pt x="201" y="7"/>
                  </a:lnTo>
                  <a:lnTo>
                    <a:pt x="201" y="8"/>
                  </a:lnTo>
                  <a:lnTo>
                    <a:pt x="204" y="10"/>
                  </a:lnTo>
                  <a:lnTo>
                    <a:pt x="205" y="8"/>
                  </a:lnTo>
                  <a:lnTo>
                    <a:pt x="206" y="5"/>
                  </a:lnTo>
                  <a:lnTo>
                    <a:pt x="205" y="3"/>
                  </a:lnTo>
                  <a:lnTo>
                    <a:pt x="206" y="1"/>
                  </a:lnTo>
                  <a:lnTo>
                    <a:pt x="208" y="1"/>
                  </a:lnTo>
                  <a:lnTo>
                    <a:pt x="209" y="4"/>
                  </a:lnTo>
                  <a:lnTo>
                    <a:pt x="209" y="11"/>
                  </a:lnTo>
                  <a:lnTo>
                    <a:pt x="205" y="14"/>
                  </a:lnTo>
                  <a:lnTo>
                    <a:pt x="205" y="21"/>
                  </a:lnTo>
                  <a:lnTo>
                    <a:pt x="206" y="22"/>
                  </a:lnTo>
                  <a:lnTo>
                    <a:pt x="209" y="21"/>
                  </a:lnTo>
                  <a:lnTo>
                    <a:pt x="212" y="24"/>
                  </a:lnTo>
                  <a:lnTo>
                    <a:pt x="206" y="30"/>
                  </a:lnTo>
                  <a:lnTo>
                    <a:pt x="206" y="31"/>
                  </a:lnTo>
                  <a:lnTo>
                    <a:pt x="209" y="35"/>
                  </a:lnTo>
                  <a:lnTo>
                    <a:pt x="212" y="34"/>
                  </a:lnTo>
                  <a:lnTo>
                    <a:pt x="213" y="32"/>
                  </a:lnTo>
                  <a:lnTo>
                    <a:pt x="215" y="31"/>
                  </a:lnTo>
                  <a:lnTo>
                    <a:pt x="216" y="30"/>
                  </a:lnTo>
                  <a:lnTo>
                    <a:pt x="218" y="31"/>
                  </a:lnTo>
                  <a:lnTo>
                    <a:pt x="218" y="32"/>
                  </a:lnTo>
                  <a:lnTo>
                    <a:pt x="215" y="35"/>
                  </a:lnTo>
                  <a:lnTo>
                    <a:pt x="213" y="37"/>
                  </a:lnTo>
                  <a:lnTo>
                    <a:pt x="212" y="38"/>
                  </a:lnTo>
                  <a:lnTo>
                    <a:pt x="213" y="39"/>
                  </a:lnTo>
                  <a:lnTo>
                    <a:pt x="218" y="41"/>
                  </a:lnTo>
                  <a:lnTo>
                    <a:pt x="219" y="42"/>
                  </a:lnTo>
                  <a:lnTo>
                    <a:pt x="216" y="42"/>
                  </a:lnTo>
                  <a:lnTo>
                    <a:pt x="215" y="42"/>
                  </a:lnTo>
                  <a:lnTo>
                    <a:pt x="212" y="38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19" y="47"/>
                  </a:lnTo>
                  <a:lnTo>
                    <a:pt x="220" y="47"/>
                  </a:lnTo>
                  <a:lnTo>
                    <a:pt x="220" y="49"/>
                  </a:lnTo>
                  <a:lnTo>
                    <a:pt x="218" y="51"/>
                  </a:lnTo>
                  <a:lnTo>
                    <a:pt x="219" y="54"/>
                  </a:lnTo>
                  <a:lnTo>
                    <a:pt x="220" y="54"/>
                  </a:lnTo>
                  <a:lnTo>
                    <a:pt x="225" y="55"/>
                  </a:lnTo>
                  <a:lnTo>
                    <a:pt x="228" y="51"/>
                  </a:lnTo>
                  <a:lnTo>
                    <a:pt x="225" y="58"/>
                  </a:lnTo>
                  <a:lnTo>
                    <a:pt x="225" y="59"/>
                  </a:lnTo>
                  <a:lnTo>
                    <a:pt x="222" y="58"/>
                  </a:lnTo>
                  <a:lnTo>
                    <a:pt x="220" y="59"/>
                  </a:lnTo>
                  <a:lnTo>
                    <a:pt x="222" y="61"/>
                  </a:lnTo>
                  <a:lnTo>
                    <a:pt x="222" y="65"/>
                  </a:lnTo>
                  <a:lnTo>
                    <a:pt x="216" y="64"/>
                  </a:lnTo>
                  <a:lnTo>
                    <a:pt x="215" y="65"/>
                  </a:lnTo>
                  <a:lnTo>
                    <a:pt x="213" y="65"/>
                  </a:lnTo>
                  <a:lnTo>
                    <a:pt x="212" y="66"/>
                  </a:lnTo>
                  <a:lnTo>
                    <a:pt x="209" y="68"/>
                  </a:lnTo>
                  <a:lnTo>
                    <a:pt x="208" y="71"/>
                  </a:lnTo>
                  <a:lnTo>
                    <a:pt x="209" y="73"/>
                  </a:lnTo>
                  <a:lnTo>
                    <a:pt x="212" y="73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8" y="71"/>
                  </a:lnTo>
                  <a:lnTo>
                    <a:pt x="216" y="69"/>
                  </a:lnTo>
                  <a:lnTo>
                    <a:pt x="219" y="71"/>
                  </a:lnTo>
                  <a:lnTo>
                    <a:pt x="220" y="71"/>
                  </a:lnTo>
                  <a:lnTo>
                    <a:pt x="219" y="73"/>
                  </a:lnTo>
                  <a:lnTo>
                    <a:pt x="218" y="75"/>
                  </a:lnTo>
                  <a:lnTo>
                    <a:pt x="215" y="76"/>
                  </a:lnTo>
                  <a:lnTo>
                    <a:pt x="216" y="79"/>
                  </a:lnTo>
                  <a:lnTo>
                    <a:pt x="215" y="81"/>
                  </a:lnTo>
                  <a:lnTo>
                    <a:pt x="212" y="78"/>
                  </a:lnTo>
                  <a:lnTo>
                    <a:pt x="211" y="78"/>
                  </a:lnTo>
                  <a:lnTo>
                    <a:pt x="211" y="79"/>
                  </a:lnTo>
                  <a:lnTo>
                    <a:pt x="215" y="81"/>
                  </a:lnTo>
                  <a:lnTo>
                    <a:pt x="216" y="82"/>
                  </a:lnTo>
                  <a:lnTo>
                    <a:pt x="216" y="83"/>
                  </a:lnTo>
                  <a:lnTo>
                    <a:pt x="213" y="85"/>
                  </a:lnTo>
                  <a:lnTo>
                    <a:pt x="209" y="86"/>
                  </a:lnTo>
                  <a:lnTo>
                    <a:pt x="208" y="92"/>
                  </a:lnTo>
                  <a:lnTo>
                    <a:pt x="205" y="96"/>
                  </a:lnTo>
                  <a:lnTo>
                    <a:pt x="204" y="98"/>
                  </a:lnTo>
                  <a:lnTo>
                    <a:pt x="205" y="99"/>
                  </a:lnTo>
                  <a:lnTo>
                    <a:pt x="205" y="100"/>
                  </a:lnTo>
                  <a:lnTo>
                    <a:pt x="202" y="100"/>
                  </a:lnTo>
                  <a:lnTo>
                    <a:pt x="201" y="98"/>
                  </a:lnTo>
                  <a:lnTo>
                    <a:pt x="198" y="99"/>
                  </a:lnTo>
                  <a:lnTo>
                    <a:pt x="198" y="103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4" y="105"/>
                  </a:lnTo>
                  <a:lnTo>
                    <a:pt x="204" y="106"/>
                  </a:lnTo>
                  <a:lnTo>
                    <a:pt x="202" y="107"/>
                  </a:lnTo>
                  <a:lnTo>
                    <a:pt x="198" y="106"/>
                  </a:lnTo>
                  <a:lnTo>
                    <a:pt x="196" y="107"/>
                  </a:lnTo>
                  <a:lnTo>
                    <a:pt x="195" y="110"/>
                  </a:lnTo>
                  <a:lnTo>
                    <a:pt x="195" y="116"/>
                  </a:lnTo>
                  <a:lnTo>
                    <a:pt x="195" y="117"/>
                  </a:lnTo>
                  <a:lnTo>
                    <a:pt x="191" y="119"/>
                  </a:lnTo>
                  <a:lnTo>
                    <a:pt x="188" y="116"/>
                  </a:lnTo>
                  <a:lnTo>
                    <a:pt x="187" y="117"/>
                  </a:lnTo>
                  <a:lnTo>
                    <a:pt x="188" y="119"/>
                  </a:lnTo>
                  <a:lnTo>
                    <a:pt x="188" y="120"/>
                  </a:lnTo>
                  <a:lnTo>
                    <a:pt x="194" y="120"/>
                  </a:lnTo>
                  <a:lnTo>
                    <a:pt x="195" y="122"/>
                  </a:lnTo>
                  <a:lnTo>
                    <a:pt x="194" y="123"/>
                  </a:lnTo>
                  <a:lnTo>
                    <a:pt x="191" y="126"/>
                  </a:lnTo>
                  <a:lnTo>
                    <a:pt x="188" y="126"/>
                  </a:lnTo>
                  <a:lnTo>
                    <a:pt x="188" y="127"/>
                  </a:lnTo>
                  <a:lnTo>
                    <a:pt x="188" y="133"/>
                  </a:lnTo>
                  <a:lnTo>
                    <a:pt x="191" y="136"/>
                  </a:lnTo>
                  <a:lnTo>
                    <a:pt x="192" y="137"/>
                  </a:lnTo>
                  <a:lnTo>
                    <a:pt x="191" y="139"/>
                  </a:lnTo>
                  <a:lnTo>
                    <a:pt x="189" y="140"/>
                  </a:lnTo>
                  <a:lnTo>
                    <a:pt x="188" y="139"/>
                  </a:lnTo>
                  <a:lnTo>
                    <a:pt x="187" y="137"/>
                  </a:lnTo>
                  <a:lnTo>
                    <a:pt x="187" y="134"/>
                  </a:lnTo>
                  <a:lnTo>
                    <a:pt x="185" y="134"/>
                  </a:lnTo>
                  <a:lnTo>
                    <a:pt x="184" y="136"/>
                  </a:lnTo>
                  <a:lnTo>
                    <a:pt x="185" y="139"/>
                  </a:lnTo>
                  <a:lnTo>
                    <a:pt x="187" y="139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9" y="144"/>
                  </a:lnTo>
                  <a:lnTo>
                    <a:pt x="189" y="146"/>
                  </a:lnTo>
                  <a:lnTo>
                    <a:pt x="189" y="147"/>
                  </a:lnTo>
                  <a:lnTo>
                    <a:pt x="187" y="149"/>
                  </a:lnTo>
                  <a:lnTo>
                    <a:pt x="181" y="149"/>
                  </a:lnTo>
                  <a:lnTo>
                    <a:pt x="179" y="149"/>
                  </a:lnTo>
                  <a:lnTo>
                    <a:pt x="181" y="151"/>
                  </a:lnTo>
                  <a:lnTo>
                    <a:pt x="184" y="154"/>
                  </a:lnTo>
                  <a:lnTo>
                    <a:pt x="184" y="157"/>
                  </a:lnTo>
                  <a:lnTo>
                    <a:pt x="182" y="161"/>
                  </a:lnTo>
                  <a:lnTo>
                    <a:pt x="187" y="164"/>
                  </a:lnTo>
                  <a:lnTo>
                    <a:pt x="188" y="167"/>
                  </a:lnTo>
                  <a:lnTo>
                    <a:pt x="187" y="168"/>
                  </a:lnTo>
                  <a:lnTo>
                    <a:pt x="182" y="171"/>
                  </a:lnTo>
                  <a:lnTo>
                    <a:pt x="215" y="170"/>
                  </a:lnTo>
                  <a:lnTo>
                    <a:pt x="223" y="168"/>
                  </a:lnTo>
                  <a:lnTo>
                    <a:pt x="240" y="167"/>
                  </a:lnTo>
                  <a:lnTo>
                    <a:pt x="260" y="165"/>
                  </a:lnTo>
                  <a:lnTo>
                    <a:pt x="262" y="165"/>
                  </a:lnTo>
                  <a:lnTo>
                    <a:pt x="276" y="164"/>
                  </a:lnTo>
                  <a:lnTo>
                    <a:pt x="281" y="163"/>
                  </a:lnTo>
                  <a:lnTo>
                    <a:pt x="313" y="160"/>
                  </a:lnTo>
                  <a:lnTo>
                    <a:pt x="320" y="160"/>
                  </a:lnTo>
                  <a:lnTo>
                    <a:pt x="321" y="160"/>
                  </a:lnTo>
                  <a:lnTo>
                    <a:pt x="321" y="161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4"/>
                  </a:lnTo>
                  <a:lnTo>
                    <a:pt x="320" y="167"/>
                  </a:lnTo>
                  <a:lnTo>
                    <a:pt x="318" y="167"/>
                  </a:lnTo>
                  <a:lnTo>
                    <a:pt x="320" y="168"/>
                  </a:lnTo>
                  <a:lnTo>
                    <a:pt x="318" y="168"/>
                  </a:lnTo>
                  <a:lnTo>
                    <a:pt x="318" y="173"/>
                  </a:lnTo>
                  <a:lnTo>
                    <a:pt x="317" y="173"/>
                  </a:lnTo>
                  <a:lnTo>
                    <a:pt x="318" y="175"/>
                  </a:lnTo>
                  <a:lnTo>
                    <a:pt x="317" y="175"/>
                  </a:lnTo>
                  <a:lnTo>
                    <a:pt x="317" y="177"/>
                  </a:lnTo>
                  <a:lnTo>
                    <a:pt x="315" y="177"/>
                  </a:lnTo>
                  <a:lnTo>
                    <a:pt x="315" y="178"/>
                  </a:lnTo>
                  <a:lnTo>
                    <a:pt x="317" y="182"/>
                  </a:lnTo>
                  <a:lnTo>
                    <a:pt x="315" y="182"/>
                  </a:lnTo>
                  <a:lnTo>
                    <a:pt x="315" y="184"/>
                  </a:lnTo>
                  <a:lnTo>
                    <a:pt x="314" y="185"/>
                  </a:lnTo>
                  <a:lnTo>
                    <a:pt x="315" y="185"/>
                  </a:lnTo>
                  <a:lnTo>
                    <a:pt x="314" y="187"/>
                  </a:lnTo>
                  <a:lnTo>
                    <a:pt x="314" y="188"/>
                  </a:lnTo>
                  <a:lnTo>
                    <a:pt x="315" y="188"/>
                  </a:lnTo>
                  <a:lnTo>
                    <a:pt x="314" y="190"/>
                  </a:lnTo>
                  <a:lnTo>
                    <a:pt x="315" y="188"/>
                  </a:lnTo>
                  <a:lnTo>
                    <a:pt x="317" y="190"/>
                  </a:lnTo>
                  <a:lnTo>
                    <a:pt x="317" y="192"/>
                  </a:lnTo>
                  <a:lnTo>
                    <a:pt x="320" y="198"/>
                  </a:lnTo>
                  <a:lnTo>
                    <a:pt x="321" y="198"/>
                  </a:lnTo>
                  <a:lnTo>
                    <a:pt x="322" y="201"/>
                  </a:lnTo>
                  <a:lnTo>
                    <a:pt x="324" y="202"/>
                  </a:lnTo>
                  <a:lnTo>
                    <a:pt x="325" y="202"/>
                  </a:lnTo>
                  <a:lnTo>
                    <a:pt x="325" y="204"/>
                  </a:lnTo>
                  <a:lnTo>
                    <a:pt x="327" y="204"/>
                  </a:lnTo>
                  <a:lnTo>
                    <a:pt x="327" y="205"/>
                  </a:lnTo>
                  <a:lnTo>
                    <a:pt x="328" y="205"/>
                  </a:lnTo>
                  <a:lnTo>
                    <a:pt x="328" y="207"/>
                  </a:lnTo>
                  <a:lnTo>
                    <a:pt x="330" y="211"/>
                  </a:lnTo>
                  <a:lnTo>
                    <a:pt x="331" y="212"/>
                  </a:lnTo>
                  <a:lnTo>
                    <a:pt x="331" y="214"/>
                  </a:lnTo>
                  <a:lnTo>
                    <a:pt x="332" y="214"/>
                  </a:lnTo>
                  <a:lnTo>
                    <a:pt x="334" y="215"/>
                  </a:lnTo>
                  <a:lnTo>
                    <a:pt x="334" y="216"/>
                  </a:lnTo>
                  <a:lnTo>
                    <a:pt x="332" y="218"/>
                  </a:lnTo>
                  <a:lnTo>
                    <a:pt x="332" y="219"/>
                  </a:lnTo>
                  <a:lnTo>
                    <a:pt x="334" y="219"/>
                  </a:lnTo>
                  <a:lnTo>
                    <a:pt x="334" y="222"/>
                  </a:lnTo>
                  <a:lnTo>
                    <a:pt x="335" y="222"/>
                  </a:lnTo>
                  <a:lnTo>
                    <a:pt x="335" y="224"/>
                  </a:lnTo>
                  <a:lnTo>
                    <a:pt x="338" y="226"/>
                  </a:lnTo>
                  <a:lnTo>
                    <a:pt x="327" y="229"/>
                  </a:lnTo>
                  <a:lnTo>
                    <a:pt x="324" y="225"/>
                  </a:lnTo>
                  <a:lnTo>
                    <a:pt x="310" y="224"/>
                  </a:lnTo>
                  <a:lnTo>
                    <a:pt x="300" y="215"/>
                  </a:lnTo>
                  <a:lnTo>
                    <a:pt x="288" y="215"/>
                  </a:lnTo>
                  <a:lnTo>
                    <a:pt x="283" y="222"/>
                  </a:lnTo>
                  <a:lnTo>
                    <a:pt x="276" y="233"/>
                  </a:lnTo>
                  <a:lnTo>
                    <a:pt x="279" y="241"/>
                  </a:lnTo>
                  <a:lnTo>
                    <a:pt x="287" y="243"/>
                  </a:lnTo>
                  <a:lnTo>
                    <a:pt x="300" y="243"/>
                  </a:lnTo>
                  <a:lnTo>
                    <a:pt x="308" y="242"/>
                  </a:lnTo>
                  <a:lnTo>
                    <a:pt x="315" y="232"/>
                  </a:lnTo>
                  <a:lnTo>
                    <a:pt x="322" y="236"/>
                  </a:lnTo>
                  <a:lnTo>
                    <a:pt x="327" y="231"/>
                  </a:lnTo>
                  <a:lnTo>
                    <a:pt x="328" y="235"/>
                  </a:lnTo>
                  <a:lnTo>
                    <a:pt x="331" y="231"/>
                  </a:lnTo>
                  <a:lnTo>
                    <a:pt x="334" y="233"/>
                  </a:lnTo>
                  <a:lnTo>
                    <a:pt x="328" y="239"/>
                  </a:lnTo>
                  <a:lnTo>
                    <a:pt x="320" y="245"/>
                  </a:lnTo>
                  <a:lnTo>
                    <a:pt x="322" y="249"/>
                  </a:lnTo>
                  <a:lnTo>
                    <a:pt x="330" y="246"/>
                  </a:lnTo>
                  <a:lnTo>
                    <a:pt x="331" y="253"/>
                  </a:lnTo>
                  <a:lnTo>
                    <a:pt x="337" y="255"/>
                  </a:lnTo>
                  <a:lnTo>
                    <a:pt x="339" y="252"/>
                  </a:lnTo>
                  <a:lnTo>
                    <a:pt x="339" y="242"/>
                  </a:lnTo>
                  <a:lnTo>
                    <a:pt x="349" y="239"/>
                  </a:lnTo>
                  <a:lnTo>
                    <a:pt x="348" y="243"/>
                  </a:lnTo>
                  <a:lnTo>
                    <a:pt x="355" y="246"/>
                  </a:lnTo>
                  <a:lnTo>
                    <a:pt x="351" y="248"/>
                  </a:lnTo>
                  <a:lnTo>
                    <a:pt x="354" y="255"/>
                  </a:lnTo>
                  <a:lnTo>
                    <a:pt x="352" y="256"/>
                  </a:lnTo>
                  <a:lnTo>
                    <a:pt x="356" y="259"/>
                  </a:lnTo>
                  <a:lnTo>
                    <a:pt x="352" y="260"/>
                  </a:lnTo>
                  <a:lnTo>
                    <a:pt x="348" y="258"/>
                  </a:lnTo>
                  <a:lnTo>
                    <a:pt x="344" y="263"/>
                  </a:lnTo>
                  <a:lnTo>
                    <a:pt x="335" y="263"/>
                  </a:lnTo>
                  <a:lnTo>
                    <a:pt x="341" y="267"/>
                  </a:lnTo>
                  <a:lnTo>
                    <a:pt x="339" y="269"/>
                  </a:lnTo>
                  <a:lnTo>
                    <a:pt x="346" y="272"/>
                  </a:lnTo>
                  <a:lnTo>
                    <a:pt x="349" y="273"/>
                  </a:lnTo>
                  <a:lnTo>
                    <a:pt x="341" y="272"/>
                  </a:lnTo>
                  <a:lnTo>
                    <a:pt x="334" y="269"/>
                  </a:lnTo>
                  <a:lnTo>
                    <a:pt x="334" y="270"/>
                  </a:lnTo>
                  <a:lnTo>
                    <a:pt x="338" y="276"/>
                  </a:lnTo>
                  <a:lnTo>
                    <a:pt x="331" y="275"/>
                  </a:lnTo>
                  <a:lnTo>
                    <a:pt x="330" y="275"/>
                  </a:lnTo>
                  <a:lnTo>
                    <a:pt x="332" y="277"/>
                  </a:lnTo>
                  <a:lnTo>
                    <a:pt x="328" y="277"/>
                  </a:lnTo>
                  <a:lnTo>
                    <a:pt x="346" y="287"/>
                  </a:lnTo>
                  <a:lnTo>
                    <a:pt x="346" y="293"/>
                  </a:lnTo>
                  <a:lnTo>
                    <a:pt x="358" y="293"/>
                  </a:lnTo>
                  <a:lnTo>
                    <a:pt x="362" y="297"/>
                  </a:lnTo>
                  <a:lnTo>
                    <a:pt x="368" y="296"/>
                  </a:lnTo>
                  <a:lnTo>
                    <a:pt x="368" y="300"/>
                  </a:lnTo>
                  <a:lnTo>
                    <a:pt x="373" y="296"/>
                  </a:lnTo>
                  <a:lnTo>
                    <a:pt x="378" y="300"/>
                  </a:lnTo>
                  <a:lnTo>
                    <a:pt x="379" y="307"/>
                  </a:lnTo>
                  <a:lnTo>
                    <a:pt x="386" y="304"/>
                  </a:lnTo>
                  <a:lnTo>
                    <a:pt x="382" y="310"/>
                  </a:lnTo>
                  <a:lnTo>
                    <a:pt x="388" y="311"/>
                  </a:lnTo>
                  <a:lnTo>
                    <a:pt x="385" y="317"/>
                  </a:lnTo>
                  <a:lnTo>
                    <a:pt x="379" y="313"/>
                  </a:lnTo>
                  <a:lnTo>
                    <a:pt x="382" y="317"/>
                  </a:lnTo>
                  <a:lnTo>
                    <a:pt x="378" y="320"/>
                  </a:lnTo>
                  <a:lnTo>
                    <a:pt x="379" y="323"/>
                  </a:lnTo>
                  <a:lnTo>
                    <a:pt x="372" y="316"/>
                  </a:lnTo>
                  <a:lnTo>
                    <a:pt x="371" y="320"/>
                  </a:lnTo>
                  <a:lnTo>
                    <a:pt x="362" y="331"/>
                  </a:lnTo>
                  <a:lnTo>
                    <a:pt x="369" y="313"/>
                  </a:lnTo>
                  <a:lnTo>
                    <a:pt x="365" y="311"/>
                  </a:lnTo>
                  <a:lnTo>
                    <a:pt x="363" y="317"/>
                  </a:lnTo>
                  <a:lnTo>
                    <a:pt x="361" y="318"/>
                  </a:lnTo>
                  <a:lnTo>
                    <a:pt x="359" y="314"/>
                  </a:lnTo>
                  <a:lnTo>
                    <a:pt x="354" y="309"/>
                  </a:lnTo>
                  <a:lnTo>
                    <a:pt x="354" y="306"/>
                  </a:lnTo>
                  <a:lnTo>
                    <a:pt x="352" y="307"/>
                  </a:lnTo>
                  <a:lnTo>
                    <a:pt x="342" y="304"/>
                  </a:lnTo>
                  <a:lnTo>
                    <a:pt x="342" y="300"/>
                  </a:lnTo>
                  <a:lnTo>
                    <a:pt x="328" y="301"/>
                  </a:lnTo>
                  <a:lnTo>
                    <a:pt x="331" y="297"/>
                  </a:lnTo>
                  <a:lnTo>
                    <a:pt x="325" y="294"/>
                  </a:lnTo>
                  <a:lnTo>
                    <a:pt x="325" y="289"/>
                  </a:lnTo>
                  <a:lnTo>
                    <a:pt x="315" y="290"/>
                  </a:lnTo>
                  <a:lnTo>
                    <a:pt x="314" y="287"/>
                  </a:lnTo>
                  <a:lnTo>
                    <a:pt x="311" y="289"/>
                  </a:lnTo>
                  <a:lnTo>
                    <a:pt x="304" y="284"/>
                  </a:lnTo>
                  <a:lnTo>
                    <a:pt x="301" y="286"/>
                  </a:lnTo>
                  <a:lnTo>
                    <a:pt x="300" y="282"/>
                  </a:lnTo>
                  <a:lnTo>
                    <a:pt x="297" y="286"/>
                  </a:lnTo>
                  <a:lnTo>
                    <a:pt x="300" y="290"/>
                  </a:lnTo>
                  <a:lnTo>
                    <a:pt x="310" y="293"/>
                  </a:lnTo>
                  <a:lnTo>
                    <a:pt x="308" y="294"/>
                  </a:lnTo>
                  <a:lnTo>
                    <a:pt x="311" y="299"/>
                  </a:lnTo>
                  <a:lnTo>
                    <a:pt x="310" y="301"/>
                  </a:lnTo>
                  <a:lnTo>
                    <a:pt x="311" y="304"/>
                  </a:lnTo>
                  <a:lnTo>
                    <a:pt x="305" y="304"/>
                  </a:lnTo>
                  <a:lnTo>
                    <a:pt x="308" y="313"/>
                  </a:lnTo>
                  <a:lnTo>
                    <a:pt x="311" y="313"/>
                  </a:lnTo>
                  <a:lnTo>
                    <a:pt x="308" y="316"/>
                  </a:lnTo>
                  <a:lnTo>
                    <a:pt x="298" y="324"/>
                  </a:lnTo>
                  <a:lnTo>
                    <a:pt x="296" y="317"/>
                  </a:lnTo>
                  <a:lnTo>
                    <a:pt x="296" y="311"/>
                  </a:lnTo>
                  <a:lnTo>
                    <a:pt x="293" y="310"/>
                  </a:lnTo>
                  <a:lnTo>
                    <a:pt x="293" y="311"/>
                  </a:lnTo>
                  <a:lnTo>
                    <a:pt x="288" y="307"/>
                  </a:lnTo>
                  <a:lnTo>
                    <a:pt x="284" y="310"/>
                  </a:lnTo>
                  <a:lnTo>
                    <a:pt x="283" y="306"/>
                  </a:lnTo>
                  <a:lnTo>
                    <a:pt x="280" y="304"/>
                  </a:lnTo>
                  <a:lnTo>
                    <a:pt x="279" y="309"/>
                  </a:lnTo>
                  <a:lnTo>
                    <a:pt x="269" y="309"/>
                  </a:lnTo>
                  <a:lnTo>
                    <a:pt x="271" y="313"/>
                  </a:lnTo>
                  <a:lnTo>
                    <a:pt x="269" y="316"/>
                  </a:lnTo>
                  <a:lnTo>
                    <a:pt x="266" y="313"/>
                  </a:lnTo>
                  <a:lnTo>
                    <a:pt x="267" y="321"/>
                  </a:lnTo>
                  <a:lnTo>
                    <a:pt x="264" y="320"/>
                  </a:lnTo>
                  <a:lnTo>
                    <a:pt x="264" y="323"/>
                  </a:lnTo>
                  <a:lnTo>
                    <a:pt x="257" y="325"/>
                  </a:lnTo>
                  <a:lnTo>
                    <a:pt x="257" y="323"/>
                  </a:lnTo>
                  <a:lnTo>
                    <a:pt x="253" y="321"/>
                  </a:lnTo>
                  <a:lnTo>
                    <a:pt x="249" y="324"/>
                  </a:lnTo>
                  <a:lnTo>
                    <a:pt x="246" y="321"/>
                  </a:lnTo>
                  <a:lnTo>
                    <a:pt x="254" y="317"/>
                  </a:lnTo>
                  <a:lnTo>
                    <a:pt x="253" y="314"/>
                  </a:lnTo>
                  <a:lnTo>
                    <a:pt x="247" y="314"/>
                  </a:lnTo>
                  <a:lnTo>
                    <a:pt x="245" y="307"/>
                  </a:lnTo>
                  <a:lnTo>
                    <a:pt x="233" y="307"/>
                  </a:lnTo>
                  <a:lnTo>
                    <a:pt x="232" y="311"/>
                  </a:lnTo>
                  <a:lnTo>
                    <a:pt x="223" y="304"/>
                  </a:lnTo>
                  <a:lnTo>
                    <a:pt x="219" y="297"/>
                  </a:lnTo>
                  <a:lnTo>
                    <a:pt x="206" y="293"/>
                  </a:lnTo>
                  <a:lnTo>
                    <a:pt x="198" y="296"/>
                  </a:lnTo>
                  <a:lnTo>
                    <a:pt x="196" y="286"/>
                  </a:lnTo>
                  <a:lnTo>
                    <a:pt x="189" y="286"/>
                  </a:lnTo>
                  <a:lnTo>
                    <a:pt x="191" y="276"/>
                  </a:lnTo>
                  <a:lnTo>
                    <a:pt x="174" y="280"/>
                  </a:lnTo>
                  <a:lnTo>
                    <a:pt x="171" y="277"/>
                  </a:lnTo>
                  <a:lnTo>
                    <a:pt x="174" y="273"/>
                  </a:lnTo>
                  <a:lnTo>
                    <a:pt x="175" y="275"/>
                  </a:lnTo>
                  <a:lnTo>
                    <a:pt x="175" y="270"/>
                  </a:lnTo>
                  <a:lnTo>
                    <a:pt x="165" y="272"/>
                  </a:lnTo>
                  <a:lnTo>
                    <a:pt x="164" y="275"/>
                  </a:lnTo>
                  <a:lnTo>
                    <a:pt x="153" y="282"/>
                  </a:lnTo>
                  <a:lnTo>
                    <a:pt x="153" y="277"/>
                  </a:lnTo>
                  <a:lnTo>
                    <a:pt x="148" y="279"/>
                  </a:lnTo>
                  <a:lnTo>
                    <a:pt x="160" y="292"/>
                  </a:lnTo>
                  <a:lnTo>
                    <a:pt x="143" y="299"/>
                  </a:lnTo>
                  <a:lnTo>
                    <a:pt x="119" y="296"/>
                  </a:lnTo>
                  <a:lnTo>
                    <a:pt x="72" y="282"/>
                  </a:lnTo>
                  <a:lnTo>
                    <a:pt x="36" y="286"/>
                  </a:lnTo>
                  <a:lnTo>
                    <a:pt x="31" y="289"/>
                  </a:lnTo>
                  <a:lnTo>
                    <a:pt x="22" y="283"/>
                  </a:lnTo>
                  <a:lnTo>
                    <a:pt x="31" y="279"/>
                  </a:lnTo>
                  <a:lnTo>
                    <a:pt x="32" y="266"/>
                  </a:lnTo>
                  <a:lnTo>
                    <a:pt x="35" y="260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36" y="250"/>
                  </a:lnTo>
                  <a:lnTo>
                    <a:pt x="35" y="250"/>
                  </a:lnTo>
                  <a:lnTo>
                    <a:pt x="35" y="248"/>
                  </a:lnTo>
                  <a:lnTo>
                    <a:pt x="35" y="245"/>
                  </a:lnTo>
                  <a:lnTo>
                    <a:pt x="35" y="243"/>
                  </a:lnTo>
                  <a:moveTo>
                    <a:pt x="167" y="290"/>
                  </a:moveTo>
                  <a:lnTo>
                    <a:pt x="171" y="287"/>
                  </a:lnTo>
                  <a:lnTo>
                    <a:pt x="181" y="293"/>
                  </a:lnTo>
                  <a:lnTo>
                    <a:pt x="187" y="293"/>
                  </a:lnTo>
                  <a:lnTo>
                    <a:pt x="182" y="296"/>
                  </a:lnTo>
                  <a:lnTo>
                    <a:pt x="182" y="300"/>
                  </a:lnTo>
                  <a:lnTo>
                    <a:pt x="175" y="300"/>
                  </a:lnTo>
                  <a:lnTo>
                    <a:pt x="162" y="293"/>
                  </a:lnTo>
                  <a:lnTo>
                    <a:pt x="167" y="290"/>
                  </a:lnTo>
                  <a:moveTo>
                    <a:pt x="216" y="311"/>
                  </a:moveTo>
                  <a:lnTo>
                    <a:pt x="218" y="313"/>
                  </a:lnTo>
                  <a:lnTo>
                    <a:pt x="222" y="306"/>
                  </a:lnTo>
                  <a:lnTo>
                    <a:pt x="226" y="313"/>
                  </a:lnTo>
                  <a:lnTo>
                    <a:pt x="228" y="311"/>
                  </a:lnTo>
                  <a:lnTo>
                    <a:pt x="228" y="314"/>
                  </a:lnTo>
                  <a:lnTo>
                    <a:pt x="226" y="314"/>
                  </a:lnTo>
                  <a:lnTo>
                    <a:pt x="225" y="313"/>
                  </a:lnTo>
                  <a:lnTo>
                    <a:pt x="225" y="316"/>
                  </a:lnTo>
                  <a:lnTo>
                    <a:pt x="229" y="316"/>
                  </a:lnTo>
                  <a:lnTo>
                    <a:pt x="228" y="317"/>
                  </a:lnTo>
                  <a:lnTo>
                    <a:pt x="230" y="316"/>
                  </a:lnTo>
                  <a:lnTo>
                    <a:pt x="230" y="318"/>
                  </a:lnTo>
                  <a:lnTo>
                    <a:pt x="219" y="317"/>
                  </a:lnTo>
                  <a:lnTo>
                    <a:pt x="213" y="310"/>
                  </a:lnTo>
                  <a:lnTo>
                    <a:pt x="216" y="311"/>
                  </a:lnTo>
                  <a:moveTo>
                    <a:pt x="243" y="316"/>
                  </a:moveTo>
                  <a:lnTo>
                    <a:pt x="242" y="317"/>
                  </a:lnTo>
                  <a:lnTo>
                    <a:pt x="243" y="314"/>
                  </a:lnTo>
                  <a:lnTo>
                    <a:pt x="242" y="314"/>
                  </a:lnTo>
                  <a:lnTo>
                    <a:pt x="242" y="318"/>
                  </a:lnTo>
                  <a:lnTo>
                    <a:pt x="245" y="317"/>
                  </a:lnTo>
                  <a:lnTo>
                    <a:pt x="243" y="321"/>
                  </a:lnTo>
                  <a:lnTo>
                    <a:pt x="240" y="321"/>
                  </a:lnTo>
                  <a:lnTo>
                    <a:pt x="240" y="318"/>
                  </a:lnTo>
                  <a:lnTo>
                    <a:pt x="237" y="320"/>
                  </a:lnTo>
                  <a:lnTo>
                    <a:pt x="237" y="314"/>
                  </a:lnTo>
                  <a:lnTo>
                    <a:pt x="235" y="316"/>
                  </a:lnTo>
                  <a:lnTo>
                    <a:pt x="236" y="321"/>
                  </a:lnTo>
                  <a:lnTo>
                    <a:pt x="230" y="318"/>
                  </a:lnTo>
                  <a:lnTo>
                    <a:pt x="230" y="313"/>
                  </a:lnTo>
                  <a:lnTo>
                    <a:pt x="239" y="311"/>
                  </a:lnTo>
                  <a:lnTo>
                    <a:pt x="239" y="310"/>
                  </a:lnTo>
                  <a:lnTo>
                    <a:pt x="245" y="314"/>
                  </a:lnTo>
                  <a:lnTo>
                    <a:pt x="243" y="316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5892576" y="5284021"/>
              <a:ext cx="1308455" cy="1128160"/>
            </a:xfrm>
            <a:custGeom>
              <a:avLst/>
              <a:gdLst/>
              <a:ahLst/>
              <a:cxnLst>
                <a:cxn ang="0">
                  <a:pos x="562" y="226"/>
                </a:cxn>
                <a:cxn ang="0">
                  <a:pos x="596" y="280"/>
                </a:cxn>
                <a:cxn ang="0">
                  <a:pos x="600" y="286"/>
                </a:cxn>
                <a:cxn ang="0">
                  <a:pos x="620" y="399"/>
                </a:cxn>
                <a:cxn ang="0">
                  <a:pos x="602" y="450"/>
                </a:cxn>
                <a:cxn ang="0">
                  <a:pos x="552" y="454"/>
                </a:cxn>
                <a:cxn ang="0">
                  <a:pos x="553" y="443"/>
                </a:cxn>
                <a:cxn ang="0">
                  <a:pos x="501" y="400"/>
                </a:cxn>
                <a:cxn ang="0">
                  <a:pos x="473" y="361"/>
                </a:cxn>
                <a:cxn ang="0">
                  <a:pos x="468" y="361"/>
                </a:cxn>
                <a:cxn ang="0">
                  <a:pos x="464" y="318"/>
                </a:cxn>
                <a:cxn ang="0">
                  <a:pos x="443" y="324"/>
                </a:cxn>
                <a:cxn ang="0">
                  <a:pos x="436" y="329"/>
                </a:cxn>
                <a:cxn ang="0">
                  <a:pos x="416" y="305"/>
                </a:cxn>
                <a:cxn ang="0">
                  <a:pos x="405" y="286"/>
                </a:cxn>
                <a:cxn ang="0">
                  <a:pos x="412" y="281"/>
                </a:cxn>
                <a:cxn ang="0">
                  <a:pos x="420" y="250"/>
                </a:cxn>
                <a:cxn ang="0">
                  <a:pos x="399" y="244"/>
                </a:cxn>
                <a:cxn ang="0">
                  <a:pos x="408" y="254"/>
                </a:cxn>
                <a:cxn ang="0">
                  <a:pos x="398" y="273"/>
                </a:cxn>
                <a:cxn ang="0">
                  <a:pos x="389" y="177"/>
                </a:cxn>
                <a:cxn ang="0">
                  <a:pos x="345" y="143"/>
                </a:cxn>
                <a:cxn ang="0">
                  <a:pos x="309" y="110"/>
                </a:cxn>
                <a:cxn ang="0">
                  <a:pos x="246" y="92"/>
                </a:cxn>
                <a:cxn ang="0">
                  <a:pos x="241" y="104"/>
                </a:cxn>
                <a:cxn ang="0">
                  <a:pos x="173" y="128"/>
                </a:cxn>
                <a:cxn ang="0">
                  <a:pos x="180" y="124"/>
                </a:cxn>
                <a:cxn ang="0">
                  <a:pos x="168" y="106"/>
                </a:cxn>
                <a:cxn ang="0">
                  <a:pos x="146" y="97"/>
                </a:cxn>
                <a:cxn ang="0">
                  <a:pos x="134" y="90"/>
                </a:cxn>
                <a:cxn ang="0">
                  <a:pos x="86" y="86"/>
                </a:cxn>
                <a:cxn ang="0">
                  <a:pos x="106" y="76"/>
                </a:cxn>
                <a:cxn ang="0">
                  <a:pos x="54" y="84"/>
                </a:cxn>
                <a:cxn ang="0">
                  <a:pos x="35" y="79"/>
                </a:cxn>
                <a:cxn ang="0">
                  <a:pos x="24" y="89"/>
                </a:cxn>
                <a:cxn ang="0">
                  <a:pos x="17" y="70"/>
                </a:cxn>
                <a:cxn ang="0">
                  <a:pos x="1" y="49"/>
                </a:cxn>
                <a:cxn ang="0">
                  <a:pos x="103" y="34"/>
                </a:cxn>
                <a:cxn ang="0">
                  <a:pos x="190" y="24"/>
                </a:cxn>
                <a:cxn ang="0">
                  <a:pos x="197" y="41"/>
                </a:cxn>
                <a:cxn ang="0">
                  <a:pos x="259" y="38"/>
                </a:cxn>
                <a:cxn ang="0">
                  <a:pos x="327" y="32"/>
                </a:cxn>
                <a:cxn ang="0">
                  <a:pos x="393" y="28"/>
                </a:cxn>
                <a:cxn ang="0">
                  <a:pos x="409" y="39"/>
                </a:cxn>
                <a:cxn ang="0">
                  <a:pos x="408" y="19"/>
                </a:cxn>
                <a:cxn ang="0">
                  <a:pos x="409" y="2"/>
                </a:cxn>
                <a:cxn ang="0">
                  <a:pos x="420" y="1"/>
                </a:cxn>
                <a:cxn ang="0">
                  <a:pos x="435" y="4"/>
                </a:cxn>
                <a:cxn ang="0">
                  <a:pos x="444" y="17"/>
                </a:cxn>
                <a:cxn ang="0">
                  <a:pos x="470" y="75"/>
                </a:cxn>
                <a:cxn ang="0">
                  <a:pos x="62" y="90"/>
                </a:cxn>
                <a:cxn ang="0">
                  <a:pos x="69" y="89"/>
                </a:cxn>
                <a:cxn ang="0">
                  <a:pos x="30" y="99"/>
                </a:cxn>
                <a:cxn ang="0">
                  <a:pos x="529" y="154"/>
                </a:cxn>
                <a:cxn ang="0">
                  <a:pos x="517" y="138"/>
                </a:cxn>
                <a:cxn ang="0">
                  <a:pos x="544" y="184"/>
                </a:cxn>
                <a:cxn ang="0">
                  <a:pos x="527" y="162"/>
                </a:cxn>
                <a:cxn ang="0">
                  <a:pos x="538" y="168"/>
                </a:cxn>
                <a:cxn ang="0">
                  <a:pos x="536" y="169"/>
                </a:cxn>
                <a:cxn ang="0">
                  <a:pos x="459" y="348"/>
                </a:cxn>
                <a:cxn ang="0">
                  <a:pos x="617" y="443"/>
                </a:cxn>
              </a:cxnLst>
              <a:rect l="0" t="0" r="r" b="b"/>
              <a:pathLst>
                <a:path w="621" h="472">
                  <a:moveTo>
                    <a:pt x="525" y="154"/>
                  </a:moveTo>
                  <a:lnTo>
                    <a:pt x="528" y="158"/>
                  </a:lnTo>
                  <a:lnTo>
                    <a:pt x="522" y="155"/>
                  </a:lnTo>
                  <a:lnTo>
                    <a:pt x="521" y="155"/>
                  </a:lnTo>
                  <a:lnTo>
                    <a:pt x="535" y="186"/>
                  </a:lnTo>
                  <a:lnTo>
                    <a:pt x="562" y="226"/>
                  </a:lnTo>
                  <a:lnTo>
                    <a:pt x="562" y="230"/>
                  </a:lnTo>
                  <a:lnTo>
                    <a:pt x="563" y="229"/>
                  </a:lnTo>
                  <a:lnTo>
                    <a:pt x="572" y="239"/>
                  </a:lnTo>
                  <a:lnTo>
                    <a:pt x="577" y="250"/>
                  </a:lnTo>
                  <a:lnTo>
                    <a:pt x="590" y="273"/>
                  </a:lnTo>
                  <a:lnTo>
                    <a:pt x="596" y="280"/>
                  </a:lnTo>
                  <a:lnTo>
                    <a:pt x="593" y="277"/>
                  </a:lnTo>
                  <a:lnTo>
                    <a:pt x="587" y="276"/>
                  </a:lnTo>
                  <a:lnTo>
                    <a:pt x="585" y="276"/>
                  </a:lnTo>
                  <a:lnTo>
                    <a:pt x="587" y="278"/>
                  </a:lnTo>
                  <a:lnTo>
                    <a:pt x="593" y="278"/>
                  </a:lnTo>
                  <a:lnTo>
                    <a:pt x="600" y="286"/>
                  </a:lnTo>
                  <a:lnTo>
                    <a:pt x="607" y="295"/>
                  </a:lnTo>
                  <a:lnTo>
                    <a:pt x="604" y="295"/>
                  </a:lnTo>
                  <a:lnTo>
                    <a:pt x="613" y="310"/>
                  </a:lnTo>
                  <a:lnTo>
                    <a:pt x="619" y="349"/>
                  </a:lnTo>
                  <a:lnTo>
                    <a:pt x="621" y="379"/>
                  </a:lnTo>
                  <a:lnTo>
                    <a:pt x="620" y="399"/>
                  </a:lnTo>
                  <a:lnTo>
                    <a:pt x="613" y="413"/>
                  </a:lnTo>
                  <a:lnTo>
                    <a:pt x="613" y="423"/>
                  </a:lnTo>
                  <a:lnTo>
                    <a:pt x="617" y="430"/>
                  </a:lnTo>
                  <a:lnTo>
                    <a:pt x="611" y="446"/>
                  </a:lnTo>
                  <a:lnTo>
                    <a:pt x="611" y="450"/>
                  </a:lnTo>
                  <a:lnTo>
                    <a:pt x="602" y="450"/>
                  </a:lnTo>
                  <a:lnTo>
                    <a:pt x="592" y="457"/>
                  </a:lnTo>
                  <a:lnTo>
                    <a:pt x="577" y="457"/>
                  </a:lnTo>
                  <a:lnTo>
                    <a:pt x="570" y="464"/>
                  </a:lnTo>
                  <a:lnTo>
                    <a:pt x="559" y="465"/>
                  </a:lnTo>
                  <a:lnTo>
                    <a:pt x="556" y="463"/>
                  </a:lnTo>
                  <a:lnTo>
                    <a:pt x="552" y="454"/>
                  </a:lnTo>
                  <a:lnTo>
                    <a:pt x="555" y="450"/>
                  </a:lnTo>
                  <a:lnTo>
                    <a:pt x="566" y="457"/>
                  </a:lnTo>
                  <a:lnTo>
                    <a:pt x="570" y="457"/>
                  </a:lnTo>
                  <a:lnTo>
                    <a:pt x="573" y="453"/>
                  </a:lnTo>
                  <a:lnTo>
                    <a:pt x="568" y="447"/>
                  </a:lnTo>
                  <a:lnTo>
                    <a:pt x="553" y="443"/>
                  </a:lnTo>
                  <a:lnTo>
                    <a:pt x="539" y="421"/>
                  </a:lnTo>
                  <a:lnTo>
                    <a:pt x="544" y="417"/>
                  </a:lnTo>
                  <a:lnTo>
                    <a:pt x="538" y="410"/>
                  </a:lnTo>
                  <a:lnTo>
                    <a:pt x="515" y="406"/>
                  </a:lnTo>
                  <a:lnTo>
                    <a:pt x="501" y="407"/>
                  </a:lnTo>
                  <a:lnTo>
                    <a:pt x="501" y="400"/>
                  </a:lnTo>
                  <a:lnTo>
                    <a:pt x="493" y="392"/>
                  </a:lnTo>
                  <a:lnTo>
                    <a:pt x="488" y="378"/>
                  </a:lnTo>
                  <a:lnTo>
                    <a:pt x="484" y="375"/>
                  </a:lnTo>
                  <a:lnTo>
                    <a:pt x="481" y="366"/>
                  </a:lnTo>
                  <a:lnTo>
                    <a:pt x="476" y="365"/>
                  </a:lnTo>
                  <a:lnTo>
                    <a:pt x="473" y="361"/>
                  </a:lnTo>
                  <a:lnTo>
                    <a:pt x="476" y="359"/>
                  </a:lnTo>
                  <a:lnTo>
                    <a:pt x="477" y="349"/>
                  </a:lnTo>
                  <a:lnTo>
                    <a:pt x="484" y="342"/>
                  </a:lnTo>
                  <a:lnTo>
                    <a:pt x="476" y="348"/>
                  </a:lnTo>
                  <a:lnTo>
                    <a:pt x="474" y="358"/>
                  </a:lnTo>
                  <a:lnTo>
                    <a:pt x="468" y="361"/>
                  </a:lnTo>
                  <a:lnTo>
                    <a:pt x="461" y="345"/>
                  </a:lnTo>
                  <a:lnTo>
                    <a:pt x="461" y="341"/>
                  </a:lnTo>
                  <a:lnTo>
                    <a:pt x="461" y="332"/>
                  </a:lnTo>
                  <a:lnTo>
                    <a:pt x="457" y="328"/>
                  </a:lnTo>
                  <a:lnTo>
                    <a:pt x="464" y="324"/>
                  </a:lnTo>
                  <a:lnTo>
                    <a:pt x="464" y="318"/>
                  </a:lnTo>
                  <a:lnTo>
                    <a:pt x="463" y="318"/>
                  </a:lnTo>
                  <a:lnTo>
                    <a:pt x="463" y="322"/>
                  </a:lnTo>
                  <a:lnTo>
                    <a:pt x="453" y="328"/>
                  </a:lnTo>
                  <a:lnTo>
                    <a:pt x="443" y="324"/>
                  </a:lnTo>
                  <a:lnTo>
                    <a:pt x="442" y="322"/>
                  </a:lnTo>
                  <a:lnTo>
                    <a:pt x="443" y="324"/>
                  </a:lnTo>
                  <a:lnTo>
                    <a:pt x="451" y="329"/>
                  </a:lnTo>
                  <a:lnTo>
                    <a:pt x="454" y="341"/>
                  </a:lnTo>
                  <a:lnTo>
                    <a:pt x="443" y="337"/>
                  </a:lnTo>
                  <a:lnTo>
                    <a:pt x="437" y="329"/>
                  </a:lnTo>
                  <a:lnTo>
                    <a:pt x="433" y="325"/>
                  </a:lnTo>
                  <a:lnTo>
                    <a:pt x="436" y="329"/>
                  </a:lnTo>
                  <a:lnTo>
                    <a:pt x="439" y="334"/>
                  </a:lnTo>
                  <a:lnTo>
                    <a:pt x="436" y="329"/>
                  </a:lnTo>
                  <a:lnTo>
                    <a:pt x="422" y="307"/>
                  </a:lnTo>
                  <a:lnTo>
                    <a:pt x="419" y="305"/>
                  </a:lnTo>
                  <a:lnTo>
                    <a:pt x="422" y="310"/>
                  </a:lnTo>
                  <a:lnTo>
                    <a:pt x="416" y="305"/>
                  </a:lnTo>
                  <a:lnTo>
                    <a:pt x="418" y="300"/>
                  </a:lnTo>
                  <a:lnTo>
                    <a:pt x="415" y="295"/>
                  </a:lnTo>
                  <a:lnTo>
                    <a:pt x="405" y="290"/>
                  </a:lnTo>
                  <a:lnTo>
                    <a:pt x="408" y="287"/>
                  </a:lnTo>
                  <a:lnTo>
                    <a:pt x="406" y="288"/>
                  </a:lnTo>
                  <a:lnTo>
                    <a:pt x="405" y="286"/>
                  </a:lnTo>
                  <a:lnTo>
                    <a:pt x="419" y="287"/>
                  </a:lnTo>
                  <a:lnTo>
                    <a:pt x="418" y="284"/>
                  </a:lnTo>
                  <a:lnTo>
                    <a:pt x="423" y="283"/>
                  </a:lnTo>
                  <a:lnTo>
                    <a:pt x="412" y="286"/>
                  </a:lnTo>
                  <a:lnTo>
                    <a:pt x="408" y="284"/>
                  </a:lnTo>
                  <a:lnTo>
                    <a:pt x="412" y="281"/>
                  </a:lnTo>
                  <a:lnTo>
                    <a:pt x="413" y="278"/>
                  </a:lnTo>
                  <a:lnTo>
                    <a:pt x="408" y="283"/>
                  </a:lnTo>
                  <a:lnTo>
                    <a:pt x="413" y="277"/>
                  </a:lnTo>
                  <a:lnTo>
                    <a:pt x="412" y="274"/>
                  </a:lnTo>
                  <a:lnTo>
                    <a:pt x="420" y="259"/>
                  </a:lnTo>
                  <a:lnTo>
                    <a:pt x="420" y="250"/>
                  </a:lnTo>
                  <a:lnTo>
                    <a:pt x="415" y="247"/>
                  </a:lnTo>
                  <a:lnTo>
                    <a:pt x="415" y="257"/>
                  </a:lnTo>
                  <a:lnTo>
                    <a:pt x="412" y="257"/>
                  </a:lnTo>
                  <a:lnTo>
                    <a:pt x="409" y="249"/>
                  </a:lnTo>
                  <a:lnTo>
                    <a:pt x="399" y="243"/>
                  </a:lnTo>
                  <a:lnTo>
                    <a:pt x="399" y="244"/>
                  </a:lnTo>
                  <a:lnTo>
                    <a:pt x="395" y="242"/>
                  </a:lnTo>
                  <a:lnTo>
                    <a:pt x="398" y="244"/>
                  </a:lnTo>
                  <a:lnTo>
                    <a:pt x="396" y="247"/>
                  </a:lnTo>
                  <a:lnTo>
                    <a:pt x="401" y="247"/>
                  </a:lnTo>
                  <a:lnTo>
                    <a:pt x="395" y="252"/>
                  </a:lnTo>
                  <a:lnTo>
                    <a:pt x="408" y="254"/>
                  </a:lnTo>
                  <a:lnTo>
                    <a:pt x="403" y="257"/>
                  </a:lnTo>
                  <a:lnTo>
                    <a:pt x="405" y="269"/>
                  </a:lnTo>
                  <a:lnTo>
                    <a:pt x="402" y="270"/>
                  </a:lnTo>
                  <a:lnTo>
                    <a:pt x="392" y="261"/>
                  </a:lnTo>
                  <a:lnTo>
                    <a:pt x="398" y="270"/>
                  </a:lnTo>
                  <a:lnTo>
                    <a:pt x="398" y="273"/>
                  </a:lnTo>
                  <a:lnTo>
                    <a:pt x="388" y="260"/>
                  </a:lnTo>
                  <a:lnTo>
                    <a:pt x="388" y="232"/>
                  </a:lnTo>
                  <a:lnTo>
                    <a:pt x="392" y="209"/>
                  </a:lnTo>
                  <a:lnTo>
                    <a:pt x="391" y="186"/>
                  </a:lnTo>
                  <a:lnTo>
                    <a:pt x="386" y="178"/>
                  </a:lnTo>
                  <a:lnTo>
                    <a:pt x="389" y="177"/>
                  </a:lnTo>
                  <a:lnTo>
                    <a:pt x="388" y="171"/>
                  </a:lnTo>
                  <a:lnTo>
                    <a:pt x="378" y="162"/>
                  </a:lnTo>
                  <a:lnTo>
                    <a:pt x="372" y="150"/>
                  </a:lnTo>
                  <a:lnTo>
                    <a:pt x="354" y="151"/>
                  </a:lnTo>
                  <a:lnTo>
                    <a:pt x="351" y="144"/>
                  </a:lnTo>
                  <a:lnTo>
                    <a:pt x="345" y="143"/>
                  </a:lnTo>
                  <a:lnTo>
                    <a:pt x="347" y="140"/>
                  </a:lnTo>
                  <a:lnTo>
                    <a:pt x="342" y="140"/>
                  </a:lnTo>
                  <a:lnTo>
                    <a:pt x="337" y="133"/>
                  </a:lnTo>
                  <a:lnTo>
                    <a:pt x="324" y="127"/>
                  </a:lnTo>
                  <a:lnTo>
                    <a:pt x="321" y="114"/>
                  </a:lnTo>
                  <a:lnTo>
                    <a:pt x="309" y="110"/>
                  </a:lnTo>
                  <a:lnTo>
                    <a:pt x="299" y="97"/>
                  </a:lnTo>
                  <a:lnTo>
                    <a:pt x="275" y="87"/>
                  </a:lnTo>
                  <a:lnTo>
                    <a:pt x="266" y="86"/>
                  </a:lnTo>
                  <a:lnTo>
                    <a:pt x="260" y="89"/>
                  </a:lnTo>
                  <a:lnTo>
                    <a:pt x="255" y="87"/>
                  </a:lnTo>
                  <a:lnTo>
                    <a:pt x="246" y="92"/>
                  </a:lnTo>
                  <a:lnTo>
                    <a:pt x="246" y="100"/>
                  </a:lnTo>
                  <a:lnTo>
                    <a:pt x="241" y="100"/>
                  </a:lnTo>
                  <a:lnTo>
                    <a:pt x="242" y="101"/>
                  </a:lnTo>
                  <a:lnTo>
                    <a:pt x="249" y="101"/>
                  </a:lnTo>
                  <a:lnTo>
                    <a:pt x="249" y="106"/>
                  </a:lnTo>
                  <a:lnTo>
                    <a:pt x="241" y="104"/>
                  </a:lnTo>
                  <a:lnTo>
                    <a:pt x="214" y="124"/>
                  </a:lnTo>
                  <a:lnTo>
                    <a:pt x="208" y="123"/>
                  </a:lnTo>
                  <a:lnTo>
                    <a:pt x="204" y="128"/>
                  </a:lnTo>
                  <a:lnTo>
                    <a:pt x="188" y="133"/>
                  </a:lnTo>
                  <a:lnTo>
                    <a:pt x="177" y="135"/>
                  </a:lnTo>
                  <a:lnTo>
                    <a:pt x="173" y="128"/>
                  </a:lnTo>
                  <a:lnTo>
                    <a:pt x="171" y="121"/>
                  </a:lnTo>
                  <a:lnTo>
                    <a:pt x="173" y="120"/>
                  </a:lnTo>
                  <a:lnTo>
                    <a:pt x="173" y="127"/>
                  </a:lnTo>
                  <a:lnTo>
                    <a:pt x="178" y="134"/>
                  </a:lnTo>
                  <a:lnTo>
                    <a:pt x="181" y="133"/>
                  </a:lnTo>
                  <a:lnTo>
                    <a:pt x="180" y="124"/>
                  </a:lnTo>
                  <a:lnTo>
                    <a:pt x="173" y="116"/>
                  </a:lnTo>
                  <a:lnTo>
                    <a:pt x="153" y="104"/>
                  </a:lnTo>
                  <a:lnTo>
                    <a:pt x="157" y="103"/>
                  </a:lnTo>
                  <a:lnTo>
                    <a:pt x="166" y="109"/>
                  </a:lnTo>
                  <a:lnTo>
                    <a:pt x="170" y="107"/>
                  </a:lnTo>
                  <a:lnTo>
                    <a:pt x="168" y="106"/>
                  </a:lnTo>
                  <a:lnTo>
                    <a:pt x="171" y="107"/>
                  </a:lnTo>
                  <a:lnTo>
                    <a:pt x="171" y="106"/>
                  </a:lnTo>
                  <a:lnTo>
                    <a:pt x="171" y="104"/>
                  </a:lnTo>
                  <a:lnTo>
                    <a:pt x="166" y="106"/>
                  </a:lnTo>
                  <a:lnTo>
                    <a:pt x="160" y="100"/>
                  </a:lnTo>
                  <a:lnTo>
                    <a:pt x="146" y="97"/>
                  </a:lnTo>
                  <a:lnTo>
                    <a:pt x="149" y="90"/>
                  </a:lnTo>
                  <a:lnTo>
                    <a:pt x="153" y="90"/>
                  </a:lnTo>
                  <a:lnTo>
                    <a:pt x="154" y="84"/>
                  </a:lnTo>
                  <a:lnTo>
                    <a:pt x="144" y="90"/>
                  </a:lnTo>
                  <a:lnTo>
                    <a:pt x="141" y="87"/>
                  </a:lnTo>
                  <a:lnTo>
                    <a:pt x="134" y="90"/>
                  </a:lnTo>
                  <a:lnTo>
                    <a:pt x="137" y="94"/>
                  </a:lnTo>
                  <a:lnTo>
                    <a:pt x="141" y="93"/>
                  </a:lnTo>
                  <a:lnTo>
                    <a:pt x="146" y="101"/>
                  </a:lnTo>
                  <a:lnTo>
                    <a:pt x="124" y="92"/>
                  </a:lnTo>
                  <a:lnTo>
                    <a:pt x="95" y="86"/>
                  </a:lnTo>
                  <a:lnTo>
                    <a:pt x="86" y="86"/>
                  </a:lnTo>
                  <a:lnTo>
                    <a:pt x="95" y="84"/>
                  </a:lnTo>
                  <a:lnTo>
                    <a:pt x="105" y="84"/>
                  </a:lnTo>
                  <a:lnTo>
                    <a:pt x="105" y="82"/>
                  </a:lnTo>
                  <a:lnTo>
                    <a:pt x="115" y="84"/>
                  </a:lnTo>
                  <a:lnTo>
                    <a:pt x="113" y="80"/>
                  </a:lnTo>
                  <a:lnTo>
                    <a:pt x="106" y="76"/>
                  </a:lnTo>
                  <a:lnTo>
                    <a:pt x="93" y="80"/>
                  </a:lnTo>
                  <a:lnTo>
                    <a:pt x="89" y="77"/>
                  </a:lnTo>
                  <a:lnTo>
                    <a:pt x="78" y="86"/>
                  </a:lnTo>
                  <a:lnTo>
                    <a:pt x="65" y="87"/>
                  </a:lnTo>
                  <a:lnTo>
                    <a:pt x="37" y="96"/>
                  </a:lnTo>
                  <a:lnTo>
                    <a:pt x="54" y="84"/>
                  </a:lnTo>
                  <a:lnTo>
                    <a:pt x="48" y="82"/>
                  </a:lnTo>
                  <a:lnTo>
                    <a:pt x="49" y="75"/>
                  </a:lnTo>
                  <a:lnTo>
                    <a:pt x="47" y="76"/>
                  </a:lnTo>
                  <a:lnTo>
                    <a:pt x="44" y="87"/>
                  </a:lnTo>
                  <a:lnTo>
                    <a:pt x="40" y="79"/>
                  </a:lnTo>
                  <a:lnTo>
                    <a:pt x="35" y="79"/>
                  </a:lnTo>
                  <a:lnTo>
                    <a:pt x="38" y="87"/>
                  </a:lnTo>
                  <a:lnTo>
                    <a:pt x="31" y="97"/>
                  </a:lnTo>
                  <a:lnTo>
                    <a:pt x="20" y="101"/>
                  </a:lnTo>
                  <a:lnTo>
                    <a:pt x="20" y="94"/>
                  </a:lnTo>
                  <a:lnTo>
                    <a:pt x="24" y="92"/>
                  </a:lnTo>
                  <a:lnTo>
                    <a:pt x="24" y="89"/>
                  </a:lnTo>
                  <a:lnTo>
                    <a:pt x="18" y="87"/>
                  </a:lnTo>
                  <a:lnTo>
                    <a:pt x="15" y="84"/>
                  </a:lnTo>
                  <a:lnTo>
                    <a:pt x="17" y="82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3" y="69"/>
                  </a:lnTo>
                  <a:lnTo>
                    <a:pt x="8" y="66"/>
                  </a:lnTo>
                  <a:lnTo>
                    <a:pt x="7" y="63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32" y="42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88" y="36"/>
                  </a:lnTo>
                  <a:lnTo>
                    <a:pt x="103" y="34"/>
                  </a:lnTo>
                  <a:lnTo>
                    <a:pt x="113" y="32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88" y="21"/>
                  </a:lnTo>
                  <a:lnTo>
                    <a:pt x="188" y="24"/>
                  </a:lnTo>
                  <a:lnTo>
                    <a:pt x="190" y="24"/>
                  </a:lnTo>
                  <a:lnTo>
                    <a:pt x="191" y="26"/>
                  </a:lnTo>
                  <a:lnTo>
                    <a:pt x="194" y="29"/>
                  </a:lnTo>
                  <a:lnTo>
                    <a:pt x="195" y="34"/>
                  </a:lnTo>
                  <a:lnTo>
                    <a:pt x="195" y="36"/>
                  </a:lnTo>
                  <a:lnTo>
                    <a:pt x="195" y="39"/>
                  </a:lnTo>
                  <a:lnTo>
                    <a:pt x="197" y="41"/>
                  </a:lnTo>
                  <a:lnTo>
                    <a:pt x="200" y="42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36" y="41"/>
                  </a:lnTo>
                  <a:lnTo>
                    <a:pt x="243" y="39"/>
                  </a:lnTo>
                  <a:lnTo>
                    <a:pt x="259" y="38"/>
                  </a:lnTo>
                  <a:lnTo>
                    <a:pt x="265" y="38"/>
                  </a:lnTo>
                  <a:lnTo>
                    <a:pt x="283" y="36"/>
                  </a:lnTo>
                  <a:lnTo>
                    <a:pt x="293" y="35"/>
                  </a:lnTo>
                  <a:lnTo>
                    <a:pt x="314" y="34"/>
                  </a:lnTo>
                  <a:lnTo>
                    <a:pt x="316" y="34"/>
                  </a:lnTo>
                  <a:lnTo>
                    <a:pt x="327" y="32"/>
                  </a:lnTo>
                  <a:lnTo>
                    <a:pt x="359" y="29"/>
                  </a:lnTo>
                  <a:lnTo>
                    <a:pt x="368" y="28"/>
                  </a:lnTo>
                  <a:lnTo>
                    <a:pt x="376" y="26"/>
                  </a:lnTo>
                  <a:lnTo>
                    <a:pt x="379" y="26"/>
                  </a:lnTo>
                  <a:lnTo>
                    <a:pt x="393" y="25"/>
                  </a:lnTo>
                  <a:lnTo>
                    <a:pt x="393" y="28"/>
                  </a:lnTo>
                  <a:lnTo>
                    <a:pt x="395" y="31"/>
                  </a:lnTo>
                  <a:lnTo>
                    <a:pt x="396" y="31"/>
                  </a:lnTo>
                  <a:lnTo>
                    <a:pt x="398" y="36"/>
                  </a:lnTo>
                  <a:lnTo>
                    <a:pt x="399" y="41"/>
                  </a:lnTo>
                  <a:lnTo>
                    <a:pt x="401" y="42"/>
                  </a:lnTo>
                  <a:lnTo>
                    <a:pt x="409" y="39"/>
                  </a:lnTo>
                  <a:lnTo>
                    <a:pt x="410" y="38"/>
                  </a:lnTo>
                  <a:lnTo>
                    <a:pt x="409" y="34"/>
                  </a:lnTo>
                  <a:lnTo>
                    <a:pt x="409" y="34"/>
                  </a:lnTo>
                  <a:lnTo>
                    <a:pt x="409" y="31"/>
                  </a:lnTo>
                  <a:lnTo>
                    <a:pt x="409" y="22"/>
                  </a:lnTo>
                  <a:lnTo>
                    <a:pt x="408" y="19"/>
                  </a:lnTo>
                  <a:lnTo>
                    <a:pt x="405" y="17"/>
                  </a:lnTo>
                  <a:lnTo>
                    <a:pt x="405" y="7"/>
                  </a:lnTo>
                  <a:lnTo>
                    <a:pt x="406" y="7"/>
                  </a:lnTo>
                  <a:lnTo>
                    <a:pt x="405" y="4"/>
                  </a:lnTo>
                  <a:lnTo>
                    <a:pt x="408" y="4"/>
                  </a:lnTo>
                  <a:lnTo>
                    <a:pt x="409" y="2"/>
                  </a:lnTo>
                  <a:lnTo>
                    <a:pt x="409" y="1"/>
                  </a:lnTo>
                  <a:lnTo>
                    <a:pt x="410" y="0"/>
                  </a:lnTo>
                  <a:lnTo>
                    <a:pt x="413" y="1"/>
                  </a:lnTo>
                  <a:lnTo>
                    <a:pt x="413" y="0"/>
                  </a:lnTo>
                  <a:lnTo>
                    <a:pt x="415" y="1"/>
                  </a:lnTo>
                  <a:lnTo>
                    <a:pt x="420" y="1"/>
                  </a:lnTo>
                  <a:lnTo>
                    <a:pt x="423" y="4"/>
                  </a:lnTo>
                  <a:lnTo>
                    <a:pt x="425" y="2"/>
                  </a:lnTo>
                  <a:lnTo>
                    <a:pt x="426" y="2"/>
                  </a:lnTo>
                  <a:lnTo>
                    <a:pt x="427" y="4"/>
                  </a:lnTo>
                  <a:lnTo>
                    <a:pt x="433" y="4"/>
                  </a:lnTo>
                  <a:lnTo>
                    <a:pt x="435" y="4"/>
                  </a:lnTo>
                  <a:lnTo>
                    <a:pt x="436" y="5"/>
                  </a:lnTo>
                  <a:lnTo>
                    <a:pt x="436" y="4"/>
                  </a:lnTo>
                  <a:lnTo>
                    <a:pt x="442" y="5"/>
                  </a:lnTo>
                  <a:lnTo>
                    <a:pt x="442" y="4"/>
                  </a:lnTo>
                  <a:lnTo>
                    <a:pt x="446" y="14"/>
                  </a:lnTo>
                  <a:lnTo>
                    <a:pt x="444" y="17"/>
                  </a:lnTo>
                  <a:lnTo>
                    <a:pt x="450" y="25"/>
                  </a:lnTo>
                  <a:lnTo>
                    <a:pt x="450" y="31"/>
                  </a:lnTo>
                  <a:lnTo>
                    <a:pt x="453" y="32"/>
                  </a:lnTo>
                  <a:lnTo>
                    <a:pt x="456" y="42"/>
                  </a:lnTo>
                  <a:lnTo>
                    <a:pt x="470" y="67"/>
                  </a:lnTo>
                  <a:lnTo>
                    <a:pt x="470" y="75"/>
                  </a:lnTo>
                  <a:lnTo>
                    <a:pt x="477" y="82"/>
                  </a:lnTo>
                  <a:lnTo>
                    <a:pt x="478" y="87"/>
                  </a:lnTo>
                  <a:lnTo>
                    <a:pt x="491" y="106"/>
                  </a:lnTo>
                  <a:lnTo>
                    <a:pt x="494" y="111"/>
                  </a:lnTo>
                  <a:lnTo>
                    <a:pt x="525" y="154"/>
                  </a:lnTo>
                  <a:close/>
                  <a:moveTo>
                    <a:pt x="62" y="90"/>
                  </a:moveTo>
                  <a:lnTo>
                    <a:pt x="65" y="89"/>
                  </a:lnTo>
                  <a:lnTo>
                    <a:pt x="78" y="86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3" y="87"/>
                  </a:lnTo>
                  <a:lnTo>
                    <a:pt x="69" y="89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32" y="100"/>
                  </a:lnTo>
                  <a:lnTo>
                    <a:pt x="31" y="100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5" y="99"/>
                  </a:lnTo>
                  <a:lnTo>
                    <a:pt x="40" y="96"/>
                  </a:lnTo>
                  <a:lnTo>
                    <a:pt x="47" y="94"/>
                  </a:lnTo>
                  <a:lnTo>
                    <a:pt x="55" y="92"/>
                  </a:lnTo>
                  <a:lnTo>
                    <a:pt x="62" y="90"/>
                  </a:lnTo>
                  <a:close/>
                  <a:moveTo>
                    <a:pt x="529" y="154"/>
                  </a:moveTo>
                  <a:lnTo>
                    <a:pt x="527" y="151"/>
                  </a:lnTo>
                  <a:lnTo>
                    <a:pt x="521" y="145"/>
                  </a:lnTo>
                  <a:lnTo>
                    <a:pt x="514" y="137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7" y="138"/>
                  </a:lnTo>
                  <a:lnTo>
                    <a:pt x="529" y="154"/>
                  </a:lnTo>
                  <a:close/>
                  <a:moveTo>
                    <a:pt x="529" y="154"/>
                  </a:moveTo>
                  <a:lnTo>
                    <a:pt x="544" y="168"/>
                  </a:lnTo>
                  <a:lnTo>
                    <a:pt x="549" y="178"/>
                  </a:lnTo>
                  <a:lnTo>
                    <a:pt x="546" y="182"/>
                  </a:lnTo>
                  <a:lnTo>
                    <a:pt x="544" y="184"/>
                  </a:lnTo>
                  <a:lnTo>
                    <a:pt x="545" y="171"/>
                  </a:lnTo>
                  <a:lnTo>
                    <a:pt x="542" y="167"/>
                  </a:lnTo>
                  <a:lnTo>
                    <a:pt x="538" y="167"/>
                  </a:lnTo>
                  <a:lnTo>
                    <a:pt x="535" y="169"/>
                  </a:lnTo>
                  <a:lnTo>
                    <a:pt x="528" y="168"/>
                  </a:lnTo>
                  <a:lnTo>
                    <a:pt x="527" y="162"/>
                  </a:lnTo>
                  <a:lnTo>
                    <a:pt x="531" y="160"/>
                  </a:lnTo>
                  <a:lnTo>
                    <a:pt x="529" y="158"/>
                  </a:lnTo>
                  <a:lnTo>
                    <a:pt x="538" y="162"/>
                  </a:lnTo>
                  <a:lnTo>
                    <a:pt x="529" y="154"/>
                  </a:lnTo>
                  <a:close/>
                  <a:moveTo>
                    <a:pt x="536" y="169"/>
                  </a:moveTo>
                  <a:lnTo>
                    <a:pt x="538" y="168"/>
                  </a:lnTo>
                  <a:lnTo>
                    <a:pt x="542" y="169"/>
                  </a:lnTo>
                  <a:lnTo>
                    <a:pt x="541" y="182"/>
                  </a:lnTo>
                  <a:lnTo>
                    <a:pt x="542" y="194"/>
                  </a:lnTo>
                  <a:lnTo>
                    <a:pt x="549" y="205"/>
                  </a:lnTo>
                  <a:lnTo>
                    <a:pt x="536" y="186"/>
                  </a:lnTo>
                  <a:lnTo>
                    <a:pt x="536" y="169"/>
                  </a:lnTo>
                  <a:close/>
                  <a:moveTo>
                    <a:pt x="461" y="356"/>
                  </a:moveTo>
                  <a:lnTo>
                    <a:pt x="466" y="363"/>
                  </a:lnTo>
                  <a:lnTo>
                    <a:pt x="463" y="365"/>
                  </a:lnTo>
                  <a:lnTo>
                    <a:pt x="459" y="352"/>
                  </a:lnTo>
                  <a:lnTo>
                    <a:pt x="454" y="349"/>
                  </a:lnTo>
                  <a:lnTo>
                    <a:pt x="459" y="348"/>
                  </a:lnTo>
                  <a:lnTo>
                    <a:pt x="461" y="356"/>
                  </a:lnTo>
                  <a:close/>
                  <a:moveTo>
                    <a:pt x="621" y="434"/>
                  </a:moveTo>
                  <a:lnTo>
                    <a:pt x="617" y="451"/>
                  </a:lnTo>
                  <a:lnTo>
                    <a:pt x="603" y="472"/>
                  </a:lnTo>
                  <a:lnTo>
                    <a:pt x="616" y="447"/>
                  </a:lnTo>
                  <a:lnTo>
                    <a:pt x="617" y="443"/>
                  </a:lnTo>
                  <a:lnTo>
                    <a:pt x="614" y="440"/>
                  </a:lnTo>
                  <a:lnTo>
                    <a:pt x="621" y="4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 noEditPoints="1"/>
            </p:cNvSpPr>
            <p:nvPr/>
          </p:nvSpPr>
          <p:spPr bwMode="auto">
            <a:xfrm>
              <a:off x="5892576" y="5284021"/>
              <a:ext cx="1308455" cy="1128160"/>
            </a:xfrm>
            <a:custGeom>
              <a:avLst/>
              <a:gdLst/>
              <a:ahLst/>
              <a:cxnLst>
                <a:cxn ang="0">
                  <a:pos x="562" y="226"/>
                </a:cxn>
                <a:cxn ang="0">
                  <a:pos x="596" y="280"/>
                </a:cxn>
                <a:cxn ang="0">
                  <a:pos x="600" y="286"/>
                </a:cxn>
                <a:cxn ang="0">
                  <a:pos x="620" y="399"/>
                </a:cxn>
                <a:cxn ang="0">
                  <a:pos x="602" y="450"/>
                </a:cxn>
                <a:cxn ang="0">
                  <a:pos x="552" y="454"/>
                </a:cxn>
                <a:cxn ang="0">
                  <a:pos x="553" y="443"/>
                </a:cxn>
                <a:cxn ang="0">
                  <a:pos x="501" y="400"/>
                </a:cxn>
                <a:cxn ang="0">
                  <a:pos x="473" y="361"/>
                </a:cxn>
                <a:cxn ang="0">
                  <a:pos x="468" y="361"/>
                </a:cxn>
                <a:cxn ang="0">
                  <a:pos x="464" y="318"/>
                </a:cxn>
                <a:cxn ang="0">
                  <a:pos x="443" y="324"/>
                </a:cxn>
                <a:cxn ang="0">
                  <a:pos x="436" y="329"/>
                </a:cxn>
                <a:cxn ang="0">
                  <a:pos x="416" y="305"/>
                </a:cxn>
                <a:cxn ang="0">
                  <a:pos x="405" y="286"/>
                </a:cxn>
                <a:cxn ang="0">
                  <a:pos x="412" y="281"/>
                </a:cxn>
                <a:cxn ang="0">
                  <a:pos x="420" y="250"/>
                </a:cxn>
                <a:cxn ang="0">
                  <a:pos x="399" y="244"/>
                </a:cxn>
                <a:cxn ang="0">
                  <a:pos x="408" y="254"/>
                </a:cxn>
                <a:cxn ang="0">
                  <a:pos x="398" y="273"/>
                </a:cxn>
                <a:cxn ang="0">
                  <a:pos x="389" y="177"/>
                </a:cxn>
                <a:cxn ang="0">
                  <a:pos x="345" y="143"/>
                </a:cxn>
                <a:cxn ang="0">
                  <a:pos x="309" y="110"/>
                </a:cxn>
                <a:cxn ang="0">
                  <a:pos x="246" y="92"/>
                </a:cxn>
                <a:cxn ang="0">
                  <a:pos x="241" y="104"/>
                </a:cxn>
                <a:cxn ang="0">
                  <a:pos x="173" y="128"/>
                </a:cxn>
                <a:cxn ang="0">
                  <a:pos x="180" y="124"/>
                </a:cxn>
                <a:cxn ang="0">
                  <a:pos x="168" y="106"/>
                </a:cxn>
                <a:cxn ang="0">
                  <a:pos x="146" y="97"/>
                </a:cxn>
                <a:cxn ang="0">
                  <a:pos x="134" y="90"/>
                </a:cxn>
                <a:cxn ang="0">
                  <a:pos x="86" y="86"/>
                </a:cxn>
                <a:cxn ang="0">
                  <a:pos x="106" y="76"/>
                </a:cxn>
                <a:cxn ang="0">
                  <a:pos x="54" y="84"/>
                </a:cxn>
                <a:cxn ang="0">
                  <a:pos x="35" y="79"/>
                </a:cxn>
                <a:cxn ang="0">
                  <a:pos x="24" y="89"/>
                </a:cxn>
                <a:cxn ang="0">
                  <a:pos x="17" y="70"/>
                </a:cxn>
                <a:cxn ang="0">
                  <a:pos x="1" y="49"/>
                </a:cxn>
                <a:cxn ang="0">
                  <a:pos x="103" y="34"/>
                </a:cxn>
                <a:cxn ang="0">
                  <a:pos x="190" y="24"/>
                </a:cxn>
                <a:cxn ang="0">
                  <a:pos x="197" y="41"/>
                </a:cxn>
                <a:cxn ang="0">
                  <a:pos x="259" y="38"/>
                </a:cxn>
                <a:cxn ang="0">
                  <a:pos x="327" y="32"/>
                </a:cxn>
                <a:cxn ang="0">
                  <a:pos x="393" y="28"/>
                </a:cxn>
                <a:cxn ang="0">
                  <a:pos x="409" y="39"/>
                </a:cxn>
                <a:cxn ang="0">
                  <a:pos x="408" y="19"/>
                </a:cxn>
                <a:cxn ang="0">
                  <a:pos x="409" y="2"/>
                </a:cxn>
                <a:cxn ang="0">
                  <a:pos x="420" y="1"/>
                </a:cxn>
                <a:cxn ang="0">
                  <a:pos x="435" y="4"/>
                </a:cxn>
                <a:cxn ang="0">
                  <a:pos x="444" y="17"/>
                </a:cxn>
                <a:cxn ang="0">
                  <a:pos x="470" y="75"/>
                </a:cxn>
                <a:cxn ang="0">
                  <a:pos x="62" y="90"/>
                </a:cxn>
                <a:cxn ang="0">
                  <a:pos x="69" y="89"/>
                </a:cxn>
                <a:cxn ang="0">
                  <a:pos x="30" y="99"/>
                </a:cxn>
                <a:cxn ang="0">
                  <a:pos x="528" y="152"/>
                </a:cxn>
                <a:cxn ang="0">
                  <a:pos x="517" y="138"/>
                </a:cxn>
                <a:cxn ang="0">
                  <a:pos x="546" y="182"/>
                </a:cxn>
                <a:cxn ang="0">
                  <a:pos x="528" y="168"/>
                </a:cxn>
                <a:cxn ang="0">
                  <a:pos x="536" y="161"/>
                </a:cxn>
                <a:cxn ang="0">
                  <a:pos x="549" y="205"/>
                </a:cxn>
                <a:cxn ang="0">
                  <a:pos x="463" y="365"/>
                </a:cxn>
                <a:cxn ang="0">
                  <a:pos x="617" y="451"/>
                </a:cxn>
                <a:cxn ang="0">
                  <a:pos x="620" y="443"/>
                </a:cxn>
              </a:cxnLst>
              <a:rect l="0" t="0" r="r" b="b"/>
              <a:pathLst>
                <a:path w="621" h="472">
                  <a:moveTo>
                    <a:pt x="525" y="154"/>
                  </a:moveTo>
                  <a:lnTo>
                    <a:pt x="528" y="158"/>
                  </a:lnTo>
                  <a:lnTo>
                    <a:pt x="522" y="155"/>
                  </a:lnTo>
                  <a:lnTo>
                    <a:pt x="521" y="155"/>
                  </a:lnTo>
                  <a:lnTo>
                    <a:pt x="535" y="186"/>
                  </a:lnTo>
                  <a:lnTo>
                    <a:pt x="562" y="226"/>
                  </a:lnTo>
                  <a:lnTo>
                    <a:pt x="562" y="230"/>
                  </a:lnTo>
                  <a:lnTo>
                    <a:pt x="563" y="229"/>
                  </a:lnTo>
                  <a:lnTo>
                    <a:pt x="572" y="239"/>
                  </a:lnTo>
                  <a:lnTo>
                    <a:pt x="577" y="250"/>
                  </a:lnTo>
                  <a:lnTo>
                    <a:pt x="590" y="273"/>
                  </a:lnTo>
                  <a:lnTo>
                    <a:pt x="596" y="280"/>
                  </a:lnTo>
                  <a:lnTo>
                    <a:pt x="593" y="277"/>
                  </a:lnTo>
                  <a:lnTo>
                    <a:pt x="587" y="276"/>
                  </a:lnTo>
                  <a:lnTo>
                    <a:pt x="585" y="276"/>
                  </a:lnTo>
                  <a:lnTo>
                    <a:pt x="587" y="278"/>
                  </a:lnTo>
                  <a:lnTo>
                    <a:pt x="593" y="278"/>
                  </a:lnTo>
                  <a:lnTo>
                    <a:pt x="600" y="286"/>
                  </a:lnTo>
                  <a:lnTo>
                    <a:pt x="607" y="295"/>
                  </a:lnTo>
                  <a:lnTo>
                    <a:pt x="604" y="295"/>
                  </a:lnTo>
                  <a:lnTo>
                    <a:pt x="613" y="310"/>
                  </a:lnTo>
                  <a:lnTo>
                    <a:pt x="619" y="349"/>
                  </a:lnTo>
                  <a:lnTo>
                    <a:pt x="621" y="379"/>
                  </a:lnTo>
                  <a:lnTo>
                    <a:pt x="620" y="399"/>
                  </a:lnTo>
                  <a:lnTo>
                    <a:pt x="613" y="413"/>
                  </a:lnTo>
                  <a:lnTo>
                    <a:pt x="613" y="423"/>
                  </a:lnTo>
                  <a:lnTo>
                    <a:pt x="617" y="430"/>
                  </a:lnTo>
                  <a:lnTo>
                    <a:pt x="611" y="446"/>
                  </a:lnTo>
                  <a:lnTo>
                    <a:pt x="611" y="450"/>
                  </a:lnTo>
                  <a:lnTo>
                    <a:pt x="602" y="450"/>
                  </a:lnTo>
                  <a:lnTo>
                    <a:pt x="592" y="457"/>
                  </a:lnTo>
                  <a:lnTo>
                    <a:pt x="577" y="457"/>
                  </a:lnTo>
                  <a:lnTo>
                    <a:pt x="570" y="464"/>
                  </a:lnTo>
                  <a:lnTo>
                    <a:pt x="559" y="465"/>
                  </a:lnTo>
                  <a:lnTo>
                    <a:pt x="556" y="463"/>
                  </a:lnTo>
                  <a:lnTo>
                    <a:pt x="552" y="454"/>
                  </a:lnTo>
                  <a:lnTo>
                    <a:pt x="555" y="450"/>
                  </a:lnTo>
                  <a:lnTo>
                    <a:pt x="566" y="457"/>
                  </a:lnTo>
                  <a:lnTo>
                    <a:pt x="570" y="457"/>
                  </a:lnTo>
                  <a:lnTo>
                    <a:pt x="573" y="453"/>
                  </a:lnTo>
                  <a:lnTo>
                    <a:pt x="568" y="447"/>
                  </a:lnTo>
                  <a:lnTo>
                    <a:pt x="553" y="443"/>
                  </a:lnTo>
                  <a:lnTo>
                    <a:pt x="539" y="421"/>
                  </a:lnTo>
                  <a:lnTo>
                    <a:pt x="544" y="417"/>
                  </a:lnTo>
                  <a:lnTo>
                    <a:pt x="538" y="410"/>
                  </a:lnTo>
                  <a:lnTo>
                    <a:pt x="515" y="406"/>
                  </a:lnTo>
                  <a:lnTo>
                    <a:pt x="501" y="407"/>
                  </a:lnTo>
                  <a:lnTo>
                    <a:pt x="501" y="400"/>
                  </a:lnTo>
                  <a:lnTo>
                    <a:pt x="493" y="392"/>
                  </a:lnTo>
                  <a:lnTo>
                    <a:pt x="488" y="378"/>
                  </a:lnTo>
                  <a:lnTo>
                    <a:pt x="484" y="375"/>
                  </a:lnTo>
                  <a:lnTo>
                    <a:pt x="481" y="366"/>
                  </a:lnTo>
                  <a:lnTo>
                    <a:pt x="476" y="365"/>
                  </a:lnTo>
                  <a:lnTo>
                    <a:pt x="473" y="361"/>
                  </a:lnTo>
                  <a:lnTo>
                    <a:pt x="476" y="359"/>
                  </a:lnTo>
                  <a:lnTo>
                    <a:pt x="477" y="349"/>
                  </a:lnTo>
                  <a:lnTo>
                    <a:pt x="484" y="342"/>
                  </a:lnTo>
                  <a:lnTo>
                    <a:pt x="476" y="348"/>
                  </a:lnTo>
                  <a:lnTo>
                    <a:pt x="474" y="358"/>
                  </a:lnTo>
                  <a:lnTo>
                    <a:pt x="468" y="361"/>
                  </a:lnTo>
                  <a:lnTo>
                    <a:pt x="461" y="345"/>
                  </a:lnTo>
                  <a:lnTo>
                    <a:pt x="461" y="341"/>
                  </a:lnTo>
                  <a:lnTo>
                    <a:pt x="461" y="332"/>
                  </a:lnTo>
                  <a:lnTo>
                    <a:pt x="457" y="328"/>
                  </a:lnTo>
                  <a:lnTo>
                    <a:pt x="464" y="324"/>
                  </a:lnTo>
                  <a:lnTo>
                    <a:pt x="464" y="318"/>
                  </a:lnTo>
                  <a:lnTo>
                    <a:pt x="463" y="318"/>
                  </a:lnTo>
                  <a:lnTo>
                    <a:pt x="463" y="322"/>
                  </a:lnTo>
                  <a:lnTo>
                    <a:pt x="453" y="328"/>
                  </a:lnTo>
                  <a:lnTo>
                    <a:pt x="443" y="324"/>
                  </a:lnTo>
                  <a:lnTo>
                    <a:pt x="442" y="322"/>
                  </a:lnTo>
                  <a:lnTo>
                    <a:pt x="443" y="324"/>
                  </a:lnTo>
                  <a:lnTo>
                    <a:pt x="451" y="329"/>
                  </a:lnTo>
                  <a:lnTo>
                    <a:pt x="454" y="341"/>
                  </a:lnTo>
                  <a:lnTo>
                    <a:pt x="443" y="337"/>
                  </a:lnTo>
                  <a:lnTo>
                    <a:pt x="437" y="329"/>
                  </a:lnTo>
                  <a:lnTo>
                    <a:pt x="433" y="325"/>
                  </a:lnTo>
                  <a:lnTo>
                    <a:pt x="436" y="329"/>
                  </a:lnTo>
                  <a:lnTo>
                    <a:pt x="439" y="334"/>
                  </a:lnTo>
                  <a:lnTo>
                    <a:pt x="436" y="329"/>
                  </a:lnTo>
                  <a:lnTo>
                    <a:pt x="422" y="307"/>
                  </a:lnTo>
                  <a:lnTo>
                    <a:pt x="419" y="305"/>
                  </a:lnTo>
                  <a:lnTo>
                    <a:pt x="422" y="310"/>
                  </a:lnTo>
                  <a:lnTo>
                    <a:pt x="416" y="305"/>
                  </a:lnTo>
                  <a:lnTo>
                    <a:pt x="418" y="300"/>
                  </a:lnTo>
                  <a:lnTo>
                    <a:pt x="415" y="295"/>
                  </a:lnTo>
                  <a:lnTo>
                    <a:pt x="405" y="290"/>
                  </a:lnTo>
                  <a:lnTo>
                    <a:pt x="408" y="287"/>
                  </a:lnTo>
                  <a:lnTo>
                    <a:pt x="406" y="288"/>
                  </a:lnTo>
                  <a:lnTo>
                    <a:pt x="405" y="286"/>
                  </a:lnTo>
                  <a:lnTo>
                    <a:pt x="419" y="287"/>
                  </a:lnTo>
                  <a:lnTo>
                    <a:pt x="418" y="284"/>
                  </a:lnTo>
                  <a:lnTo>
                    <a:pt x="423" y="283"/>
                  </a:lnTo>
                  <a:lnTo>
                    <a:pt x="412" y="286"/>
                  </a:lnTo>
                  <a:lnTo>
                    <a:pt x="408" y="284"/>
                  </a:lnTo>
                  <a:lnTo>
                    <a:pt x="412" y="281"/>
                  </a:lnTo>
                  <a:lnTo>
                    <a:pt x="413" y="278"/>
                  </a:lnTo>
                  <a:lnTo>
                    <a:pt x="408" y="283"/>
                  </a:lnTo>
                  <a:lnTo>
                    <a:pt x="413" y="277"/>
                  </a:lnTo>
                  <a:lnTo>
                    <a:pt x="412" y="274"/>
                  </a:lnTo>
                  <a:lnTo>
                    <a:pt x="420" y="259"/>
                  </a:lnTo>
                  <a:lnTo>
                    <a:pt x="420" y="250"/>
                  </a:lnTo>
                  <a:lnTo>
                    <a:pt x="415" y="247"/>
                  </a:lnTo>
                  <a:lnTo>
                    <a:pt x="415" y="257"/>
                  </a:lnTo>
                  <a:lnTo>
                    <a:pt x="412" y="257"/>
                  </a:lnTo>
                  <a:lnTo>
                    <a:pt x="409" y="249"/>
                  </a:lnTo>
                  <a:lnTo>
                    <a:pt x="399" y="243"/>
                  </a:lnTo>
                  <a:lnTo>
                    <a:pt x="399" y="244"/>
                  </a:lnTo>
                  <a:lnTo>
                    <a:pt x="395" y="242"/>
                  </a:lnTo>
                  <a:lnTo>
                    <a:pt x="398" y="244"/>
                  </a:lnTo>
                  <a:lnTo>
                    <a:pt x="396" y="247"/>
                  </a:lnTo>
                  <a:lnTo>
                    <a:pt x="401" y="247"/>
                  </a:lnTo>
                  <a:lnTo>
                    <a:pt x="395" y="252"/>
                  </a:lnTo>
                  <a:lnTo>
                    <a:pt x="408" y="254"/>
                  </a:lnTo>
                  <a:lnTo>
                    <a:pt x="403" y="257"/>
                  </a:lnTo>
                  <a:lnTo>
                    <a:pt x="405" y="269"/>
                  </a:lnTo>
                  <a:lnTo>
                    <a:pt x="402" y="270"/>
                  </a:lnTo>
                  <a:lnTo>
                    <a:pt x="392" y="261"/>
                  </a:lnTo>
                  <a:lnTo>
                    <a:pt x="398" y="270"/>
                  </a:lnTo>
                  <a:lnTo>
                    <a:pt x="398" y="273"/>
                  </a:lnTo>
                  <a:lnTo>
                    <a:pt x="388" y="260"/>
                  </a:lnTo>
                  <a:lnTo>
                    <a:pt x="388" y="232"/>
                  </a:lnTo>
                  <a:lnTo>
                    <a:pt x="392" y="209"/>
                  </a:lnTo>
                  <a:lnTo>
                    <a:pt x="391" y="186"/>
                  </a:lnTo>
                  <a:lnTo>
                    <a:pt x="386" y="178"/>
                  </a:lnTo>
                  <a:lnTo>
                    <a:pt x="389" y="177"/>
                  </a:lnTo>
                  <a:lnTo>
                    <a:pt x="388" y="171"/>
                  </a:lnTo>
                  <a:lnTo>
                    <a:pt x="378" y="162"/>
                  </a:lnTo>
                  <a:lnTo>
                    <a:pt x="372" y="150"/>
                  </a:lnTo>
                  <a:lnTo>
                    <a:pt x="354" y="151"/>
                  </a:lnTo>
                  <a:lnTo>
                    <a:pt x="351" y="144"/>
                  </a:lnTo>
                  <a:lnTo>
                    <a:pt x="345" y="143"/>
                  </a:lnTo>
                  <a:lnTo>
                    <a:pt x="347" y="140"/>
                  </a:lnTo>
                  <a:lnTo>
                    <a:pt x="342" y="140"/>
                  </a:lnTo>
                  <a:lnTo>
                    <a:pt x="337" y="133"/>
                  </a:lnTo>
                  <a:lnTo>
                    <a:pt x="324" y="127"/>
                  </a:lnTo>
                  <a:lnTo>
                    <a:pt x="321" y="114"/>
                  </a:lnTo>
                  <a:lnTo>
                    <a:pt x="309" y="110"/>
                  </a:lnTo>
                  <a:lnTo>
                    <a:pt x="299" y="97"/>
                  </a:lnTo>
                  <a:lnTo>
                    <a:pt x="275" y="87"/>
                  </a:lnTo>
                  <a:lnTo>
                    <a:pt x="266" y="86"/>
                  </a:lnTo>
                  <a:lnTo>
                    <a:pt x="260" y="89"/>
                  </a:lnTo>
                  <a:lnTo>
                    <a:pt x="255" y="87"/>
                  </a:lnTo>
                  <a:lnTo>
                    <a:pt x="246" y="92"/>
                  </a:lnTo>
                  <a:lnTo>
                    <a:pt x="246" y="100"/>
                  </a:lnTo>
                  <a:lnTo>
                    <a:pt x="241" y="100"/>
                  </a:lnTo>
                  <a:lnTo>
                    <a:pt x="242" y="101"/>
                  </a:lnTo>
                  <a:lnTo>
                    <a:pt x="249" y="101"/>
                  </a:lnTo>
                  <a:lnTo>
                    <a:pt x="249" y="106"/>
                  </a:lnTo>
                  <a:lnTo>
                    <a:pt x="241" y="104"/>
                  </a:lnTo>
                  <a:lnTo>
                    <a:pt x="214" y="124"/>
                  </a:lnTo>
                  <a:lnTo>
                    <a:pt x="208" y="123"/>
                  </a:lnTo>
                  <a:lnTo>
                    <a:pt x="204" y="128"/>
                  </a:lnTo>
                  <a:lnTo>
                    <a:pt x="188" y="133"/>
                  </a:lnTo>
                  <a:lnTo>
                    <a:pt x="177" y="135"/>
                  </a:lnTo>
                  <a:lnTo>
                    <a:pt x="173" y="128"/>
                  </a:lnTo>
                  <a:lnTo>
                    <a:pt x="171" y="121"/>
                  </a:lnTo>
                  <a:lnTo>
                    <a:pt x="173" y="120"/>
                  </a:lnTo>
                  <a:lnTo>
                    <a:pt x="173" y="127"/>
                  </a:lnTo>
                  <a:lnTo>
                    <a:pt x="178" y="134"/>
                  </a:lnTo>
                  <a:lnTo>
                    <a:pt x="181" y="133"/>
                  </a:lnTo>
                  <a:lnTo>
                    <a:pt x="180" y="124"/>
                  </a:lnTo>
                  <a:lnTo>
                    <a:pt x="173" y="116"/>
                  </a:lnTo>
                  <a:lnTo>
                    <a:pt x="153" y="104"/>
                  </a:lnTo>
                  <a:lnTo>
                    <a:pt x="157" y="103"/>
                  </a:lnTo>
                  <a:lnTo>
                    <a:pt x="166" y="109"/>
                  </a:lnTo>
                  <a:lnTo>
                    <a:pt x="170" y="107"/>
                  </a:lnTo>
                  <a:lnTo>
                    <a:pt x="168" y="106"/>
                  </a:lnTo>
                  <a:lnTo>
                    <a:pt x="171" y="107"/>
                  </a:lnTo>
                  <a:lnTo>
                    <a:pt x="171" y="106"/>
                  </a:lnTo>
                  <a:lnTo>
                    <a:pt x="171" y="104"/>
                  </a:lnTo>
                  <a:lnTo>
                    <a:pt x="166" y="106"/>
                  </a:lnTo>
                  <a:lnTo>
                    <a:pt x="160" y="100"/>
                  </a:lnTo>
                  <a:lnTo>
                    <a:pt x="146" y="97"/>
                  </a:lnTo>
                  <a:lnTo>
                    <a:pt x="149" y="90"/>
                  </a:lnTo>
                  <a:lnTo>
                    <a:pt x="153" y="90"/>
                  </a:lnTo>
                  <a:lnTo>
                    <a:pt x="154" y="84"/>
                  </a:lnTo>
                  <a:lnTo>
                    <a:pt x="144" y="90"/>
                  </a:lnTo>
                  <a:lnTo>
                    <a:pt x="141" y="87"/>
                  </a:lnTo>
                  <a:lnTo>
                    <a:pt x="134" y="90"/>
                  </a:lnTo>
                  <a:lnTo>
                    <a:pt x="137" y="94"/>
                  </a:lnTo>
                  <a:lnTo>
                    <a:pt x="141" y="93"/>
                  </a:lnTo>
                  <a:lnTo>
                    <a:pt x="146" y="101"/>
                  </a:lnTo>
                  <a:lnTo>
                    <a:pt x="124" y="92"/>
                  </a:lnTo>
                  <a:lnTo>
                    <a:pt x="95" y="86"/>
                  </a:lnTo>
                  <a:lnTo>
                    <a:pt x="86" y="86"/>
                  </a:lnTo>
                  <a:lnTo>
                    <a:pt x="95" y="84"/>
                  </a:lnTo>
                  <a:lnTo>
                    <a:pt x="105" y="84"/>
                  </a:lnTo>
                  <a:lnTo>
                    <a:pt x="105" y="82"/>
                  </a:lnTo>
                  <a:lnTo>
                    <a:pt x="115" y="84"/>
                  </a:lnTo>
                  <a:lnTo>
                    <a:pt x="113" y="80"/>
                  </a:lnTo>
                  <a:lnTo>
                    <a:pt x="106" y="76"/>
                  </a:lnTo>
                  <a:lnTo>
                    <a:pt x="93" y="80"/>
                  </a:lnTo>
                  <a:lnTo>
                    <a:pt x="89" y="77"/>
                  </a:lnTo>
                  <a:lnTo>
                    <a:pt x="78" y="86"/>
                  </a:lnTo>
                  <a:lnTo>
                    <a:pt x="65" y="87"/>
                  </a:lnTo>
                  <a:lnTo>
                    <a:pt x="37" y="96"/>
                  </a:lnTo>
                  <a:lnTo>
                    <a:pt x="54" y="84"/>
                  </a:lnTo>
                  <a:lnTo>
                    <a:pt x="48" y="82"/>
                  </a:lnTo>
                  <a:lnTo>
                    <a:pt x="49" y="75"/>
                  </a:lnTo>
                  <a:lnTo>
                    <a:pt x="47" y="76"/>
                  </a:lnTo>
                  <a:lnTo>
                    <a:pt x="44" y="87"/>
                  </a:lnTo>
                  <a:lnTo>
                    <a:pt x="40" y="79"/>
                  </a:lnTo>
                  <a:lnTo>
                    <a:pt x="35" y="79"/>
                  </a:lnTo>
                  <a:lnTo>
                    <a:pt x="38" y="87"/>
                  </a:lnTo>
                  <a:lnTo>
                    <a:pt x="31" y="97"/>
                  </a:lnTo>
                  <a:lnTo>
                    <a:pt x="20" y="101"/>
                  </a:lnTo>
                  <a:lnTo>
                    <a:pt x="20" y="94"/>
                  </a:lnTo>
                  <a:lnTo>
                    <a:pt x="24" y="92"/>
                  </a:lnTo>
                  <a:lnTo>
                    <a:pt x="24" y="89"/>
                  </a:lnTo>
                  <a:lnTo>
                    <a:pt x="18" y="87"/>
                  </a:lnTo>
                  <a:lnTo>
                    <a:pt x="15" y="84"/>
                  </a:lnTo>
                  <a:lnTo>
                    <a:pt x="17" y="82"/>
                  </a:lnTo>
                  <a:lnTo>
                    <a:pt x="20" y="76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3" y="69"/>
                  </a:lnTo>
                  <a:lnTo>
                    <a:pt x="8" y="66"/>
                  </a:lnTo>
                  <a:lnTo>
                    <a:pt x="7" y="63"/>
                  </a:lnTo>
                  <a:lnTo>
                    <a:pt x="1" y="59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32" y="42"/>
                  </a:lnTo>
                  <a:lnTo>
                    <a:pt x="59" y="39"/>
                  </a:lnTo>
                  <a:lnTo>
                    <a:pt x="65" y="38"/>
                  </a:lnTo>
                  <a:lnTo>
                    <a:pt x="88" y="36"/>
                  </a:lnTo>
                  <a:lnTo>
                    <a:pt x="103" y="34"/>
                  </a:lnTo>
                  <a:lnTo>
                    <a:pt x="113" y="32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88" y="21"/>
                  </a:lnTo>
                  <a:lnTo>
                    <a:pt x="188" y="24"/>
                  </a:lnTo>
                  <a:lnTo>
                    <a:pt x="190" y="24"/>
                  </a:lnTo>
                  <a:lnTo>
                    <a:pt x="191" y="26"/>
                  </a:lnTo>
                  <a:lnTo>
                    <a:pt x="194" y="29"/>
                  </a:lnTo>
                  <a:lnTo>
                    <a:pt x="195" y="34"/>
                  </a:lnTo>
                  <a:lnTo>
                    <a:pt x="195" y="36"/>
                  </a:lnTo>
                  <a:lnTo>
                    <a:pt x="195" y="39"/>
                  </a:lnTo>
                  <a:lnTo>
                    <a:pt x="197" y="41"/>
                  </a:lnTo>
                  <a:lnTo>
                    <a:pt x="200" y="42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36" y="41"/>
                  </a:lnTo>
                  <a:lnTo>
                    <a:pt x="243" y="39"/>
                  </a:lnTo>
                  <a:lnTo>
                    <a:pt x="259" y="38"/>
                  </a:lnTo>
                  <a:lnTo>
                    <a:pt x="265" y="38"/>
                  </a:lnTo>
                  <a:lnTo>
                    <a:pt x="283" y="36"/>
                  </a:lnTo>
                  <a:lnTo>
                    <a:pt x="293" y="35"/>
                  </a:lnTo>
                  <a:lnTo>
                    <a:pt x="314" y="34"/>
                  </a:lnTo>
                  <a:lnTo>
                    <a:pt x="316" y="34"/>
                  </a:lnTo>
                  <a:lnTo>
                    <a:pt x="327" y="32"/>
                  </a:lnTo>
                  <a:lnTo>
                    <a:pt x="359" y="29"/>
                  </a:lnTo>
                  <a:lnTo>
                    <a:pt x="368" y="28"/>
                  </a:lnTo>
                  <a:lnTo>
                    <a:pt x="376" y="26"/>
                  </a:lnTo>
                  <a:lnTo>
                    <a:pt x="379" y="26"/>
                  </a:lnTo>
                  <a:lnTo>
                    <a:pt x="393" y="25"/>
                  </a:lnTo>
                  <a:lnTo>
                    <a:pt x="393" y="28"/>
                  </a:lnTo>
                  <a:lnTo>
                    <a:pt x="395" y="31"/>
                  </a:lnTo>
                  <a:lnTo>
                    <a:pt x="396" y="31"/>
                  </a:lnTo>
                  <a:lnTo>
                    <a:pt x="398" y="36"/>
                  </a:lnTo>
                  <a:lnTo>
                    <a:pt x="399" y="41"/>
                  </a:lnTo>
                  <a:lnTo>
                    <a:pt x="401" y="42"/>
                  </a:lnTo>
                  <a:lnTo>
                    <a:pt x="409" y="39"/>
                  </a:lnTo>
                  <a:lnTo>
                    <a:pt x="410" y="38"/>
                  </a:lnTo>
                  <a:lnTo>
                    <a:pt x="409" y="34"/>
                  </a:lnTo>
                  <a:lnTo>
                    <a:pt x="409" y="34"/>
                  </a:lnTo>
                  <a:lnTo>
                    <a:pt x="409" y="31"/>
                  </a:lnTo>
                  <a:lnTo>
                    <a:pt x="409" y="22"/>
                  </a:lnTo>
                  <a:lnTo>
                    <a:pt x="408" y="19"/>
                  </a:lnTo>
                  <a:lnTo>
                    <a:pt x="405" y="17"/>
                  </a:lnTo>
                  <a:lnTo>
                    <a:pt x="405" y="7"/>
                  </a:lnTo>
                  <a:lnTo>
                    <a:pt x="406" y="7"/>
                  </a:lnTo>
                  <a:lnTo>
                    <a:pt x="405" y="4"/>
                  </a:lnTo>
                  <a:lnTo>
                    <a:pt x="408" y="4"/>
                  </a:lnTo>
                  <a:lnTo>
                    <a:pt x="409" y="2"/>
                  </a:lnTo>
                  <a:lnTo>
                    <a:pt x="409" y="1"/>
                  </a:lnTo>
                  <a:lnTo>
                    <a:pt x="410" y="0"/>
                  </a:lnTo>
                  <a:lnTo>
                    <a:pt x="413" y="1"/>
                  </a:lnTo>
                  <a:lnTo>
                    <a:pt x="413" y="0"/>
                  </a:lnTo>
                  <a:lnTo>
                    <a:pt x="415" y="1"/>
                  </a:lnTo>
                  <a:lnTo>
                    <a:pt x="420" y="1"/>
                  </a:lnTo>
                  <a:lnTo>
                    <a:pt x="423" y="4"/>
                  </a:lnTo>
                  <a:lnTo>
                    <a:pt x="425" y="2"/>
                  </a:lnTo>
                  <a:lnTo>
                    <a:pt x="426" y="2"/>
                  </a:lnTo>
                  <a:lnTo>
                    <a:pt x="427" y="4"/>
                  </a:lnTo>
                  <a:lnTo>
                    <a:pt x="433" y="4"/>
                  </a:lnTo>
                  <a:lnTo>
                    <a:pt x="435" y="4"/>
                  </a:lnTo>
                  <a:lnTo>
                    <a:pt x="436" y="5"/>
                  </a:lnTo>
                  <a:lnTo>
                    <a:pt x="436" y="4"/>
                  </a:lnTo>
                  <a:lnTo>
                    <a:pt x="442" y="5"/>
                  </a:lnTo>
                  <a:lnTo>
                    <a:pt x="442" y="4"/>
                  </a:lnTo>
                  <a:lnTo>
                    <a:pt x="446" y="14"/>
                  </a:lnTo>
                  <a:lnTo>
                    <a:pt x="444" y="17"/>
                  </a:lnTo>
                  <a:lnTo>
                    <a:pt x="450" y="25"/>
                  </a:lnTo>
                  <a:lnTo>
                    <a:pt x="450" y="31"/>
                  </a:lnTo>
                  <a:lnTo>
                    <a:pt x="453" y="32"/>
                  </a:lnTo>
                  <a:lnTo>
                    <a:pt x="456" y="42"/>
                  </a:lnTo>
                  <a:lnTo>
                    <a:pt x="470" y="67"/>
                  </a:lnTo>
                  <a:lnTo>
                    <a:pt x="470" y="75"/>
                  </a:lnTo>
                  <a:lnTo>
                    <a:pt x="477" y="82"/>
                  </a:lnTo>
                  <a:lnTo>
                    <a:pt x="478" y="87"/>
                  </a:lnTo>
                  <a:lnTo>
                    <a:pt x="491" y="106"/>
                  </a:lnTo>
                  <a:lnTo>
                    <a:pt x="494" y="111"/>
                  </a:lnTo>
                  <a:lnTo>
                    <a:pt x="525" y="154"/>
                  </a:lnTo>
                  <a:moveTo>
                    <a:pt x="62" y="90"/>
                  </a:moveTo>
                  <a:lnTo>
                    <a:pt x="65" y="89"/>
                  </a:lnTo>
                  <a:lnTo>
                    <a:pt x="78" y="86"/>
                  </a:lnTo>
                  <a:lnTo>
                    <a:pt x="83" y="86"/>
                  </a:lnTo>
                  <a:lnTo>
                    <a:pt x="85" y="86"/>
                  </a:lnTo>
                  <a:lnTo>
                    <a:pt x="83" y="87"/>
                  </a:lnTo>
                  <a:lnTo>
                    <a:pt x="69" y="89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32" y="100"/>
                  </a:lnTo>
                  <a:lnTo>
                    <a:pt x="31" y="100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5" y="99"/>
                  </a:lnTo>
                  <a:lnTo>
                    <a:pt x="40" y="96"/>
                  </a:lnTo>
                  <a:lnTo>
                    <a:pt x="47" y="94"/>
                  </a:lnTo>
                  <a:lnTo>
                    <a:pt x="55" y="92"/>
                  </a:lnTo>
                  <a:lnTo>
                    <a:pt x="62" y="90"/>
                  </a:lnTo>
                  <a:moveTo>
                    <a:pt x="528" y="152"/>
                  </a:moveTo>
                  <a:lnTo>
                    <a:pt x="527" y="151"/>
                  </a:lnTo>
                  <a:lnTo>
                    <a:pt x="521" y="145"/>
                  </a:lnTo>
                  <a:lnTo>
                    <a:pt x="514" y="137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7" y="138"/>
                  </a:lnTo>
                  <a:lnTo>
                    <a:pt x="529" y="154"/>
                  </a:lnTo>
                  <a:lnTo>
                    <a:pt x="528" y="152"/>
                  </a:lnTo>
                  <a:moveTo>
                    <a:pt x="536" y="161"/>
                  </a:moveTo>
                  <a:lnTo>
                    <a:pt x="544" y="168"/>
                  </a:lnTo>
                  <a:lnTo>
                    <a:pt x="549" y="178"/>
                  </a:lnTo>
                  <a:lnTo>
                    <a:pt x="546" y="182"/>
                  </a:lnTo>
                  <a:lnTo>
                    <a:pt x="544" y="184"/>
                  </a:lnTo>
                  <a:lnTo>
                    <a:pt x="545" y="171"/>
                  </a:lnTo>
                  <a:lnTo>
                    <a:pt x="542" y="167"/>
                  </a:lnTo>
                  <a:lnTo>
                    <a:pt x="538" y="167"/>
                  </a:lnTo>
                  <a:lnTo>
                    <a:pt x="535" y="169"/>
                  </a:lnTo>
                  <a:lnTo>
                    <a:pt x="528" y="168"/>
                  </a:lnTo>
                  <a:lnTo>
                    <a:pt x="527" y="162"/>
                  </a:lnTo>
                  <a:lnTo>
                    <a:pt x="531" y="160"/>
                  </a:lnTo>
                  <a:lnTo>
                    <a:pt x="529" y="158"/>
                  </a:lnTo>
                  <a:lnTo>
                    <a:pt x="538" y="162"/>
                  </a:lnTo>
                  <a:lnTo>
                    <a:pt x="529" y="154"/>
                  </a:lnTo>
                  <a:lnTo>
                    <a:pt x="536" y="161"/>
                  </a:lnTo>
                  <a:moveTo>
                    <a:pt x="536" y="169"/>
                  </a:moveTo>
                  <a:lnTo>
                    <a:pt x="538" y="168"/>
                  </a:lnTo>
                  <a:lnTo>
                    <a:pt x="542" y="169"/>
                  </a:lnTo>
                  <a:lnTo>
                    <a:pt x="541" y="182"/>
                  </a:lnTo>
                  <a:lnTo>
                    <a:pt x="542" y="194"/>
                  </a:lnTo>
                  <a:lnTo>
                    <a:pt x="549" y="205"/>
                  </a:lnTo>
                  <a:lnTo>
                    <a:pt x="536" y="186"/>
                  </a:lnTo>
                  <a:lnTo>
                    <a:pt x="536" y="169"/>
                  </a:lnTo>
                  <a:lnTo>
                    <a:pt x="536" y="169"/>
                  </a:lnTo>
                  <a:moveTo>
                    <a:pt x="461" y="356"/>
                  </a:moveTo>
                  <a:lnTo>
                    <a:pt x="466" y="363"/>
                  </a:lnTo>
                  <a:lnTo>
                    <a:pt x="463" y="365"/>
                  </a:lnTo>
                  <a:lnTo>
                    <a:pt x="459" y="352"/>
                  </a:lnTo>
                  <a:lnTo>
                    <a:pt x="454" y="349"/>
                  </a:lnTo>
                  <a:lnTo>
                    <a:pt x="459" y="348"/>
                  </a:lnTo>
                  <a:lnTo>
                    <a:pt x="461" y="356"/>
                  </a:lnTo>
                  <a:moveTo>
                    <a:pt x="620" y="443"/>
                  </a:moveTo>
                  <a:lnTo>
                    <a:pt x="617" y="451"/>
                  </a:lnTo>
                  <a:lnTo>
                    <a:pt x="603" y="472"/>
                  </a:lnTo>
                  <a:lnTo>
                    <a:pt x="616" y="447"/>
                  </a:lnTo>
                  <a:lnTo>
                    <a:pt x="617" y="443"/>
                  </a:lnTo>
                  <a:lnTo>
                    <a:pt x="614" y="440"/>
                  </a:lnTo>
                  <a:lnTo>
                    <a:pt x="621" y="434"/>
                  </a:lnTo>
                  <a:lnTo>
                    <a:pt x="620" y="443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5224653" y="1968857"/>
              <a:ext cx="1091432" cy="1259620"/>
            </a:xfrm>
            <a:custGeom>
              <a:avLst/>
              <a:gdLst/>
              <a:ahLst/>
              <a:cxnLst>
                <a:cxn ang="0">
                  <a:pos x="61" y="31"/>
                </a:cxn>
                <a:cxn ang="0">
                  <a:pos x="120" y="60"/>
                </a:cxn>
                <a:cxn ang="0">
                  <a:pos x="113" y="99"/>
                </a:cxn>
                <a:cxn ang="0">
                  <a:pos x="269" y="169"/>
                </a:cxn>
                <a:cxn ang="0">
                  <a:pos x="239" y="190"/>
                </a:cxn>
                <a:cxn ang="0">
                  <a:pos x="226" y="197"/>
                </a:cxn>
                <a:cxn ang="0">
                  <a:pos x="191" y="224"/>
                </a:cxn>
                <a:cxn ang="0">
                  <a:pos x="171" y="245"/>
                </a:cxn>
                <a:cxn ang="0">
                  <a:pos x="171" y="230"/>
                </a:cxn>
                <a:cxn ang="0">
                  <a:pos x="160" y="234"/>
                </a:cxn>
                <a:cxn ang="0">
                  <a:pos x="163" y="218"/>
                </a:cxn>
                <a:cxn ang="0">
                  <a:pos x="160" y="207"/>
                </a:cxn>
                <a:cxn ang="0">
                  <a:pos x="157" y="201"/>
                </a:cxn>
                <a:cxn ang="0">
                  <a:pos x="141" y="196"/>
                </a:cxn>
                <a:cxn ang="0">
                  <a:pos x="136" y="186"/>
                </a:cxn>
                <a:cxn ang="0">
                  <a:pos x="123" y="184"/>
                </a:cxn>
                <a:cxn ang="0">
                  <a:pos x="113" y="183"/>
                </a:cxn>
                <a:cxn ang="0">
                  <a:pos x="103" y="183"/>
                </a:cxn>
                <a:cxn ang="0">
                  <a:pos x="88" y="179"/>
                </a:cxn>
                <a:cxn ang="0">
                  <a:pos x="15" y="156"/>
                </a:cxn>
                <a:cxn ang="0">
                  <a:pos x="5" y="148"/>
                </a:cxn>
                <a:cxn ang="0">
                  <a:pos x="58" y="118"/>
                </a:cxn>
                <a:cxn ang="0">
                  <a:pos x="99" y="81"/>
                </a:cxn>
                <a:cxn ang="0">
                  <a:pos x="110" y="111"/>
                </a:cxn>
                <a:cxn ang="0">
                  <a:pos x="158" y="108"/>
                </a:cxn>
                <a:cxn ang="0">
                  <a:pos x="222" y="135"/>
                </a:cxn>
                <a:cxn ang="0">
                  <a:pos x="300" y="97"/>
                </a:cxn>
                <a:cxn ang="0">
                  <a:pos x="321" y="116"/>
                </a:cxn>
                <a:cxn ang="0">
                  <a:pos x="368" y="129"/>
                </a:cxn>
                <a:cxn ang="0">
                  <a:pos x="382" y="146"/>
                </a:cxn>
                <a:cxn ang="0">
                  <a:pos x="345" y="152"/>
                </a:cxn>
                <a:cxn ang="0">
                  <a:pos x="291" y="153"/>
                </a:cxn>
                <a:cxn ang="0">
                  <a:pos x="399" y="143"/>
                </a:cxn>
                <a:cxn ang="0">
                  <a:pos x="412" y="145"/>
                </a:cxn>
                <a:cxn ang="0">
                  <a:pos x="388" y="150"/>
                </a:cxn>
                <a:cxn ang="0">
                  <a:pos x="287" y="469"/>
                </a:cxn>
                <a:cxn ang="0">
                  <a:pos x="265" y="357"/>
                </a:cxn>
                <a:cxn ang="0">
                  <a:pos x="262" y="322"/>
                </a:cxn>
                <a:cxn ang="0">
                  <a:pos x="272" y="264"/>
                </a:cxn>
                <a:cxn ang="0">
                  <a:pos x="300" y="266"/>
                </a:cxn>
                <a:cxn ang="0">
                  <a:pos x="313" y="217"/>
                </a:cxn>
                <a:cxn ang="0">
                  <a:pos x="323" y="190"/>
                </a:cxn>
                <a:cxn ang="0">
                  <a:pos x="374" y="182"/>
                </a:cxn>
                <a:cxn ang="0">
                  <a:pos x="413" y="200"/>
                </a:cxn>
                <a:cxn ang="0">
                  <a:pos x="433" y="218"/>
                </a:cxn>
                <a:cxn ang="0">
                  <a:pos x="441" y="251"/>
                </a:cxn>
                <a:cxn ang="0">
                  <a:pos x="424" y="313"/>
                </a:cxn>
                <a:cxn ang="0">
                  <a:pos x="439" y="334"/>
                </a:cxn>
                <a:cxn ang="0">
                  <a:pos x="478" y="302"/>
                </a:cxn>
                <a:cxn ang="0">
                  <a:pos x="515" y="393"/>
                </a:cxn>
                <a:cxn ang="0">
                  <a:pos x="498" y="418"/>
                </a:cxn>
                <a:cxn ang="0">
                  <a:pos x="483" y="466"/>
                </a:cxn>
                <a:cxn ang="0">
                  <a:pos x="413" y="511"/>
                </a:cxn>
                <a:cxn ang="0">
                  <a:pos x="332" y="519"/>
                </a:cxn>
              </a:cxnLst>
              <a:rect l="0" t="0" r="r" b="b"/>
              <a:pathLst>
                <a:path w="518" h="527">
                  <a:moveTo>
                    <a:pt x="97" y="0"/>
                  </a:moveTo>
                  <a:lnTo>
                    <a:pt x="92" y="13"/>
                  </a:lnTo>
                  <a:lnTo>
                    <a:pt x="76" y="20"/>
                  </a:lnTo>
                  <a:lnTo>
                    <a:pt x="69" y="30"/>
                  </a:lnTo>
                  <a:lnTo>
                    <a:pt x="63" y="33"/>
                  </a:lnTo>
                  <a:lnTo>
                    <a:pt x="61" y="31"/>
                  </a:lnTo>
                  <a:lnTo>
                    <a:pt x="59" y="29"/>
                  </a:lnTo>
                  <a:lnTo>
                    <a:pt x="62" y="23"/>
                  </a:lnTo>
                  <a:lnTo>
                    <a:pt x="97" y="0"/>
                  </a:lnTo>
                  <a:close/>
                  <a:moveTo>
                    <a:pt x="105" y="75"/>
                  </a:moveTo>
                  <a:lnTo>
                    <a:pt x="109" y="68"/>
                  </a:lnTo>
                  <a:lnTo>
                    <a:pt x="120" y="60"/>
                  </a:lnTo>
                  <a:lnTo>
                    <a:pt x="144" y="54"/>
                  </a:lnTo>
                  <a:lnTo>
                    <a:pt x="150" y="58"/>
                  </a:lnTo>
                  <a:lnTo>
                    <a:pt x="148" y="61"/>
                  </a:lnTo>
                  <a:lnTo>
                    <a:pt x="139" y="65"/>
                  </a:lnTo>
                  <a:lnTo>
                    <a:pt x="122" y="81"/>
                  </a:lnTo>
                  <a:lnTo>
                    <a:pt x="113" y="99"/>
                  </a:lnTo>
                  <a:lnTo>
                    <a:pt x="109" y="89"/>
                  </a:lnTo>
                  <a:lnTo>
                    <a:pt x="102" y="88"/>
                  </a:lnTo>
                  <a:lnTo>
                    <a:pt x="100" y="80"/>
                  </a:lnTo>
                  <a:lnTo>
                    <a:pt x="105" y="75"/>
                  </a:lnTo>
                  <a:close/>
                  <a:moveTo>
                    <a:pt x="273" y="167"/>
                  </a:moveTo>
                  <a:lnTo>
                    <a:pt x="269" y="169"/>
                  </a:lnTo>
                  <a:lnTo>
                    <a:pt x="270" y="172"/>
                  </a:lnTo>
                  <a:lnTo>
                    <a:pt x="260" y="170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83"/>
                  </a:lnTo>
                  <a:lnTo>
                    <a:pt x="239" y="190"/>
                  </a:lnTo>
                  <a:lnTo>
                    <a:pt x="236" y="191"/>
                  </a:lnTo>
                  <a:lnTo>
                    <a:pt x="236" y="193"/>
                  </a:lnTo>
                  <a:lnTo>
                    <a:pt x="233" y="194"/>
                  </a:lnTo>
                  <a:lnTo>
                    <a:pt x="231" y="203"/>
                  </a:lnTo>
                  <a:lnTo>
                    <a:pt x="228" y="201"/>
                  </a:lnTo>
                  <a:lnTo>
                    <a:pt x="226" y="197"/>
                  </a:lnTo>
                  <a:lnTo>
                    <a:pt x="232" y="186"/>
                  </a:lnTo>
                  <a:lnTo>
                    <a:pt x="221" y="187"/>
                  </a:lnTo>
                  <a:lnTo>
                    <a:pt x="214" y="197"/>
                  </a:lnTo>
                  <a:lnTo>
                    <a:pt x="201" y="200"/>
                  </a:lnTo>
                  <a:lnTo>
                    <a:pt x="194" y="213"/>
                  </a:lnTo>
                  <a:lnTo>
                    <a:pt x="191" y="224"/>
                  </a:lnTo>
                  <a:lnTo>
                    <a:pt x="180" y="248"/>
                  </a:lnTo>
                  <a:lnTo>
                    <a:pt x="180" y="252"/>
                  </a:lnTo>
                  <a:lnTo>
                    <a:pt x="174" y="251"/>
                  </a:lnTo>
                  <a:lnTo>
                    <a:pt x="170" y="248"/>
                  </a:lnTo>
                  <a:lnTo>
                    <a:pt x="170" y="247"/>
                  </a:lnTo>
                  <a:lnTo>
                    <a:pt x="171" y="245"/>
                  </a:lnTo>
                  <a:lnTo>
                    <a:pt x="170" y="242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71" y="230"/>
                  </a:lnTo>
                  <a:lnTo>
                    <a:pt x="167" y="234"/>
                  </a:lnTo>
                  <a:lnTo>
                    <a:pt x="163" y="234"/>
                  </a:lnTo>
                  <a:lnTo>
                    <a:pt x="163" y="235"/>
                  </a:lnTo>
                  <a:lnTo>
                    <a:pt x="161" y="233"/>
                  </a:lnTo>
                  <a:lnTo>
                    <a:pt x="160" y="233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1" y="230"/>
                  </a:lnTo>
                  <a:lnTo>
                    <a:pt x="160" y="227"/>
                  </a:lnTo>
                  <a:lnTo>
                    <a:pt x="163" y="224"/>
                  </a:lnTo>
                  <a:lnTo>
                    <a:pt x="164" y="221"/>
                  </a:lnTo>
                  <a:lnTo>
                    <a:pt x="163" y="218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0" y="208"/>
                  </a:lnTo>
                  <a:lnTo>
                    <a:pt x="160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58" y="203"/>
                  </a:lnTo>
                  <a:lnTo>
                    <a:pt x="157" y="201"/>
                  </a:lnTo>
                  <a:lnTo>
                    <a:pt x="150" y="200"/>
                  </a:lnTo>
                  <a:lnTo>
                    <a:pt x="148" y="199"/>
                  </a:lnTo>
                  <a:lnTo>
                    <a:pt x="146" y="199"/>
                  </a:lnTo>
                  <a:lnTo>
                    <a:pt x="143" y="199"/>
                  </a:lnTo>
                  <a:lnTo>
                    <a:pt x="140" y="197"/>
                  </a:lnTo>
                  <a:lnTo>
                    <a:pt x="141" y="196"/>
                  </a:lnTo>
                  <a:lnTo>
                    <a:pt x="144" y="191"/>
                  </a:lnTo>
                  <a:lnTo>
                    <a:pt x="141" y="190"/>
                  </a:lnTo>
                  <a:lnTo>
                    <a:pt x="141" y="189"/>
                  </a:lnTo>
                  <a:lnTo>
                    <a:pt x="140" y="187"/>
                  </a:lnTo>
                  <a:lnTo>
                    <a:pt x="139" y="187"/>
                  </a:lnTo>
                  <a:lnTo>
                    <a:pt x="136" y="186"/>
                  </a:lnTo>
                  <a:lnTo>
                    <a:pt x="134" y="186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7" y="186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20" y="183"/>
                  </a:lnTo>
                  <a:lnTo>
                    <a:pt x="117" y="184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3" y="183"/>
                  </a:lnTo>
                  <a:lnTo>
                    <a:pt x="112" y="183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3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0" y="184"/>
                  </a:lnTo>
                  <a:lnTo>
                    <a:pt x="100" y="183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2" y="180"/>
                  </a:lnTo>
                  <a:lnTo>
                    <a:pt x="88" y="179"/>
                  </a:lnTo>
                  <a:lnTo>
                    <a:pt x="80" y="176"/>
                  </a:lnTo>
                  <a:lnTo>
                    <a:pt x="31" y="166"/>
                  </a:lnTo>
                  <a:lnTo>
                    <a:pt x="20" y="165"/>
                  </a:lnTo>
                  <a:lnTo>
                    <a:pt x="20" y="162"/>
                  </a:lnTo>
                  <a:lnTo>
                    <a:pt x="17" y="160"/>
                  </a:lnTo>
                  <a:lnTo>
                    <a:pt x="15" y="156"/>
                  </a:lnTo>
                  <a:lnTo>
                    <a:pt x="13" y="150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7" y="150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22" y="135"/>
                  </a:lnTo>
                  <a:lnTo>
                    <a:pt x="30" y="126"/>
                  </a:lnTo>
                  <a:lnTo>
                    <a:pt x="34" y="122"/>
                  </a:lnTo>
                  <a:lnTo>
                    <a:pt x="58" y="118"/>
                  </a:lnTo>
                  <a:lnTo>
                    <a:pt x="68" y="111"/>
                  </a:lnTo>
                  <a:lnTo>
                    <a:pt x="72" y="104"/>
                  </a:lnTo>
                  <a:lnTo>
                    <a:pt x="79" y="102"/>
                  </a:lnTo>
                  <a:lnTo>
                    <a:pt x="83" y="99"/>
                  </a:lnTo>
                  <a:lnTo>
                    <a:pt x="85" y="92"/>
                  </a:lnTo>
                  <a:lnTo>
                    <a:pt x="99" y="81"/>
                  </a:lnTo>
                  <a:lnTo>
                    <a:pt x="100" y="89"/>
                  </a:lnTo>
                  <a:lnTo>
                    <a:pt x="106" y="91"/>
                  </a:lnTo>
                  <a:lnTo>
                    <a:pt x="107" y="97"/>
                  </a:lnTo>
                  <a:lnTo>
                    <a:pt x="112" y="99"/>
                  </a:lnTo>
                  <a:lnTo>
                    <a:pt x="112" y="105"/>
                  </a:lnTo>
                  <a:lnTo>
                    <a:pt x="110" y="111"/>
                  </a:lnTo>
                  <a:lnTo>
                    <a:pt x="113" y="116"/>
                  </a:lnTo>
                  <a:lnTo>
                    <a:pt x="127" y="102"/>
                  </a:lnTo>
                  <a:lnTo>
                    <a:pt x="127" y="105"/>
                  </a:lnTo>
                  <a:lnTo>
                    <a:pt x="136" y="104"/>
                  </a:lnTo>
                  <a:lnTo>
                    <a:pt x="143" y="104"/>
                  </a:lnTo>
                  <a:lnTo>
                    <a:pt x="158" y="108"/>
                  </a:lnTo>
                  <a:lnTo>
                    <a:pt x="178" y="133"/>
                  </a:lnTo>
                  <a:lnTo>
                    <a:pt x="194" y="132"/>
                  </a:lnTo>
                  <a:lnTo>
                    <a:pt x="199" y="129"/>
                  </a:lnTo>
                  <a:lnTo>
                    <a:pt x="208" y="135"/>
                  </a:lnTo>
                  <a:lnTo>
                    <a:pt x="214" y="131"/>
                  </a:lnTo>
                  <a:lnTo>
                    <a:pt x="222" y="135"/>
                  </a:lnTo>
                  <a:lnTo>
                    <a:pt x="231" y="122"/>
                  </a:lnTo>
                  <a:lnTo>
                    <a:pt x="248" y="111"/>
                  </a:lnTo>
                  <a:lnTo>
                    <a:pt x="250" y="112"/>
                  </a:lnTo>
                  <a:lnTo>
                    <a:pt x="265" y="106"/>
                  </a:lnTo>
                  <a:lnTo>
                    <a:pt x="286" y="105"/>
                  </a:lnTo>
                  <a:lnTo>
                    <a:pt x="300" y="97"/>
                  </a:lnTo>
                  <a:lnTo>
                    <a:pt x="315" y="92"/>
                  </a:lnTo>
                  <a:lnTo>
                    <a:pt x="313" y="99"/>
                  </a:lnTo>
                  <a:lnTo>
                    <a:pt x="314" y="112"/>
                  </a:lnTo>
                  <a:lnTo>
                    <a:pt x="313" y="116"/>
                  </a:lnTo>
                  <a:lnTo>
                    <a:pt x="315" y="118"/>
                  </a:lnTo>
                  <a:lnTo>
                    <a:pt x="321" y="116"/>
                  </a:lnTo>
                  <a:lnTo>
                    <a:pt x="328" y="119"/>
                  </a:lnTo>
                  <a:lnTo>
                    <a:pt x="338" y="114"/>
                  </a:lnTo>
                  <a:lnTo>
                    <a:pt x="342" y="119"/>
                  </a:lnTo>
                  <a:lnTo>
                    <a:pt x="351" y="112"/>
                  </a:lnTo>
                  <a:lnTo>
                    <a:pt x="357" y="111"/>
                  </a:lnTo>
                  <a:lnTo>
                    <a:pt x="368" y="129"/>
                  </a:lnTo>
                  <a:lnTo>
                    <a:pt x="362" y="133"/>
                  </a:lnTo>
                  <a:lnTo>
                    <a:pt x="365" y="136"/>
                  </a:lnTo>
                  <a:lnTo>
                    <a:pt x="372" y="135"/>
                  </a:lnTo>
                  <a:lnTo>
                    <a:pt x="378" y="139"/>
                  </a:lnTo>
                  <a:lnTo>
                    <a:pt x="376" y="142"/>
                  </a:lnTo>
                  <a:lnTo>
                    <a:pt x="382" y="146"/>
                  </a:lnTo>
                  <a:lnTo>
                    <a:pt x="386" y="148"/>
                  </a:lnTo>
                  <a:lnTo>
                    <a:pt x="388" y="152"/>
                  </a:lnTo>
                  <a:lnTo>
                    <a:pt x="375" y="152"/>
                  </a:lnTo>
                  <a:lnTo>
                    <a:pt x="361" y="152"/>
                  </a:lnTo>
                  <a:lnTo>
                    <a:pt x="352" y="155"/>
                  </a:lnTo>
                  <a:lnTo>
                    <a:pt x="345" y="152"/>
                  </a:lnTo>
                  <a:lnTo>
                    <a:pt x="341" y="152"/>
                  </a:lnTo>
                  <a:lnTo>
                    <a:pt x="340" y="167"/>
                  </a:lnTo>
                  <a:lnTo>
                    <a:pt x="332" y="166"/>
                  </a:lnTo>
                  <a:lnTo>
                    <a:pt x="318" y="156"/>
                  </a:lnTo>
                  <a:lnTo>
                    <a:pt x="298" y="153"/>
                  </a:lnTo>
                  <a:lnTo>
                    <a:pt x="291" y="153"/>
                  </a:lnTo>
                  <a:lnTo>
                    <a:pt x="284" y="166"/>
                  </a:lnTo>
                  <a:lnTo>
                    <a:pt x="273" y="167"/>
                  </a:lnTo>
                  <a:close/>
                  <a:moveTo>
                    <a:pt x="389" y="146"/>
                  </a:moveTo>
                  <a:lnTo>
                    <a:pt x="393" y="148"/>
                  </a:lnTo>
                  <a:lnTo>
                    <a:pt x="395" y="145"/>
                  </a:lnTo>
                  <a:lnTo>
                    <a:pt x="399" y="143"/>
                  </a:lnTo>
                  <a:lnTo>
                    <a:pt x="399" y="140"/>
                  </a:lnTo>
                  <a:lnTo>
                    <a:pt x="396" y="139"/>
                  </a:lnTo>
                  <a:lnTo>
                    <a:pt x="400" y="138"/>
                  </a:lnTo>
                  <a:lnTo>
                    <a:pt x="403" y="138"/>
                  </a:lnTo>
                  <a:lnTo>
                    <a:pt x="408" y="143"/>
                  </a:lnTo>
                  <a:lnTo>
                    <a:pt x="412" y="145"/>
                  </a:lnTo>
                  <a:lnTo>
                    <a:pt x="410" y="150"/>
                  </a:lnTo>
                  <a:lnTo>
                    <a:pt x="406" y="152"/>
                  </a:lnTo>
                  <a:lnTo>
                    <a:pt x="403" y="149"/>
                  </a:lnTo>
                  <a:lnTo>
                    <a:pt x="393" y="152"/>
                  </a:lnTo>
                  <a:lnTo>
                    <a:pt x="389" y="148"/>
                  </a:lnTo>
                  <a:lnTo>
                    <a:pt x="388" y="150"/>
                  </a:lnTo>
                  <a:lnTo>
                    <a:pt x="389" y="146"/>
                  </a:lnTo>
                  <a:close/>
                  <a:moveTo>
                    <a:pt x="260" y="527"/>
                  </a:moveTo>
                  <a:lnTo>
                    <a:pt x="272" y="514"/>
                  </a:lnTo>
                  <a:lnTo>
                    <a:pt x="277" y="494"/>
                  </a:lnTo>
                  <a:lnTo>
                    <a:pt x="283" y="483"/>
                  </a:lnTo>
                  <a:lnTo>
                    <a:pt x="287" y="469"/>
                  </a:lnTo>
                  <a:lnTo>
                    <a:pt x="287" y="438"/>
                  </a:lnTo>
                  <a:lnTo>
                    <a:pt x="280" y="410"/>
                  </a:lnTo>
                  <a:lnTo>
                    <a:pt x="265" y="381"/>
                  </a:lnTo>
                  <a:lnTo>
                    <a:pt x="257" y="36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3" y="356"/>
                  </a:lnTo>
                  <a:lnTo>
                    <a:pt x="263" y="353"/>
                  </a:lnTo>
                  <a:lnTo>
                    <a:pt x="259" y="342"/>
                  </a:lnTo>
                  <a:lnTo>
                    <a:pt x="260" y="342"/>
                  </a:lnTo>
                  <a:lnTo>
                    <a:pt x="255" y="333"/>
                  </a:lnTo>
                  <a:lnTo>
                    <a:pt x="262" y="322"/>
                  </a:lnTo>
                  <a:lnTo>
                    <a:pt x="266" y="306"/>
                  </a:lnTo>
                  <a:lnTo>
                    <a:pt x="266" y="292"/>
                  </a:lnTo>
                  <a:lnTo>
                    <a:pt x="263" y="278"/>
                  </a:lnTo>
                  <a:lnTo>
                    <a:pt x="272" y="274"/>
                  </a:lnTo>
                  <a:lnTo>
                    <a:pt x="273" y="269"/>
                  </a:lnTo>
                  <a:lnTo>
                    <a:pt x="272" y="264"/>
                  </a:lnTo>
                  <a:lnTo>
                    <a:pt x="273" y="259"/>
                  </a:lnTo>
                  <a:lnTo>
                    <a:pt x="287" y="249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7" y="251"/>
                  </a:lnTo>
                  <a:lnTo>
                    <a:pt x="300" y="266"/>
                  </a:lnTo>
                  <a:lnTo>
                    <a:pt x="306" y="266"/>
                  </a:lnTo>
                  <a:lnTo>
                    <a:pt x="310" y="258"/>
                  </a:lnTo>
                  <a:lnTo>
                    <a:pt x="311" y="244"/>
                  </a:lnTo>
                  <a:lnTo>
                    <a:pt x="308" y="227"/>
                  </a:lnTo>
                  <a:lnTo>
                    <a:pt x="310" y="223"/>
                  </a:lnTo>
                  <a:lnTo>
                    <a:pt x="313" y="217"/>
                  </a:lnTo>
                  <a:lnTo>
                    <a:pt x="325" y="211"/>
                  </a:lnTo>
                  <a:lnTo>
                    <a:pt x="331" y="210"/>
                  </a:lnTo>
                  <a:lnTo>
                    <a:pt x="334" y="207"/>
                  </a:lnTo>
                  <a:lnTo>
                    <a:pt x="324" y="204"/>
                  </a:lnTo>
                  <a:lnTo>
                    <a:pt x="321" y="196"/>
                  </a:lnTo>
                  <a:lnTo>
                    <a:pt x="323" y="190"/>
                  </a:lnTo>
                  <a:lnTo>
                    <a:pt x="327" y="184"/>
                  </a:lnTo>
                  <a:lnTo>
                    <a:pt x="327" y="180"/>
                  </a:lnTo>
                  <a:lnTo>
                    <a:pt x="341" y="174"/>
                  </a:lnTo>
                  <a:lnTo>
                    <a:pt x="358" y="183"/>
                  </a:lnTo>
                  <a:lnTo>
                    <a:pt x="366" y="180"/>
                  </a:lnTo>
                  <a:lnTo>
                    <a:pt x="374" y="182"/>
                  </a:lnTo>
                  <a:lnTo>
                    <a:pt x="379" y="186"/>
                  </a:lnTo>
                  <a:lnTo>
                    <a:pt x="382" y="191"/>
                  </a:lnTo>
                  <a:lnTo>
                    <a:pt x="392" y="191"/>
                  </a:lnTo>
                  <a:lnTo>
                    <a:pt x="402" y="197"/>
                  </a:lnTo>
                  <a:lnTo>
                    <a:pt x="406" y="196"/>
                  </a:lnTo>
                  <a:lnTo>
                    <a:pt x="413" y="200"/>
                  </a:lnTo>
                  <a:lnTo>
                    <a:pt x="419" y="199"/>
                  </a:lnTo>
                  <a:lnTo>
                    <a:pt x="420" y="200"/>
                  </a:lnTo>
                  <a:lnTo>
                    <a:pt x="426" y="204"/>
                  </a:lnTo>
                  <a:lnTo>
                    <a:pt x="424" y="206"/>
                  </a:lnTo>
                  <a:lnTo>
                    <a:pt x="427" y="210"/>
                  </a:lnTo>
                  <a:lnTo>
                    <a:pt x="433" y="218"/>
                  </a:lnTo>
                  <a:lnTo>
                    <a:pt x="426" y="223"/>
                  </a:lnTo>
                  <a:lnTo>
                    <a:pt x="427" y="227"/>
                  </a:lnTo>
                  <a:lnTo>
                    <a:pt x="426" y="228"/>
                  </a:lnTo>
                  <a:lnTo>
                    <a:pt x="429" y="234"/>
                  </a:lnTo>
                  <a:lnTo>
                    <a:pt x="437" y="238"/>
                  </a:lnTo>
                  <a:lnTo>
                    <a:pt x="441" y="251"/>
                  </a:lnTo>
                  <a:lnTo>
                    <a:pt x="441" y="266"/>
                  </a:lnTo>
                  <a:lnTo>
                    <a:pt x="441" y="282"/>
                  </a:lnTo>
                  <a:lnTo>
                    <a:pt x="432" y="291"/>
                  </a:lnTo>
                  <a:lnTo>
                    <a:pt x="432" y="298"/>
                  </a:lnTo>
                  <a:lnTo>
                    <a:pt x="430" y="306"/>
                  </a:lnTo>
                  <a:lnTo>
                    <a:pt x="424" y="313"/>
                  </a:lnTo>
                  <a:lnTo>
                    <a:pt x="416" y="319"/>
                  </a:lnTo>
                  <a:lnTo>
                    <a:pt x="413" y="323"/>
                  </a:lnTo>
                  <a:lnTo>
                    <a:pt x="415" y="342"/>
                  </a:lnTo>
                  <a:lnTo>
                    <a:pt x="430" y="347"/>
                  </a:lnTo>
                  <a:lnTo>
                    <a:pt x="433" y="346"/>
                  </a:lnTo>
                  <a:lnTo>
                    <a:pt x="439" y="334"/>
                  </a:lnTo>
                  <a:lnTo>
                    <a:pt x="441" y="336"/>
                  </a:lnTo>
                  <a:lnTo>
                    <a:pt x="443" y="333"/>
                  </a:lnTo>
                  <a:lnTo>
                    <a:pt x="447" y="323"/>
                  </a:lnTo>
                  <a:lnTo>
                    <a:pt x="449" y="315"/>
                  </a:lnTo>
                  <a:lnTo>
                    <a:pt x="470" y="300"/>
                  </a:lnTo>
                  <a:lnTo>
                    <a:pt x="478" y="302"/>
                  </a:lnTo>
                  <a:lnTo>
                    <a:pt x="484" y="306"/>
                  </a:lnTo>
                  <a:lnTo>
                    <a:pt x="494" y="320"/>
                  </a:lnTo>
                  <a:lnTo>
                    <a:pt x="495" y="327"/>
                  </a:lnTo>
                  <a:lnTo>
                    <a:pt x="509" y="370"/>
                  </a:lnTo>
                  <a:lnTo>
                    <a:pt x="518" y="387"/>
                  </a:lnTo>
                  <a:lnTo>
                    <a:pt x="515" y="393"/>
                  </a:lnTo>
                  <a:lnTo>
                    <a:pt x="517" y="404"/>
                  </a:lnTo>
                  <a:lnTo>
                    <a:pt x="517" y="415"/>
                  </a:lnTo>
                  <a:lnTo>
                    <a:pt x="508" y="417"/>
                  </a:lnTo>
                  <a:lnTo>
                    <a:pt x="508" y="414"/>
                  </a:lnTo>
                  <a:lnTo>
                    <a:pt x="502" y="414"/>
                  </a:lnTo>
                  <a:lnTo>
                    <a:pt x="498" y="418"/>
                  </a:lnTo>
                  <a:lnTo>
                    <a:pt x="500" y="421"/>
                  </a:lnTo>
                  <a:lnTo>
                    <a:pt x="495" y="431"/>
                  </a:lnTo>
                  <a:lnTo>
                    <a:pt x="497" y="434"/>
                  </a:lnTo>
                  <a:lnTo>
                    <a:pt x="495" y="442"/>
                  </a:lnTo>
                  <a:lnTo>
                    <a:pt x="485" y="451"/>
                  </a:lnTo>
                  <a:lnTo>
                    <a:pt x="483" y="466"/>
                  </a:lnTo>
                  <a:lnTo>
                    <a:pt x="484" y="472"/>
                  </a:lnTo>
                  <a:lnTo>
                    <a:pt x="470" y="502"/>
                  </a:lnTo>
                  <a:lnTo>
                    <a:pt x="451" y="504"/>
                  </a:lnTo>
                  <a:lnTo>
                    <a:pt x="446" y="506"/>
                  </a:lnTo>
                  <a:lnTo>
                    <a:pt x="415" y="511"/>
                  </a:lnTo>
                  <a:lnTo>
                    <a:pt x="413" y="511"/>
                  </a:lnTo>
                  <a:lnTo>
                    <a:pt x="388" y="516"/>
                  </a:lnTo>
                  <a:lnTo>
                    <a:pt x="388" y="510"/>
                  </a:lnTo>
                  <a:lnTo>
                    <a:pt x="385" y="511"/>
                  </a:lnTo>
                  <a:lnTo>
                    <a:pt x="362" y="514"/>
                  </a:lnTo>
                  <a:lnTo>
                    <a:pt x="355" y="516"/>
                  </a:lnTo>
                  <a:lnTo>
                    <a:pt x="332" y="519"/>
                  </a:lnTo>
                  <a:lnTo>
                    <a:pt x="324" y="520"/>
                  </a:lnTo>
                  <a:lnTo>
                    <a:pt x="307" y="521"/>
                  </a:lnTo>
                  <a:lnTo>
                    <a:pt x="297" y="523"/>
                  </a:lnTo>
                  <a:lnTo>
                    <a:pt x="279" y="526"/>
                  </a:lnTo>
                  <a:lnTo>
                    <a:pt x="260" y="5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 noEditPoints="1"/>
            </p:cNvSpPr>
            <p:nvPr/>
          </p:nvSpPr>
          <p:spPr bwMode="auto">
            <a:xfrm>
              <a:off x="5224653" y="1968857"/>
              <a:ext cx="1091432" cy="1259620"/>
            </a:xfrm>
            <a:custGeom>
              <a:avLst/>
              <a:gdLst/>
              <a:ahLst/>
              <a:cxnLst>
                <a:cxn ang="0">
                  <a:pos x="61" y="31"/>
                </a:cxn>
                <a:cxn ang="0">
                  <a:pos x="109" y="68"/>
                </a:cxn>
                <a:cxn ang="0">
                  <a:pos x="122" y="81"/>
                </a:cxn>
                <a:cxn ang="0">
                  <a:pos x="107" y="71"/>
                </a:cxn>
                <a:cxn ang="0">
                  <a:pos x="246" y="176"/>
                </a:cxn>
                <a:cxn ang="0">
                  <a:pos x="231" y="203"/>
                </a:cxn>
                <a:cxn ang="0">
                  <a:pos x="201" y="200"/>
                </a:cxn>
                <a:cxn ang="0">
                  <a:pos x="170" y="248"/>
                </a:cxn>
                <a:cxn ang="0">
                  <a:pos x="174" y="233"/>
                </a:cxn>
                <a:cxn ang="0">
                  <a:pos x="161" y="233"/>
                </a:cxn>
                <a:cxn ang="0">
                  <a:pos x="163" y="224"/>
                </a:cxn>
                <a:cxn ang="0">
                  <a:pos x="164" y="211"/>
                </a:cxn>
                <a:cxn ang="0">
                  <a:pos x="161" y="204"/>
                </a:cxn>
                <a:cxn ang="0">
                  <a:pos x="143" y="199"/>
                </a:cxn>
                <a:cxn ang="0">
                  <a:pos x="140" y="187"/>
                </a:cxn>
                <a:cxn ang="0">
                  <a:pos x="127" y="186"/>
                </a:cxn>
                <a:cxn ang="0">
                  <a:pos x="116" y="183"/>
                </a:cxn>
                <a:cxn ang="0">
                  <a:pos x="106" y="183"/>
                </a:cxn>
                <a:cxn ang="0">
                  <a:pos x="99" y="183"/>
                </a:cxn>
                <a:cxn ang="0">
                  <a:pos x="20" y="162"/>
                </a:cxn>
                <a:cxn ang="0">
                  <a:pos x="7" y="150"/>
                </a:cxn>
                <a:cxn ang="0">
                  <a:pos x="30" y="126"/>
                </a:cxn>
                <a:cxn ang="0">
                  <a:pos x="83" y="99"/>
                </a:cxn>
                <a:cxn ang="0">
                  <a:pos x="112" y="99"/>
                </a:cxn>
                <a:cxn ang="0">
                  <a:pos x="136" y="104"/>
                </a:cxn>
                <a:cxn ang="0">
                  <a:pos x="208" y="135"/>
                </a:cxn>
                <a:cxn ang="0">
                  <a:pos x="265" y="106"/>
                </a:cxn>
                <a:cxn ang="0">
                  <a:pos x="313" y="116"/>
                </a:cxn>
                <a:cxn ang="0">
                  <a:pos x="351" y="112"/>
                </a:cxn>
                <a:cxn ang="0">
                  <a:pos x="378" y="139"/>
                </a:cxn>
                <a:cxn ang="0">
                  <a:pos x="361" y="152"/>
                </a:cxn>
                <a:cxn ang="0">
                  <a:pos x="318" y="156"/>
                </a:cxn>
                <a:cxn ang="0">
                  <a:pos x="391" y="148"/>
                </a:cxn>
                <a:cxn ang="0">
                  <a:pos x="400" y="138"/>
                </a:cxn>
                <a:cxn ang="0">
                  <a:pos x="403" y="149"/>
                </a:cxn>
                <a:cxn ang="0">
                  <a:pos x="266" y="521"/>
                </a:cxn>
                <a:cxn ang="0">
                  <a:pos x="280" y="410"/>
                </a:cxn>
                <a:cxn ang="0">
                  <a:pos x="263" y="353"/>
                </a:cxn>
                <a:cxn ang="0">
                  <a:pos x="266" y="292"/>
                </a:cxn>
                <a:cxn ang="0">
                  <a:pos x="287" y="249"/>
                </a:cxn>
                <a:cxn ang="0">
                  <a:pos x="310" y="258"/>
                </a:cxn>
                <a:cxn ang="0">
                  <a:pos x="331" y="210"/>
                </a:cxn>
                <a:cxn ang="0">
                  <a:pos x="327" y="180"/>
                </a:cxn>
                <a:cxn ang="0">
                  <a:pos x="382" y="191"/>
                </a:cxn>
                <a:cxn ang="0">
                  <a:pos x="420" y="200"/>
                </a:cxn>
                <a:cxn ang="0">
                  <a:pos x="427" y="227"/>
                </a:cxn>
                <a:cxn ang="0">
                  <a:pos x="441" y="282"/>
                </a:cxn>
                <a:cxn ang="0">
                  <a:pos x="413" y="323"/>
                </a:cxn>
                <a:cxn ang="0">
                  <a:pos x="443" y="333"/>
                </a:cxn>
                <a:cxn ang="0">
                  <a:pos x="494" y="320"/>
                </a:cxn>
                <a:cxn ang="0">
                  <a:pos x="517" y="415"/>
                </a:cxn>
                <a:cxn ang="0">
                  <a:pos x="495" y="431"/>
                </a:cxn>
                <a:cxn ang="0">
                  <a:pos x="470" y="502"/>
                </a:cxn>
                <a:cxn ang="0">
                  <a:pos x="388" y="510"/>
                </a:cxn>
                <a:cxn ang="0">
                  <a:pos x="307" y="521"/>
                </a:cxn>
              </a:cxnLst>
              <a:rect l="0" t="0" r="r" b="b"/>
              <a:pathLst>
                <a:path w="518" h="527">
                  <a:moveTo>
                    <a:pt x="95" y="6"/>
                  </a:moveTo>
                  <a:lnTo>
                    <a:pt x="92" y="13"/>
                  </a:lnTo>
                  <a:lnTo>
                    <a:pt x="76" y="20"/>
                  </a:lnTo>
                  <a:lnTo>
                    <a:pt x="69" y="30"/>
                  </a:lnTo>
                  <a:lnTo>
                    <a:pt x="63" y="33"/>
                  </a:lnTo>
                  <a:lnTo>
                    <a:pt x="61" y="31"/>
                  </a:lnTo>
                  <a:lnTo>
                    <a:pt x="59" y="29"/>
                  </a:lnTo>
                  <a:lnTo>
                    <a:pt x="62" y="23"/>
                  </a:lnTo>
                  <a:lnTo>
                    <a:pt x="97" y="0"/>
                  </a:lnTo>
                  <a:lnTo>
                    <a:pt x="95" y="6"/>
                  </a:lnTo>
                  <a:moveTo>
                    <a:pt x="107" y="71"/>
                  </a:moveTo>
                  <a:lnTo>
                    <a:pt x="109" y="68"/>
                  </a:lnTo>
                  <a:lnTo>
                    <a:pt x="120" y="60"/>
                  </a:lnTo>
                  <a:lnTo>
                    <a:pt x="144" y="54"/>
                  </a:lnTo>
                  <a:lnTo>
                    <a:pt x="150" y="58"/>
                  </a:lnTo>
                  <a:lnTo>
                    <a:pt x="148" y="61"/>
                  </a:lnTo>
                  <a:lnTo>
                    <a:pt x="139" y="65"/>
                  </a:lnTo>
                  <a:lnTo>
                    <a:pt x="122" y="81"/>
                  </a:lnTo>
                  <a:lnTo>
                    <a:pt x="113" y="99"/>
                  </a:lnTo>
                  <a:lnTo>
                    <a:pt x="109" y="89"/>
                  </a:lnTo>
                  <a:lnTo>
                    <a:pt x="102" y="88"/>
                  </a:lnTo>
                  <a:lnTo>
                    <a:pt x="100" y="80"/>
                  </a:lnTo>
                  <a:lnTo>
                    <a:pt x="105" y="75"/>
                  </a:lnTo>
                  <a:lnTo>
                    <a:pt x="107" y="71"/>
                  </a:lnTo>
                  <a:moveTo>
                    <a:pt x="272" y="169"/>
                  </a:moveTo>
                  <a:lnTo>
                    <a:pt x="269" y="169"/>
                  </a:lnTo>
                  <a:lnTo>
                    <a:pt x="270" y="172"/>
                  </a:lnTo>
                  <a:lnTo>
                    <a:pt x="260" y="170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83"/>
                  </a:lnTo>
                  <a:lnTo>
                    <a:pt x="239" y="190"/>
                  </a:lnTo>
                  <a:lnTo>
                    <a:pt x="236" y="191"/>
                  </a:lnTo>
                  <a:lnTo>
                    <a:pt x="236" y="193"/>
                  </a:lnTo>
                  <a:lnTo>
                    <a:pt x="233" y="194"/>
                  </a:lnTo>
                  <a:lnTo>
                    <a:pt x="231" y="203"/>
                  </a:lnTo>
                  <a:lnTo>
                    <a:pt x="228" y="201"/>
                  </a:lnTo>
                  <a:lnTo>
                    <a:pt x="226" y="197"/>
                  </a:lnTo>
                  <a:lnTo>
                    <a:pt x="232" y="186"/>
                  </a:lnTo>
                  <a:lnTo>
                    <a:pt x="221" y="187"/>
                  </a:lnTo>
                  <a:lnTo>
                    <a:pt x="214" y="197"/>
                  </a:lnTo>
                  <a:lnTo>
                    <a:pt x="201" y="200"/>
                  </a:lnTo>
                  <a:lnTo>
                    <a:pt x="194" y="213"/>
                  </a:lnTo>
                  <a:lnTo>
                    <a:pt x="191" y="224"/>
                  </a:lnTo>
                  <a:lnTo>
                    <a:pt x="180" y="248"/>
                  </a:lnTo>
                  <a:lnTo>
                    <a:pt x="180" y="252"/>
                  </a:lnTo>
                  <a:lnTo>
                    <a:pt x="174" y="251"/>
                  </a:lnTo>
                  <a:lnTo>
                    <a:pt x="170" y="248"/>
                  </a:lnTo>
                  <a:lnTo>
                    <a:pt x="170" y="247"/>
                  </a:lnTo>
                  <a:lnTo>
                    <a:pt x="171" y="245"/>
                  </a:lnTo>
                  <a:lnTo>
                    <a:pt x="170" y="242"/>
                  </a:lnTo>
                  <a:lnTo>
                    <a:pt x="171" y="242"/>
                  </a:lnTo>
                  <a:lnTo>
                    <a:pt x="171" y="240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71" y="230"/>
                  </a:lnTo>
                  <a:lnTo>
                    <a:pt x="167" y="234"/>
                  </a:lnTo>
                  <a:lnTo>
                    <a:pt x="163" y="234"/>
                  </a:lnTo>
                  <a:lnTo>
                    <a:pt x="163" y="235"/>
                  </a:lnTo>
                  <a:lnTo>
                    <a:pt x="161" y="233"/>
                  </a:lnTo>
                  <a:lnTo>
                    <a:pt x="160" y="233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1" y="230"/>
                  </a:lnTo>
                  <a:lnTo>
                    <a:pt x="160" y="227"/>
                  </a:lnTo>
                  <a:lnTo>
                    <a:pt x="163" y="224"/>
                  </a:lnTo>
                  <a:lnTo>
                    <a:pt x="164" y="221"/>
                  </a:lnTo>
                  <a:lnTo>
                    <a:pt x="163" y="218"/>
                  </a:lnTo>
                  <a:lnTo>
                    <a:pt x="161" y="216"/>
                  </a:lnTo>
                  <a:lnTo>
                    <a:pt x="163" y="216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0" y="208"/>
                  </a:lnTo>
                  <a:lnTo>
                    <a:pt x="160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58" y="203"/>
                  </a:lnTo>
                  <a:lnTo>
                    <a:pt x="157" y="201"/>
                  </a:lnTo>
                  <a:lnTo>
                    <a:pt x="150" y="200"/>
                  </a:lnTo>
                  <a:lnTo>
                    <a:pt x="148" y="199"/>
                  </a:lnTo>
                  <a:lnTo>
                    <a:pt x="146" y="199"/>
                  </a:lnTo>
                  <a:lnTo>
                    <a:pt x="143" y="199"/>
                  </a:lnTo>
                  <a:lnTo>
                    <a:pt x="140" y="197"/>
                  </a:lnTo>
                  <a:lnTo>
                    <a:pt x="141" y="196"/>
                  </a:lnTo>
                  <a:lnTo>
                    <a:pt x="144" y="191"/>
                  </a:lnTo>
                  <a:lnTo>
                    <a:pt x="141" y="190"/>
                  </a:lnTo>
                  <a:lnTo>
                    <a:pt x="141" y="189"/>
                  </a:lnTo>
                  <a:lnTo>
                    <a:pt x="140" y="187"/>
                  </a:lnTo>
                  <a:lnTo>
                    <a:pt x="139" y="187"/>
                  </a:lnTo>
                  <a:lnTo>
                    <a:pt x="136" y="186"/>
                  </a:lnTo>
                  <a:lnTo>
                    <a:pt x="134" y="186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7" y="186"/>
                  </a:lnTo>
                  <a:lnTo>
                    <a:pt x="124" y="183"/>
                  </a:lnTo>
                  <a:lnTo>
                    <a:pt x="123" y="184"/>
                  </a:lnTo>
                  <a:lnTo>
                    <a:pt x="120" y="183"/>
                  </a:lnTo>
                  <a:lnTo>
                    <a:pt x="117" y="184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3" y="183"/>
                  </a:lnTo>
                  <a:lnTo>
                    <a:pt x="112" y="183"/>
                  </a:lnTo>
                  <a:lnTo>
                    <a:pt x="110" y="186"/>
                  </a:lnTo>
                  <a:lnTo>
                    <a:pt x="109" y="186"/>
                  </a:lnTo>
                  <a:lnTo>
                    <a:pt x="106" y="183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0" y="184"/>
                  </a:lnTo>
                  <a:lnTo>
                    <a:pt x="100" y="183"/>
                  </a:lnTo>
                  <a:lnTo>
                    <a:pt x="99" y="183"/>
                  </a:lnTo>
                  <a:lnTo>
                    <a:pt x="99" y="183"/>
                  </a:lnTo>
                  <a:lnTo>
                    <a:pt x="92" y="180"/>
                  </a:lnTo>
                  <a:lnTo>
                    <a:pt x="88" y="179"/>
                  </a:lnTo>
                  <a:lnTo>
                    <a:pt x="80" y="176"/>
                  </a:lnTo>
                  <a:lnTo>
                    <a:pt x="31" y="166"/>
                  </a:lnTo>
                  <a:lnTo>
                    <a:pt x="20" y="165"/>
                  </a:lnTo>
                  <a:lnTo>
                    <a:pt x="20" y="162"/>
                  </a:lnTo>
                  <a:lnTo>
                    <a:pt x="17" y="160"/>
                  </a:lnTo>
                  <a:lnTo>
                    <a:pt x="15" y="156"/>
                  </a:lnTo>
                  <a:lnTo>
                    <a:pt x="13" y="150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7" y="150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1" y="149"/>
                  </a:lnTo>
                  <a:lnTo>
                    <a:pt x="0" y="146"/>
                  </a:lnTo>
                  <a:lnTo>
                    <a:pt x="22" y="135"/>
                  </a:lnTo>
                  <a:lnTo>
                    <a:pt x="30" y="126"/>
                  </a:lnTo>
                  <a:lnTo>
                    <a:pt x="34" y="122"/>
                  </a:lnTo>
                  <a:lnTo>
                    <a:pt x="58" y="118"/>
                  </a:lnTo>
                  <a:lnTo>
                    <a:pt x="68" y="111"/>
                  </a:lnTo>
                  <a:lnTo>
                    <a:pt x="72" y="104"/>
                  </a:lnTo>
                  <a:lnTo>
                    <a:pt x="79" y="102"/>
                  </a:lnTo>
                  <a:lnTo>
                    <a:pt x="83" y="99"/>
                  </a:lnTo>
                  <a:lnTo>
                    <a:pt x="85" y="92"/>
                  </a:lnTo>
                  <a:lnTo>
                    <a:pt x="99" y="81"/>
                  </a:lnTo>
                  <a:lnTo>
                    <a:pt x="100" y="89"/>
                  </a:lnTo>
                  <a:lnTo>
                    <a:pt x="106" y="91"/>
                  </a:lnTo>
                  <a:lnTo>
                    <a:pt x="107" y="97"/>
                  </a:lnTo>
                  <a:lnTo>
                    <a:pt x="112" y="99"/>
                  </a:lnTo>
                  <a:lnTo>
                    <a:pt x="112" y="105"/>
                  </a:lnTo>
                  <a:lnTo>
                    <a:pt x="110" y="111"/>
                  </a:lnTo>
                  <a:lnTo>
                    <a:pt x="113" y="116"/>
                  </a:lnTo>
                  <a:lnTo>
                    <a:pt x="127" y="102"/>
                  </a:lnTo>
                  <a:lnTo>
                    <a:pt x="127" y="105"/>
                  </a:lnTo>
                  <a:lnTo>
                    <a:pt x="136" y="104"/>
                  </a:lnTo>
                  <a:lnTo>
                    <a:pt x="143" y="104"/>
                  </a:lnTo>
                  <a:lnTo>
                    <a:pt x="158" y="108"/>
                  </a:lnTo>
                  <a:lnTo>
                    <a:pt x="178" y="133"/>
                  </a:lnTo>
                  <a:lnTo>
                    <a:pt x="194" y="132"/>
                  </a:lnTo>
                  <a:lnTo>
                    <a:pt x="199" y="129"/>
                  </a:lnTo>
                  <a:lnTo>
                    <a:pt x="208" y="135"/>
                  </a:lnTo>
                  <a:lnTo>
                    <a:pt x="214" y="131"/>
                  </a:lnTo>
                  <a:lnTo>
                    <a:pt x="222" y="135"/>
                  </a:lnTo>
                  <a:lnTo>
                    <a:pt x="231" y="122"/>
                  </a:lnTo>
                  <a:lnTo>
                    <a:pt x="248" y="111"/>
                  </a:lnTo>
                  <a:lnTo>
                    <a:pt x="250" y="112"/>
                  </a:lnTo>
                  <a:lnTo>
                    <a:pt x="265" y="106"/>
                  </a:lnTo>
                  <a:lnTo>
                    <a:pt x="286" y="105"/>
                  </a:lnTo>
                  <a:lnTo>
                    <a:pt x="300" y="97"/>
                  </a:lnTo>
                  <a:lnTo>
                    <a:pt x="315" y="92"/>
                  </a:lnTo>
                  <a:lnTo>
                    <a:pt x="313" y="99"/>
                  </a:lnTo>
                  <a:lnTo>
                    <a:pt x="314" y="112"/>
                  </a:lnTo>
                  <a:lnTo>
                    <a:pt x="313" y="116"/>
                  </a:lnTo>
                  <a:lnTo>
                    <a:pt x="315" y="118"/>
                  </a:lnTo>
                  <a:lnTo>
                    <a:pt x="321" y="116"/>
                  </a:lnTo>
                  <a:lnTo>
                    <a:pt x="328" y="119"/>
                  </a:lnTo>
                  <a:lnTo>
                    <a:pt x="338" y="114"/>
                  </a:lnTo>
                  <a:lnTo>
                    <a:pt x="342" y="119"/>
                  </a:lnTo>
                  <a:lnTo>
                    <a:pt x="351" y="112"/>
                  </a:lnTo>
                  <a:lnTo>
                    <a:pt x="357" y="111"/>
                  </a:lnTo>
                  <a:lnTo>
                    <a:pt x="368" y="129"/>
                  </a:lnTo>
                  <a:lnTo>
                    <a:pt x="362" y="133"/>
                  </a:lnTo>
                  <a:lnTo>
                    <a:pt x="365" y="136"/>
                  </a:lnTo>
                  <a:lnTo>
                    <a:pt x="372" y="135"/>
                  </a:lnTo>
                  <a:lnTo>
                    <a:pt x="378" y="139"/>
                  </a:lnTo>
                  <a:lnTo>
                    <a:pt x="376" y="142"/>
                  </a:lnTo>
                  <a:lnTo>
                    <a:pt x="382" y="146"/>
                  </a:lnTo>
                  <a:lnTo>
                    <a:pt x="386" y="148"/>
                  </a:lnTo>
                  <a:lnTo>
                    <a:pt x="388" y="152"/>
                  </a:lnTo>
                  <a:lnTo>
                    <a:pt x="375" y="152"/>
                  </a:lnTo>
                  <a:lnTo>
                    <a:pt x="361" y="152"/>
                  </a:lnTo>
                  <a:lnTo>
                    <a:pt x="352" y="155"/>
                  </a:lnTo>
                  <a:lnTo>
                    <a:pt x="345" y="152"/>
                  </a:lnTo>
                  <a:lnTo>
                    <a:pt x="341" y="152"/>
                  </a:lnTo>
                  <a:lnTo>
                    <a:pt x="340" y="167"/>
                  </a:lnTo>
                  <a:lnTo>
                    <a:pt x="332" y="166"/>
                  </a:lnTo>
                  <a:lnTo>
                    <a:pt x="318" y="156"/>
                  </a:lnTo>
                  <a:lnTo>
                    <a:pt x="298" y="153"/>
                  </a:lnTo>
                  <a:lnTo>
                    <a:pt x="291" y="153"/>
                  </a:lnTo>
                  <a:lnTo>
                    <a:pt x="284" y="166"/>
                  </a:lnTo>
                  <a:lnTo>
                    <a:pt x="273" y="167"/>
                  </a:lnTo>
                  <a:lnTo>
                    <a:pt x="272" y="169"/>
                  </a:lnTo>
                  <a:moveTo>
                    <a:pt x="391" y="148"/>
                  </a:moveTo>
                  <a:lnTo>
                    <a:pt x="393" y="148"/>
                  </a:lnTo>
                  <a:lnTo>
                    <a:pt x="395" y="145"/>
                  </a:lnTo>
                  <a:lnTo>
                    <a:pt x="399" y="143"/>
                  </a:lnTo>
                  <a:lnTo>
                    <a:pt x="399" y="140"/>
                  </a:lnTo>
                  <a:lnTo>
                    <a:pt x="396" y="139"/>
                  </a:lnTo>
                  <a:lnTo>
                    <a:pt x="400" y="138"/>
                  </a:lnTo>
                  <a:lnTo>
                    <a:pt x="403" y="138"/>
                  </a:lnTo>
                  <a:lnTo>
                    <a:pt x="408" y="143"/>
                  </a:lnTo>
                  <a:lnTo>
                    <a:pt x="412" y="145"/>
                  </a:lnTo>
                  <a:lnTo>
                    <a:pt x="410" y="150"/>
                  </a:lnTo>
                  <a:lnTo>
                    <a:pt x="406" y="152"/>
                  </a:lnTo>
                  <a:lnTo>
                    <a:pt x="403" y="149"/>
                  </a:lnTo>
                  <a:lnTo>
                    <a:pt x="393" y="152"/>
                  </a:lnTo>
                  <a:lnTo>
                    <a:pt x="389" y="148"/>
                  </a:lnTo>
                  <a:lnTo>
                    <a:pt x="388" y="150"/>
                  </a:lnTo>
                  <a:lnTo>
                    <a:pt x="389" y="146"/>
                  </a:lnTo>
                  <a:lnTo>
                    <a:pt x="391" y="148"/>
                  </a:lnTo>
                  <a:moveTo>
                    <a:pt x="266" y="521"/>
                  </a:moveTo>
                  <a:lnTo>
                    <a:pt x="272" y="514"/>
                  </a:lnTo>
                  <a:lnTo>
                    <a:pt x="277" y="494"/>
                  </a:lnTo>
                  <a:lnTo>
                    <a:pt x="283" y="483"/>
                  </a:lnTo>
                  <a:lnTo>
                    <a:pt x="287" y="469"/>
                  </a:lnTo>
                  <a:lnTo>
                    <a:pt x="287" y="438"/>
                  </a:lnTo>
                  <a:lnTo>
                    <a:pt x="280" y="410"/>
                  </a:lnTo>
                  <a:lnTo>
                    <a:pt x="265" y="381"/>
                  </a:lnTo>
                  <a:lnTo>
                    <a:pt x="257" y="36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3" y="356"/>
                  </a:lnTo>
                  <a:lnTo>
                    <a:pt x="263" y="353"/>
                  </a:lnTo>
                  <a:lnTo>
                    <a:pt x="259" y="342"/>
                  </a:lnTo>
                  <a:lnTo>
                    <a:pt x="260" y="342"/>
                  </a:lnTo>
                  <a:lnTo>
                    <a:pt x="255" y="333"/>
                  </a:lnTo>
                  <a:lnTo>
                    <a:pt x="262" y="322"/>
                  </a:lnTo>
                  <a:lnTo>
                    <a:pt x="266" y="306"/>
                  </a:lnTo>
                  <a:lnTo>
                    <a:pt x="266" y="292"/>
                  </a:lnTo>
                  <a:lnTo>
                    <a:pt x="263" y="278"/>
                  </a:lnTo>
                  <a:lnTo>
                    <a:pt x="272" y="274"/>
                  </a:lnTo>
                  <a:lnTo>
                    <a:pt x="273" y="269"/>
                  </a:lnTo>
                  <a:lnTo>
                    <a:pt x="272" y="264"/>
                  </a:lnTo>
                  <a:lnTo>
                    <a:pt x="273" y="259"/>
                  </a:lnTo>
                  <a:lnTo>
                    <a:pt x="287" y="249"/>
                  </a:lnTo>
                  <a:lnTo>
                    <a:pt x="296" y="231"/>
                  </a:lnTo>
                  <a:lnTo>
                    <a:pt x="298" y="231"/>
                  </a:lnTo>
                  <a:lnTo>
                    <a:pt x="297" y="251"/>
                  </a:lnTo>
                  <a:lnTo>
                    <a:pt x="300" y="266"/>
                  </a:lnTo>
                  <a:lnTo>
                    <a:pt x="306" y="266"/>
                  </a:lnTo>
                  <a:lnTo>
                    <a:pt x="310" y="258"/>
                  </a:lnTo>
                  <a:lnTo>
                    <a:pt x="311" y="244"/>
                  </a:lnTo>
                  <a:lnTo>
                    <a:pt x="308" y="227"/>
                  </a:lnTo>
                  <a:lnTo>
                    <a:pt x="310" y="223"/>
                  </a:lnTo>
                  <a:lnTo>
                    <a:pt x="313" y="217"/>
                  </a:lnTo>
                  <a:lnTo>
                    <a:pt x="325" y="211"/>
                  </a:lnTo>
                  <a:lnTo>
                    <a:pt x="331" y="210"/>
                  </a:lnTo>
                  <a:lnTo>
                    <a:pt x="334" y="207"/>
                  </a:lnTo>
                  <a:lnTo>
                    <a:pt x="324" y="204"/>
                  </a:lnTo>
                  <a:lnTo>
                    <a:pt x="321" y="196"/>
                  </a:lnTo>
                  <a:lnTo>
                    <a:pt x="323" y="190"/>
                  </a:lnTo>
                  <a:lnTo>
                    <a:pt x="327" y="184"/>
                  </a:lnTo>
                  <a:lnTo>
                    <a:pt x="327" y="180"/>
                  </a:lnTo>
                  <a:lnTo>
                    <a:pt x="341" y="174"/>
                  </a:lnTo>
                  <a:lnTo>
                    <a:pt x="358" y="183"/>
                  </a:lnTo>
                  <a:lnTo>
                    <a:pt x="366" y="180"/>
                  </a:lnTo>
                  <a:lnTo>
                    <a:pt x="374" y="182"/>
                  </a:lnTo>
                  <a:lnTo>
                    <a:pt x="379" y="186"/>
                  </a:lnTo>
                  <a:lnTo>
                    <a:pt x="382" y="191"/>
                  </a:lnTo>
                  <a:lnTo>
                    <a:pt x="392" y="191"/>
                  </a:lnTo>
                  <a:lnTo>
                    <a:pt x="402" y="197"/>
                  </a:lnTo>
                  <a:lnTo>
                    <a:pt x="406" y="196"/>
                  </a:lnTo>
                  <a:lnTo>
                    <a:pt x="413" y="200"/>
                  </a:lnTo>
                  <a:lnTo>
                    <a:pt x="419" y="199"/>
                  </a:lnTo>
                  <a:lnTo>
                    <a:pt x="420" y="200"/>
                  </a:lnTo>
                  <a:lnTo>
                    <a:pt x="426" y="204"/>
                  </a:lnTo>
                  <a:lnTo>
                    <a:pt x="424" y="206"/>
                  </a:lnTo>
                  <a:lnTo>
                    <a:pt x="427" y="210"/>
                  </a:lnTo>
                  <a:lnTo>
                    <a:pt x="433" y="218"/>
                  </a:lnTo>
                  <a:lnTo>
                    <a:pt x="426" y="223"/>
                  </a:lnTo>
                  <a:lnTo>
                    <a:pt x="427" y="227"/>
                  </a:lnTo>
                  <a:lnTo>
                    <a:pt x="426" y="228"/>
                  </a:lnTo>
                  <a:lnTo>
                    <a:pt x="429" y="234"/>
                  </a:lnTo>
                  <a:lnTo>
                    <a:pt x="437" y="238"/>
                  </a:lnTo>
                  <a:lnTo>
                    <a:pt x="441" y="251"/>
                  </a:lnTo>
                  <a:lnTo>
                    <a:pt x="441" y="266"/>
                  </a:lnTo>
                  <a:lnTo>
                    <a:pt x="441" y="282"/>
                  </a:lnTo>
                  <a:lnTo>
                    <a:pt x="432" y="291"/>
                  </a:lnTo>
                  <a:lnTo>
                    <a:pt x="432" y="298"/>
                  </a:lnTo>
                  <a:lnTo>
                    <a:pt x="430" y="306"/>
                  </a:lnTo>
                  <a:lnTo>
                    <a:pt x="424" y="313"/>
                  </a:lnTo>
                  <a:lnTo>
                    <a:pt x="416" y="319"/>
                  </a:lnTo>
                  <a:lnTo>
                    <a:pt x="413" y="323"/>
                  </a:lnTo>
                  <a:lnTo>
                    <a:pt x="415" y="342"/>
                  </a:lnTo>
                  <a:lnTo>
                    <a:pt x="430" y="347"/>
                  </a:lnTo>
                  <a:lnTo>
                    <a:pt x="433" y="346"/>
                  </a:lnTo>
                  <a:lnTo>
                    <a:pt x="439" y="334"/>
                  </a:lnTo>
                  <a:lnTo>
                    <a:pt x="441" y="336"/>
                  </a:lnTo>
                  <a:lnTo>
                    <a:pt x="443" y="333"/>
                  </a:lnTo>
                  <a:lnTo>
                    <a:pt x="447" y="323"/>
                  </a:lnTo>
                  <a:lnTo>
                    <a:pt x="449" y="315"/>
                  </a:lnTo>
                  <a:lnTo>
                    <a:pt x="470" y="300"/>
                  </a:lnTo>
                  <a:lnTo>
                    <a:pt x="478" y="302"/>
                  </a:lnTo>
                  <a:lnTo>
                    <a:pt x="484" y="306"/>
                  </a:lnTo>
                  <a:lnTo>
                    <a:pt x="494" y="320"/>
                  </a:lnTo>
                  <a:lnTo>
                    <a:pt x="495" y="327"/>
                  </a:lnTo>
                  <a:lnTo>
                    <a:pt x="509" y="370"/>
                  </a:lnTo>
                  <a:lnTo>
                    <a:pt x="518" y="387"/>
                  </a:lnTo>
                  <a:lnTo>
                    <a:pt x="515" y="393"/>
                  </a:lnTo>
                  <a:lnTo>
                    <a:pt x="517" y="404"/>
                  </a:lnTo>
                  <a:lnTo>
                    <a:pt x="517" y="415"/>
                  </a:lnTo>
                  <a:lnTo>
                    <a:pt x="508" y="417"/>
                  </a:lnTo>
                  <a:lnTo>
                    <a:pt x="508" y="414"/>
                  </a:lnTo>
                  <a:lnTo>
                    <a:pt x="502" y="414"/>
                  </a:lnTo>
                  <a:lnTo>
                    <a:pt x="498" y="418"/>
                  </a:lnTo>
                  <a:lnTo>
                    <a:pt x="500" y="421"/>
                  </a:lnTo>
                  <a:lnTo>
                    <a:pt x="495" y="431"/>
                  </a:lnTo>
                  <a:lnTo>
                    <a:pt x="497" y="434"/>
                  </a:lnTo>
                  <a:lnTo>
                    <a:pt x="495" y="442"/>
                  </a:lnTo>
                  <a:lnTo>
                    <a:pt x="485" y="451"/>
                  </a:lnTo>
                  <a:lnTo>
                    <a:pt x="483" y="466"/>
                  </a:lnTo>
                  <a:lnTo>
                    <a:pt x="484" y="472"/>
                  </a:lnTo>
                  <a:lnTo>
                    <a:pt x="470" y="502"/>
                  </a:lnTo>
                  <a:lnTo>
                    <a:pt x="451" y="504"/>
                  </a:lnTo>
                  <a:lnTo>
                    <a:pt x="446" y="506"/>
                  </a:lnTo>
                  <a:lnTo>
                    <a:pt x="415" y="511"/>
                  </a:lnTo>
                  <a:lnTo>
                    <a:pt x="413" y="511"/>
                  </a:lnTo>
                  <a:lnTo>
                    <a:pt x="388" y="516"/>
                  </a:lnTo>
                  <a:lnTo>
                    <a:pt x="388" y="510"/>
                  </a:lnTo>
                  <a:lnTo>
                    <a:pt x="385" y="511"/>
                  </a:lnTo>
                  <a:lnTo>
                    <a:pt x="362" y="514"/>
                  </a:lnTo>
                  <a:lnTo>
                    <a:pt x="355" y="516"/>
                  </a:lnTo>
                  <a:lnTo>
                    <a:pt x="332" y="519"/>
                  </a:lnTo>
                  <a:lnTo>
                    <a:pt x="324" y="520"/>
                  </a:lnTo>
                  <a:lnTo>
                    <a:pt x="307" y="521"/>
                  </a:lnTo>
                  <a:lnTo>
                    <a:pt x="297" y="523"/>
                  </a:lnTo>
                  <a:lnTo>
                    <a:pt x="279" y="526"/>
                  </a:lnTo>
                  <a:lnTo>
                    <a:pt x="260" y="527"/>
                  </a:lnTo>
                  <a:lnTo>
                    <a:pt x="266" y="521"/>
                  </a:lnTo>
                </a:path>
              </a:pathLst>
            </a:custGeom>
            <a:noFill/>
            <a:ln w="3" cap="sq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844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066800"/>
          <a:ext cx="9144000" cy="52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838200" y="4195002"/>
            <a:ext cx="815340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81600" y="2571750"/>
            <a:ext cx="2634247" cy="400110"/>
          </a:xfrm>
          <a:prstGeom prst="rect">
            <a:avLst/>
          </a:prstGeom>
          <a:solidFill>
            <a:srgbClr val="BFBFB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Average = 3 per state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Number of K recommendation factors per state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4159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242887"/>
          <a:ext cx="9239251" cy="637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1033" y="2556933"/>
            <a:ext cx="2133918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18 factors across</a:t>
            </a:r>
            <a:br>
              <a:rPr lang="en-US" dirty="0" smtClean="0"/>
            </a:br>
            <a:r>
              <a:rPr lang="en-US" dirty="0" smtClean="0"/>
              <a:t>30 states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04483" y="2000250"/>
            <a:ext cx="6703816" cy="3998384"/>
            <a:chOff x="2004483" y="2000250"/>
            <a:chExt cx="6703816" cy="3998384"/>
          </a:xfrm>
        </p:grpSpPr>
        <p:grpSp>
          <p:nvGrpSpPr>
            <p:cNvPr id="4" name="Group 3"/>
            <p:cNvGrpSpPr/>
            <p:nvPr/>
          </p:nvGrpSpPr>
          <p:grpSpPr>
            <a:xfrm>
              <a:off x="2004483" y="2000250"/>
              <a:ext cx="1820333" cy="3998384"/>
              <a:chOff x="2004483" y="2000250"/>
              <a:chExt cx="1820333" cy="399838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164417" y="2000250"/>
                <a:ext cx="656166" cy="275167"/>
              </a:xfrm>
              <a:prstGeom prst="rect">
                <a:avLst/>
              </a:prstGeom>
              <a:solidFill>
                <a:srgbClr val="800000">
                  <a:alpha val="3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04483" y="2935817"/>
                <a:ext cx="1816099" cy="275167"/>
              </a:xfrm>
              <a:prstGeom prst="rect">
                <a:avLst/>
              </a:prstGeom>
              <a:solidFill>
                <a:srgbClr val="800000">
                  <a:alpha val="3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97667" y="3553883"/>
                <a:ext cx="1327149" cy="275167"/>
              </a:xfrm>
              <a:prstGeom prst="rect">
                <a:avLst/>
              </a:prstGeom>
              <a:solidFill>
                <a:srgbClr val="800000">
                  <a:alpha val="3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1083" y="5723467"/>
                <a:ext cx="1083732" cy="275167"/>
              </a:xfrm>
              <a:prstGeom prst="rect">
                <a:avLst/>
              </a:prstGeom>
              <a:solidFill>
                <a:srgbClr val="800000">
                  <a:alpha val="30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672667" y="4127500"/>
              <a:ext cx="303563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Some factors are proxies</a:t>
              </a:r>
              <a:br>
                <a:rPr lang="en-US"/>
              </a:br>
              <a:r>
                <a:rPr lang="en-US"/>
                <a:t>for soil mineralogy</a:t>
              </a:r>
              <a:br>
                <a:rPr lang="en-US"/>
              </a:br>
              <a:r>
                <a:rPr lang="en-US"/>
                <a:t>(highlighted in </a:t>
              </a:r>
              <a:r>
                <a:rPr lang="en-US">
                  <a:solidFill>
                    <a:srgbClr val="800000"/>
                  </a:solidFill>
                </a:rPr>
                <a:t>red</a:t>
              </a:r>
              <a:r>
                <a:rPr lang="en-US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180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Dominant minerals in the U.S. Midwest that affect K</a:t>
            </a:r>
          </a:p>
        </p:txBody>
      </p:sp>
    </p:spTree>
    <p:extLst>
      <p:ext uri="{BB962C8B-B14F-4D97-AF65-F5344CB8AC3E}">
        <p14:creationId xmlns:p14="http://schemas.microsoft.com/office/powerpoint/2010/main" val="419146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Phyllosilicates</a:t>
            </a:r>
            <a:r>
              <a:rPr lang="en-US" dirty="0" smtClean="0"/>
              <a:t>: Layer Structure</a:t>
            </a:r>
            <a:endParaRPr lang="en-US" dirty="0"/>
          </a:p>
        </p:txBody>
      </p:sp>
      <p:pic>
        <p:nvPicPr>
          <p:cNvPr id="3" name="Picture 2" descr="Screen Shot 2013-12-19 at 11.1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15" y="1232814"/>
            <a:ext cx="3797300" cy="485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5400000">
            <a:off x="7802695" y="1950203"/>
            <a:ext cx="1698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Photo: Michele Hogan</a:t>
            </a:r>
            <a:endParaRPr lang="en-US" sz="1200" dirty="0"/>
          </a:p>
        </p:txBody>
      </p:sp>
      <p:pic>
        <p:nvPicPr>
          <p:cNvPr id="7" name="Picture 6" descr="Screen Shot 2013-12-20 at 8.53.5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55" y="1244908"/>
            <a:ext cx="4149220" cy="484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832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 Silva, A. de A.S., J.A. </a:t>
            </a:r>
            <a:r>
              <a:rPr lang="en-US" sz="1200" dirty="0" err="1" smtClean="0"/>
              <a:t>Sampaio</a:t>
            </a:r>
            <a:r>
              <a:rPr lang="en-US" sz="1200" dirty="0" smtClean="0"/>
              <a:t>, A.B. da Luz, S.C.A. </a:t>
            </a:r>
            <a:r>
              <a:rPr lang="en-US" sz="1200" dirty="0" err="1" smtClean="0"/>
              <a:t>França</a:t>
            </a:r>
            <a:r>
              <a:rPr lang="en-US" sz="1200" dirty="0" smtClean="0"/>
              <a:t>, and C.M. </a:t>
            </a:r>
            <a:r>
              <a:rPr lang="en-US" sz="1200" dirty="0" err="1" smtClean="0"/>
              <a:t>Ronconi</a:t>
            </a:r>
            <a:r>
              <a:rPr lang="en-US" sz="1200" dirty="0" smtClean="0"/>
              <a:t>. 2013. Modeling controlled potassium</a:t>
            </a:r>
            <a:br>
              <a:rPr lang="en-US" sz="1200" dirty="0" smtClean="0"/>
            </a:br>
            <a:r>
              <a:rPr lang="en-US" sz="1200" dirty="0" smtClean="0"/>
              <a:t>release from </a:t>
            </a:r>
            <a:r>
              <a:rPr lang="en-US" sz="1200" dirty="0" err="1" smtClean="0"/>
              <a:t>phlogopite</a:t>
            </a:r>
            <a:r>
              <a:rPr lang="en-US" sz="1200" dirty="0" smtClean="0"/>
              <a:t> in solution: Exploring the viability of using crushed </a:t>
            </a:r>
            <a:r>
              <a:rPr lang="en-US" sz="1200" dirty="0" err="1" smtClean="0"/>
              <a:t>phlogopite</a:t>
            </a:r>
            <a:r>
              <a:rPr lang="en-US" sz="1200" dirty="0" smtClean="0"/>
              <a:t> rock as an alternative potassium</a:t>
            </a:r>
            <a:br>
              <a:rPr lang="en-US" sz="1200" dirty="0" smtClean="0"/>
            </a:br>
            <a:r>
              <a:rPr lang="en-US" sz="1200" dirty="0" smtClean="0"/>
              <a:t>source in Brazilian soil. J. Braz. Chem. Soc. 24:1366-1372.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308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Phyllosilicate Types</a:t>
            </a:r>
          </a:p>
        </p:txBody>
      </p:sp>
      <p:pic>
        <p:nvPicPr>
          <p:cNvPr id="3" name="Picture 2" descr="Screen Shot 2014-09-08 at 10.1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91223"/>
            <a:ext cx="9144000" cy="3776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679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Schulz, D.G. 1989. An introduction to soil mineralogy. p. 1-34. </a:t>
            </a:r>
            <a:r>
              <a:rPr lang="en-US" sz="1200" i="1" dirty="0" smtClean="0"/>
              <a:t>In</a:t>
            </a:r>
            <a:r>
              <a:rPr lang="en-US" sz="1200" dirty="0" smtClean="0"/>
              <a:t> J.B. Dixon and S.B. Weed (eds.)</a:t>
            </a:r>
            <a:br>
              <a:rPr lang="en-US" sz="1200" dirty="0" smtClean="0"/>
            </a:br>
            <a:r>
              <a:rPr lang="en-US" sz="1200" dirty="0" smtClean="0"/>
              <a:t>Minerals in Soil Environments.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ed. SSSA, Madison, WI..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33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PNI Nov2008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pprplGoth Bd B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PNI(sc)">
  <a:themeElements>
    <a:clrScheme name="1_New slide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1_New slide">
      <a:majorFont>
        <a:latin typeface="CopprplGoth Bd BT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w slide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6600"/>
      </a:dk2>
      <a:lt2>
        <a:srgbClr val="8DBE74"/>
      </a:lt2>
      <a:accent1>
        <a:srgbClr val="99FF66"/>
      </a:accent1>
      <a:accent2>
        <a:srgbClr val="FFFF99"/>
      </a:accent2>
      <a:accent3>
        <a:srgbClr val="FFFFFF"/>
      </a:accent3>
      <a:accent4>
        <a:srgbClr val="000000"/>
      </a:accent4>
      <a:accent5>
        <a:srgbClr val="CAFFB8"/>
      </a:accent5>
      <a:accent6>
        <a:srgbClr val="E7E78A"/>
      </a:accent6>
      <a:hlink>
        <a:srgbClr val="008000"/>
      </a:hlink>
      <a:folHlink>
        <a:srgbClr val="996600"/>
      </a:folHlink>
    </a:clrScheme>
    <a:fontScheme name="Custom Design">
      <a:majorFont>
        <a:latin typeface="CopprplGoth Bd BT"/>
        <a:ea typeface="Arial Unicode MS"/>
        <a:cs typeface="Arial Unicode M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6600"/>
        </a:dk2>
        <a:lt2>
          <a:srgbClr val="8DBE74"/>
        </a:lt2>
        <a:accent1>
          <a:srgbClr val="99FF66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E7E78A"/>
        </a:accent6>
        <a:hlink>
          <a:srgbClr val="008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IPNI Nov2008.potx</Template>
  <TotalTime>7158</TotalTime>
  <Words>1474</Words>
  <Application>Microsoft Macintosh PowerPoint</Application>
  <PresentationFormat>On-screen Show (4:3)</PresentationFormat>
  <Paragraphs>218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IPNI Nov2008</vt:lpstr>
      <vt:lpstr>IPNI(sc)</vt:lpstr>
      <vt:lpstr>Custom Design</vt:lpstr>
      <vt:lpstr>Interactions between Potassium Management and Soil Mineralogy  T.S. Murrell, IPNI  IPNI Webinar, 9 Sep. 2014.</vt:lpstr>
      <vt:lpstr>Outline</vt:lpstr>
      <vt:lpstr>Factors the U.S. is currently using to make K recommendations</vt:lpstr>
      <vt:lpstr>K recommendations for maize</vt:lpstr>
      <vt:lpstr>Number of K recommendation factors per state</vt:lpstr>
      <vt:lpstr>PowerPoint Presentation</vt:lpstr>
      <vt:lpstr>Dominant minerals in the U.S. Midwest that affect K</vt:lpstr>
      <vt:lpstr>Phyllosilicates: Layer Structure</vt:lpstr>
      <vt:lpstr>Basic Phyllosilicate Types</vt:lpstr>
      <vt:lpstr>“Fixed” K Mica and Illite examples</vt:lpstr>
      <vt:lpstr>Mica Weathers to Other Minerals</vt:lpstr>
      <vt:lpstr>Vermiculites and Smectites (Swelling minerals)</vt:lpstr>
      <vt:lpstr>Illite (Non-swelling mineral)</vt:lpstr>
      <vt:lpstr>Transmission Electron Micrograph Shows “Feathering” of Mineral Edges</vt:lpstr>
      <vt:lpstr>Effect of Iron Reduction on K Fixation</vt:lpstr>
      <vt:lpstr>Interaction of Soil Moisture and K Addition</vt:lpstr>
      <vt:lpstr>“Center of Gravity” Concept: Area-Weighted Average of Peak Positions</vt:lpstr>
      <vt:lpstr>Cumulative K Budgets</vt:lpstr>
      <vt:lpstr>Potassium Budgets Impact Mineralogy</vt:lpstr>
      <vt:lpstr>Summary</vt:lpstr>
      <vt:lpstr>Mineralogy affects:  The accuracy of assessing K soil fertility by soil testing methods</vt:lpstr>
      <vt:lpstr>Comparison of soil sample preparation</vt:lpstr>
      <vt:lpstr>Wet vs. Dry Sample Preparation Affects Soil Test Calibration Relationships</vt:lpstr>
      <vt:lpstr>Wet vs. Dry Sample Preparation Affects Soil Test Calibration Relationships</vt:lpstr>
      <vt:lpstr>Dry/Wet Ratio and Critical Level</vt:lpstr>
      <vt:lpstr>Soil Test vs. What the Plant “Sees”</vt:lpstr>
      <vt:lpstr>Example of a location where lower soil tests are associated with lower soil fertility</vt:lpstr>
      <vt:lpstr>Example of a location where lower soil tests are not associated with lower soil fertility</vt:lpstr>
      <vt:lpstr>Fine Sand Particles Can Have Mineral Inclusions</vt:lpstr>
      <vt:lpstr>Summary</vt:lpstr>
      <vt:lpstr>Mineralogy affects:  How soils respond to K additions or K withdrawals</vt:lpstr>
      <vt:lpstr>Seasonal variation in soil test K</vt:lpstr>
      <vt:lpstr>Year-to-Year Variability Impacts Soil Test Response to Nutrient Budgets</vt:lpstr>
      <vt:lpstr>Nutrient “Uplift”</vt:lpstr>
      <vt:lpstr>Buildup and Drawdown Buffer Capacities May Not Be the Same</vt:lpstr>
      <vt:lpstr>Gaps in Our Understanding</vt:lpstr>
    </vt:vector>
  </TitlesOfParts>
  <Company>Creative Minds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 Renner</dc:creator>
  <cp:lastModifiedBy>T.S. Murrell</cp:lastModifiedBy>
  <cp:revision>189</cp:revision>
  <dcterms:created xsi:type="dcterms:W3CDTF">2008-11-05T20:12:04Z</dcterms:created>
  <dcterms:modified xsi:type="dcterms:W3CDTF">2014-09-09T02:57:01Z</dcterms:modified>
</cp:coreProperties>
</file>